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5560" r:id="rId6"/>
    <p:sldId id="2147377357" r:id="rId7"/>
    <p:sldId id="10486" r:id="rId8"/>
    <p:sldId id="10489" r:id="rId9"/>
    <p:sldId id="10488" r:id="rId10"/>
    <p:sldId id="213480681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" id="{9CAF17C8-CBFF-466A-A642-374B42F54146}">
          <p14:sldIdLst/>
        </p14:section>
        <p14:section name="cover" id="{70D2FDE1-228D-4A0B-BB32-ABB3A92369C3}">
          <p14:sldIdLst>
            <p14:sldId id="5560"/>
          </p14:sldIdLst>
        </p14:section>
        <p14:section name="intro" id="{E5F54396-0C42-4FED-A246-8E881AE2DE34}">
          <p14:sldIdLst>
            <p14:sldId id="2147377357"/>
            <p14:sldId id="10486"/>
            <p14:sldId id="10489"/>
            <p14:sldId id="10488"/>
          </p14:sldIdLst>
        </p14:section>
        <p14:section name="section" id="{AFC96FA0-0B57-4085-92CC-755DA792111D}">
          <p14:sldIdLst>
            <p14:sldId id="2134806815"/>
          </p14:sldIdLst>
        </p14:section>
        <p14:section name="content" id="{120D8B47-EA8E-4FA8-9E59-93B693FC5047}">
          <p14:sldIdLst/>
        </p14:section>
        <p14:section name="other" id="{7177AE81-E2DF-4E92-9EB8-C9E769BF394A}">
          <p14:sldIdLst/>
        </p14:section>
        <p14:section name="end" id="{7D707EA8-F0FE-4DF7-998D-23D94ADE27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M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554"/>
    <a:srgbClr val="F4C867"/>
    <a:srgbClr val="6C4796"/>
    <a:srgbClr val="F47040"/>
    <a:srgbClr val="67AC6C"/>
    <a:srgbClr val="278CBC"/>
    <a:srgbClr val="4BB0B9"/>
    <a:srgbClr val="C18554"/>
    <a:srgbClr val="CDE4EB"/>
    <a:srgbClr val="003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86BD4-D9A8-4C96-B42F-6597AF529747}" v="24" dt="2023-11-09T07:53:30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7629" autoAdjust="0"/>
  </p:normalViewPr>
  <p:slideViewPr>
    <p:cSldViewPr snapToGrid="0">
      <p:cViewPr varScale="1">
        <p:scale>
          <a:sx n="88" d="100"/>
          <a:sy n="88" d="100"/>
        </p:scale>
        <p:origin x="1182" y="78"/>
      </p:cViewPr>
      <p:guideLst>
        <p:guide orient="horz" pos="2160"/>
        <p:guide pos="3840"/>
        <p:guide pos="464"/>
      </p:guideLst>
    </p:cSldViewPr>
  </p:slideViewPr>
  <p:outlineViewPr>
    <p:cViewPr>
      <p:scale>
        <a:sx n="33" d="100"/>
        <a:sy n="33" d="100"/>
      </p:scale>
      <p:origin x="0" y="-22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MEISSNER" userId="72a3ecaf-a9e2-4f66-bd61-2f663bb7876a" providerId="ADAL" clId="{93186BD4-D9A8-4C96-B42F-6597AF529747}"/>
    <pc:docChg chg="undo custSel addSld delSld modSld sldOrd delMainMaster modSection">
      <pc:chgData name="Philip MEISSNER" userId="72a3ecaf-a9e2-4f66-bd61-2f663bb7876a" providerId="ADAL" clId="{93186BD4-D9A8-4C96-B42F-6597AF529747}" dt="2023-11-09T07:53:40.049" v="223" actId="478"/>
      <pc:docMkLst>
        <pc:docMk/>
      </pc:docMkLst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804288646" sldId="265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370123648" sldId="266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4282278808" sldId="268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39432981" sldId="269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214291253" sldId="270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882633547" sldId="272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619583158" sldId="273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122889067" sldId="274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3243467758" sldId="276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963433989" sldId="277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315533605" sldId="278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4012733472" sldId="284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963615445" sldId="285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089947567" sldId="295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68340810" sldId="296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3740603559" sldId="301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775500247" sldId="304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198275889" sldId="305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060237199" sldId="307"/>
        </pc:sldMkLst>
      </pc:sldChg>
      <pc:sldChg chg="del">
        <pc:chgData name="Philip MEISSNER" userId="72a3ecaf-a9e2-4f66-bd61-2f663bb7876a" providerId="ADAL" clId="{93186BD4-D9A8-4C96-B42F-6597AF529747}" dt="2023-11-08T08:19:13.256" v="138" actId="47"/>
        <pc:sldMkLst>
          <pc:docMk/>
          <pc:sldMk cId="3205715967" sldId="308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399191199" sldId="314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3708074682" sldId="315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1606194965" sldId="317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2776869529" sldId="318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3464158139" sldId="324"/>
        </pc:sldMkLst>
      </pc:sldChg>
      <pc:sldChg chg="del">
        <pc:chgData name="Philip MEISSNER" userId="72a3ecaf-a9e2-4f66-bd61-2f663bb7876a" providerId="ADAL" clId="{93186BD4-D9A8-4C96-B42F-6597AF529747}" dt="2023-11-06T15:04:53.689" v="0" actId="47"/>
        <pc:sldMkLst>
          <pc:docMk/>
          <pc:sldMk cId="4131932976" sldId="327"/>
        </pc:sldMkLst>
      </pc:sldChg>
      <pc:sldChg chg="del">
        <pc:chgData name="Philip MEISSNER" userId="72a3ecaf-a9e2-4f66-bd61-2f663bb7876a" providerId="ADAL" clId="{93186BD4-D9A8-4C96-B42F-6597AF529747}" dt="2023-11-06T15:06:10.720" v="49" actId="47"/>
        <pc:sldMkLst>
          <pc:docMk/>
          <pc:sldMk cId="2009923176" sldId="329"/>
        </pc:sldMkLst>
      </pc:sldChg>
      <pc:sldChg chg="modSp add del mod modNotesTx">
        <pc:chgData name="Philip MEISSNER" userId="72a3ecaf-a9e2-4f66-bd61-2f663bb7876a" providerId="ADAL" clId="{93186BD4-D9A8-4C96-B42F-6597AF529747}" dt="2023-11-08T16:31:27.027" v="211" actId="20577"/>
        <pc:sldMkLst>
          <pc:docMk/>
          <pc:sldMk cId="667213235" sldId="5560"/>
        </pc:sldMkLst>
        <pc:spChg chg="mod">
          <ac:chgData name="Philip MEISSNER" userId="72a3ecaf-a9e2-4f66-bd61-2f663bb7876a" providerId="ADAL" clId="{93186BD4-D9A8-4C96-B42F-6597AF529747}" dt="2023-11-08T08:03:23.167" v="134" actId="6549"/>
          <ac:spMkLst>
            <pc:docMk/>
            <pc:sldMk cId="667213235" sldId="5560"/>
            <ac:spMk id="4" creationId="{23213145-E542-42FF-999D-14607F5038BF}"/>
          </ac:spMkLst>
        </pc:spChg>
      </pc:sldChg>
      <pc:sldChg chg="add del">
        <pc:chgData name="Philip MEISSNER" userId="72a3ecaf-a9e2-4f66-bd61-2f663bb7876a" providerId="ADAL" clId="{93186BD4-D9A8-4C96-B42F-6597AF529747}" dt="2023-11-06T15:07:21.602" v="60" actId="47"/>
        <pc:sldMkLst>
          <pc:docMk/>
          <pc:sldMk cId="2460559538" sldId="10485"/>
        </pc:sldMkLst>
      </pc:sldChg>
      <pc:sldChg chg="addSp delSp modSp add mod">
        <pc:chgData name="Philip MEISSNER" userId="72a3ecaf-a9e2-4f66-bd61-2f663bb7876a" providerId="ADAL" clId="{93186BD4-D9A8-4C96-B42F-6597AF529747}" dt="2023-11-07T14:31:17.672" v="129" actId="27918"/>
        <pc:sldMkLst>
          <pc:docMk/>
          <pc:sldMk cId="1843517811" sldId="10486"/>
        </pc:sldMkLst>
        <pc:spChg chg="mod">
          <ac:chgData name="Philip MEISSNER" userId="72a3ecaf-a9e2-4f66-bd61-2f663bb7876a" providerId="ADAL" clId="{93186BD4-D9A8-4C96-B42F-6597AF529747}" dt="2023-11-06T15:06:25.834" v="55" actId="20577"/>
          <ac:spMkLst>
            <pc:docMk/>
            <pc:sldMk cId="1843517811" sldId="10486"/>
            <ac:spMk id="2" creationId="{E69117F9-DB7C-41AF-9D36-2275D79149E1}"/>
          </ac:spMkLst>
        </pc:spChg>
        <pc:spChg chg="mod">
          <ac:chgData name="Philip MEISSNER" userId="72a3ecaf-a9e2-4f66-bd61-2f663bb7876a" providerId="ADAL" clId="{93186BD4-D9A8-4C96-B42F-6597AF529747}" dt="2023-11-07T14:30:44.236" v="124" actId="6549"/>
          <ac:spMkLst>
            <pc:docMk/>
            <pc:sldMk cId="1843517811" sldId="10486"/>
            <ac:spMk id="11" creationId="{505CE0F9-3658-475E-9CF7-E63BF4A41DC8}"/>
          </ac:spMkLst>
        </pc:spChg>
        <pc:graphicFrameChg chg="add del mod">
          <ac:chgData name="Philip MEISSNER" userId="72a3ecaf-a9e2-4f66-bd61-2f663bb7876a" providerId="ADAL" clId="{93186BD4-D9A8-4C96-B42F-6597AF529747}" dt="2023-11-06T15:07:15.346" v="57" actId="478"/>
          <ac:graphicFrameMkLst>
            <pc:docMk/>
            <pc:sldMk cId="1843517811" sldId="10486"/>
            <ac:graphicFrameMk id="5" creationId="{17EBB3AA-AEBF-EDE9-BB61-0F122341A6BF}"/>
          </ac:graphicFrameMkLst>
        </pc:graphicFrameChg>
        <pc:graphicFrameChg chg="del">
          <ac:chgData name="Philip MEISSNER" userId="72a3ecaf-a9e2-4f66-bd61-2f663bb7876a" providerId="ADAL" clId="{93186BD4-D9A8-4C96-B42F-6597AF529747}" dt="2023-11-06T15:07:16.939" v="58" actId="478"/>
          <ac:graphicFrameMkLst>
            <pc:docMk/>
            <pc:sldMk cId="1843517811" sldId="10486"/>
            <ac:graphicFrameMk id="7" creationId="{0A5EE007-B102-4004-B252-97B8BE6F0901}"/>
          </ac:graphicFrameMkLst>
        </pc:graphicFrameChg>
        <pc:graphicFrameChg chg="add mod modGraphic">
          <ac:chgData name="Philip MEISSNER" userId="72a3ecaf-a9e2-4f66-bd61-2f663bb7876a" providerId="ADAL" clId="{93186BD4-D9A8-4C96-B42F-6597AF529747}" dt="2023-11-07T14:30:52.791" v="125" actId="113"/>
          <ac:graphicFrameMkLst>
            <pc:docMk/>
            <pc:sldMk cId="1843517811" sldId="10486"/>
            <ac:graphicFrameMk id="8" creationId="{C9C8B32C-DA4F-1E33-D4A2-32EE5163A58B}"/>
          </ac:graphicFrameMkLst>
        </pc:graphicFrameChg>
      </pc:sldChg>
      <pc:sldChg chg="delSp new del mod">
        <pc:chgData name="Philip MEISSNER" userId="72a3ecaf-a9e2-4f66-bd61-2f663bb7876a" providerId="ADAL" clId="{93186BD4-D9A8-4C96-B42F-6597AF529747}" dt="2023-11-06T15:07:44.118" v="65" actId="47"/>
        <pc:sldMkLst>
          <pc:docMk/>
          <pc:sldMk cId="981956968" sldId="10487"/>
        </pc:sldMkLst>
        <pc:spChg chg="del">
          <ac:chgData name="Philip MEISSNER" userId="72a3ecaf-a9e2-4f66-bd61-2f663bb7876a" providerId="ADAL" clId="{93186BD4-D9A8-4C96-B42F-6597AF529747}" dt="2023-11-06T15:07:29.812" v="62" actId="478"/>
          <ac:spMkLst>
            <pc:docMk/>
            <pc:sldMk cId="981956968" sldId="10487"/>
            <ac:spMk id="2" creationId="{1915B8E0-3255-CC19-FF86-906334902A1C}"/>
          </ac:spMkLst>
        </pc:spChg>
        <pc:spChg chg="del">
          <ac:chgData name="Philip MEISSNER" userId="72a3ecaf-a9e2-4f66-bd61-2f663bb7876a" providerId="ADAL" clId="{93186BD4-D9A8-4C96-B42F-6597AF529747}" dt="2023-11-06T15:07:34.049" v="63" actId="478"/>
          <ac:spMkLst>
            <pc:docMk/>
            <pc:sldMk cId="981956968" sldId="10487"/>
            <ac:spMk id="3" creationId="{5DCC3685-D1B1-28FD-D403-729C5C9D29C3}"/>
          </ac:spMkLst>
        </pc:spChg>
      </pc:sldChg>
      <pc:sldChg chg="addSp delSp modSp new mod ord">
        <pc:chgData name="Philip MEISSNER" userId="72a3ecaf-a9e2-4f66-bd61-2f663bb7876a" providerId="ADAL" clId="{93186BD4-D9A8-4C96-B42F-6597AF529747}" dt="2023-11-08T16:31:10.246" v="192" actId="20577"/>
        <pc:sldMkLst>
          <pc:docMk/>
          <pc:sldMk cId="3889835503" sldId="10488"/>
        </pc:sldMkLst>
        <pc:spChg chg="mod">
          <ac:chgData name="Philip MEISSNER" userId="72a3ecaf-a9e2-4f66-bd61-2f663bb7876a" providerId="ADAL" clId="{93186BD4-D9A8-4C96-B42F-6597AF529747}" dt="2023-11-08T16:31:10.246" v="192" actId="20577"/>
          <ac:spMkLst>
            <pc:docMk/>
            <pc:sldMk cId="3889835503" sldId="10488"/>
            <ac:spMk id="2" creationId="{3B17E9A6-CC11-BE15-80CB-2374EE0DBA3C}"/>
          </ac:spMkLst>
        </pc:spChg>
        <pc:spChg chg="del mod">
          <ac:chgData name="Philip MEISSNER" userId="72a3ecaf-a9e2-4f66-bd61-2f663bb7876a" providerId="ADAL" clId="{93186BD4-D9A8-4C96-B42F-6597AF529747}" dt="2023-11-06T15:07:55.817" v="83" actId="478"/>
          <ac:spMkLst>
            <pc:docMk/>
            <pc:sldMk cId="3889835503" sldId="10488"/>
            <ac:spMk id="3" creationId="{411E701D-1798-C23B-182A-BDF3290A3C0A}"/>
          </ac:spMkLst>
        </pc:spChg>
        <pc:picChg chg="add del">
          <ac:chgData name="Philip MEISSNER" userId="72a3ecaf-a9e2-4f66-bd61-2f663bb7876a" providerId="ADAL" clId="{93186BD4-D9A8-4C96-B42F-6597AF529747}" dt="2023-11-07T14:16:39.813" v="90" actId="478"/>
          <ac:picMkLst>
            <pc:docMk/>
            <pc:sldMk cId="3889835503" sldId="10488"/>
            <ac:picMk id="6" creationId="{42AF1AF8-BEB8-ABA9-3CD8-150056CA8A75}"/>
          </ac:picMkLst>
        </pc:picChg>
        <pc:picChg chg="add del mod">
          <ac:chgData name="Philip MEISSNER" userId="72a3ecaf-a9e2-4f66-bd61-2f663bb7876a" providerId="ADAL" clId="{93186BD4-D9A8-4C96-B42F-6597AF529747}" dt="2023-11-07T14:16:39.226" v="89" actId="478"/>
          <ac:picMkLst>
            <pc:docMk/>
            <pc:sldMk cId="3889835503" sldId="10488"/>
            <ac:picMk id="8" creationId="{8FF4DAF8-78B8-F695-890C-37C35DF037C8}"/>
          </ac:picMkLst>
        </pc:picChg>
        <pc:picChg chg="add mod ord">
          <ac:chgData name="Philip MEISSNER" userId="72a3ecaf-a9e2-4f66-bd61-2f663bb7876a" providerId="ADAL" clId="{93186BD4-D9A8-4C96-B42F-6597AF529747}" dt="2023-11-08T09:28:18.308" v="185" actId="14100"/>
          <ac:picMkLst>
            <pc:docMk/>
            <pc:sldMk cId="3889835503" sldId="10488"/>
            <ac:picMk id="10" creationId="{9E9E1EC0-1A77-8D4E-00DF-419F52D30084}"/>
          </ac:picMkLst>
        </pc:picChg>
        <pc:picChg chg="add mod">
          <ac:chgData name="Philip MEISSNER" userId="72a3ecaf-a9e2-4f66-bd61-2f663bb7876a" providerId="ADAL" clId="{93186BD4-D9A8-4C96-B42F-6597AF529747}" dt="2023-11-08T09:28:21.947" v="186" actId="14100"/>
          <ac:picMkLst>
            <pc:docMk/>
            <pc:sldMk cId="3889835503" sldId="10488"/>
            <ac:picMk id="12" creationId="{7AD6B708-D87E-426D-B97A-078171CFBCD4}"/>
          </ac:picMkLst>
        </pc:picChg>
        <pc:picChg chg="add mod">
          <ac:chgData name="Philip MEISSNER" userId="72a3ecaf-a9e2-4f66-bd61-2f663bb7876a" providerId="ADAL" clId="{93186BD4-D9A8-4C96-B42F-6597AF529747}" dt="2023-11-08T09:28:26.591" v="187" actId="14100"/>
          <ac:picMkLst>
            <pc:docMk/>
            <pc:sldMk cId="3889835503" sldId="10488"/>
            <ac:picMk id="14" creationId="{B32ED8BF-98F9-CB3D-76E7-C4384A49C231}"/>
          </ac:picMkLst>
        </pc:picChg>
      </pc:sldChg>
      <pc:sldChg chg="addSp delSp modSp add mod">
        <pc:chgData name="Philip MEISSNER" userId="72a3ecaf-a9e2-4f66-bd61-2f663bb7876a" providerId="ADAL" clId="{93186BD4-D9A8-4C96-B42F-6597AF529747}" dt="2023-11-08T16:31:06.174" v="191" actId="6549"/>
        <pc:sldMkLst>
          <pc:docMk/>
          <pc:sldMk cId="2194069637" sldId="10489"/>
        </pc:sldMkLst>
        <pc:spChg chg="mod">
          <ac:chgData name="Philip MEISSNER" userId="72a3ecaf-a9e2-4f66-bd61-2f663bb7876a" providerId="ADAL" clId="{93186BD4-D9A8-4C96-B42F-6597AF529747}" dt="2023-11-08T16:31:06.174" v="191" actId="6549"/>
          <ac:spMkLst>
            <pc:docMk/>
            <pc:sldMk cId="2194069637" sldId="10489"/>
            <ac:spMk id="2" creationId="{3B17E9A6-CC11-BE15-80CB-2374EE0DBA3C}"/>
          </ac:spMkLst>
        </pc:spChg>
        <pc:picChg chg="add mod">
          <ac:chgData name="Philip MEISSNER" userId="72a3ecaf-a9e2-4f66-bd61-2f663bb7876a" providerId="ADAL" clId="{93186BD4-D9A8-4C96-B42F-6597AF529747}" dt="2023-11-07T14:18:07.399" v="116" actId="14100"/>
          <ac:picMkLst>
            <pc:docMk/>
            <pc:sldMk cId="2194069637" sldId="10489"/>
            <ac:picMk id="5" creationId="{3B231E1D-4137-BA17-5440-9891DF5D3CD5}"/>
          </ac:picMkLst>
        </pc:picChg>
        <pc:picChg chg="add del mod">
          <ac:chgData name="Philip MEISSNER" userId="72a3ecaf-a9e2-4f66-bd61-2f663bb7876a" providerId="ADAL" clId="{93186BD4-D9A8-4C96-B42F-6597AF529747}" dt="2023-11-07T14:18:26.460" v="118" actId="478"/>
          <ac:picMkLst>
            <pc:docMk/>
            <pc:sldMk cId="2194069637" sldId="10489"/>
            <ac:picMk id="7" creationId="{FA61B0A2-4EE6-65BF-E967-8CC88E39B100}"/>
          </ac:picMkLst>
        </pc:picChg>
        <pc:picChg chg="add mod">
          <ac:chgData name="Philip MEISSNER" userId="72a3ecaf-a9e2-4f66-bd61-2f663bb7876a" providerId="ADAL" clId="{93186BD4-D9A8-4C96-B42F-6597AF529747}" dt="2023-11-07T14:18:38.982" v="123" actId="14100"/>
          <ac:picMkLst>
            <pc:docMk/>
            <pc:sldMk cId="2194069637" sldId="10489"/>
            <ac:picMk id="9" creationId="{174BE4D2-F12F-677D-C389-9A20C74C20BA}"/>
          </ac:picMkLst>
        </pc:picChg>
        <pc:picChg chg="del">
          <ac:chgData name="Philip MEISSNER" userId="72a3ecaf-a9e2-4f66-bd61-2f663bb7876a" providerId="ADAL" clId="{93186BD4-D9A8-4C96-B42F-6597AF529747}" dt="2023-11-07T14:17:25.261" v="106" actId="478"/>
          <ac:picMkLst>
            <pc:docMk/>
            <pc:sldMk cId="2194069637" sldId="10489"/>
            <ac:picMk id="10" creationId="{9E9E1EC0-1A77-8D4E-00DF-419F52D30084}"/>
          </ac:picMkLst>
        </pc:picChg>
        <pc:picChg chg="del">
          <ac:chgData name="Philip MEISSNER" userId="72a3ecaf-a9e2-4f66-bd61-2f663bb7876a" providerId="ADAL" clId="{93186BD4-D9A8-4C96-B42F-6597AF529747}" dt="2023-11-07T14:17:26.789" v="108" actId="478"/>
          <ac:picMkLst>
            <pc:docMk/>
            <pc:sldMk cId="2194069637" sldId="10489"/>
            <ac:picMk id="12" creationId="{7AD6B708-D87E-426D-B97A-078171CFBCD4}"/>
          </ac:picMkLst>
        </pc:picChg>
        <pc:picChg chg="del">
          <ac:chgData name="Philip MEISSNER" userId="72a3ecaf-a9e2-4f66-bd61-2f663bb7876a" providerId="ADAL" clId="{93186BD4-D9A8-4C96-B42F-6597AF529747}" dt="2023-11-07T14:17:26.293" v="107" actId="478"/>
          <ac:picMkLst>
            <pc:docMk/>
            <pc:sldMk cId="2194069637" sldId="10489"/>
            <ac:picMk id="14" creationId="{B32ED8BF-98F9-CB3D-76E7-C4384A49C231}"/>
          </ac:picMkLst>
        </pc:picChg>
      </pc:sldChg>
      <pc:sldChg chg="addSp delSp modSp add mod">
        <pc:chgData name="Philip MEISSNER" userId="72a3ecaf-a9e2-4f66-bd61-2f663bb7876a" providerId="ADAL" clId="{93186BD4-D9A8-4C96-B42F-6597AF529747}" dt="2023-11-09T07:53:40.049" v="223" actId="478"/>
        <pc:sldMkLst>
          <pc:docMk/>
          <pc:sldMk cId="1761192606" sldId="2134806815"/>
        </pc:sldMkLst>
        <pc:spChg chg="mod">
          <ac:chgData name="Philip MEISSNER" userId="72a3ecaf-a9e2-4f66-bd61-2f663bb7876a" providerId="ADAL" clId="{93186BD4-D9A8-4C96-B42F-6597AF529747}" dt="2023-11-09T07:53:26.390" v="218" actId="571"/>
          <ac:spMkLst>
            <pc:docMk/>
            <pc:sldMk cId="1761192606" sldId="2134806815"/>
            <ac:spMk id="4" creationId="{525C1A89-22EA-B7E3-AE57-D73FFF7587BA}"/>
          </ac:spMkLst>
        </pc:spChg>
        <pc:spChg chg="mod">
          <ac:chgData name="Philip MEISSNER" userId="72a3ecaf-a9e2-4f66-bd61-2f663bb7876a" providerId="ADAL" clId="{93186BD4-D9A8-4C96-B42F-6597AF529747}" dt="2023-11-09T07:53:26.390" v="218" actId="571"/>
          <ac:spMkLst>
            <pc:docMk/>
            <pc:sldMk cId="1761192606" sldId="2134806815"/>
            <ac:spMk id="5" creationId="{25922B7D-AEFB-6E46-2016-2BA1ECE4AA5A}"/>
          </ac:spMkLst>
        </pc:spChg>
        <pc:spChg chg="add del mod">
          <ac:chgData name="Philip MEISSNER" userId="72a3ecaf-a9e2-4f66-bd61-2f663bb7876a" providerId="ADAL" clId="{93186BD4-D9A8-4C96-B42F-6597AF529747}" dt="2023-11-09T07:53:36.001" v="221" actId="1076"/>
          <ac:spMkLst>
            <pc:docMk/>
            <pc:sldMk cId="1761192606" sldId="2134806815"/>
            <ac:spMk id="13" creationId="{FE193BAF-D86A-4C92-810D-B1DED4B0745B}"/>
          </ac:spMkLst>
        </pc:spChg>
        <pc:spChg chg="del mod topLvl">
          <ac:chgData name="Philip MEISSNER" userId="72a3ecaf-a9e2-4f66-bd61-2f663bb7876a" providerId="ADAL" clId="{93186BD4-D9A8-4C96-B42F-6597AF529747}" dt="2023-11-09T07:53:23.228" v="217" actId="478"/>
          <ac:spMkLst>
            <pc:docMk/>
            <pc:sldMk cId="1761192606" sldId="2134806815"/>
            <ac:spMk id="29" creationId="{548BB05E-8301-48E2-AF15-D443B8AA2308}"/>
          </ac:spMkLst>
        </pc:spChg>
        <pc:spChg chg="del mod topLvl">
          <ac:chgData name="Philip MEISSNER" userId="72a3ecaf-a9e2-4f66-bd61-2f663bb7876a" providerId="ADAL" clId="{93186BD4-D9A8-4C96-B42F-6597AF529747}" dt="2023-11-09T07:53:15.604" v="213" actId="478"/>
          <ac:spMkLst>
            <pc:docMk/>
            <pc:sldMk cId="1761192606" sldId="2134806815"/>
            <ac:spMk id="30" creationId="{9015A3B6-27C5-45FB-B1FA-07F09C992F3F}"/>
          </ac:spMkLst>
        </pc:spChg>
        <pc:spChg chg="mod">
          <ac:chgData name="Philip MEISSNER" userId="72a3ecaf-a9e2-4f66-bd61-2f663bb7876a" providerId="ADAL" clId="{93186BD4-D9A8-4C96-B42F-6597AF529747}" dt="2023-11-09T07:52:49.093" v="212" actId="165"/>
          <ac:spMkLst>
            <pc:docMk/>
            <pc:sldMk cId="1761192606" sldId="2134806815"/>
            <ac:spMk id="36" creationId="{9E506869-E7AA-407E-99A1-13C6F4EA6A0F}"/>
          </ac:spMkLst>
        </pc:spChg>
        <pc:spChg chg="mod">
          <ac:chgData name="Philip MEISSNER" userId="72a3ecaf-a9e2-4f66-bd61-2f663bb7876a" providerId="ADAL" clId="{93186BD4-D9A8-4C96-B42F-6597AF529747}" dt="2023-11-09T07:52:49.093" v="212" actId="165"/>
          <ac:spMkLst>
            <pc:docMk/>
            <pc:sldMk cId="1761192606" sldId="2134806815"/>
            <ac:spMk id="37" creationId="{9876D99B-2F6A-4F9B-8109-A37B08F95C60}"/>
          </ac:spMkLst>
        </pc:spChg>
        <pc:spChg chg="mod">
          <ac:chgData name="Philip MEISSNER" userId="72a3ecaf-a9e2-4f66-bd61-2f663bb7876a" providerId="ADAL" clId="{93186BD4-D9A8-4C96-B42F-6597AF529747}" dt="2023-11-09T07:52:49.093" v="212" actId="165"/>
          <ac:spMkLst>
            <pc:docMk/>
            <pc:sldMk cId="1761192606" sldId="2134806815"/>
            <ac:spMk id="38" creationId="{1FC25D59-401C-4BB6-AC4D-F84E1272841A}"/>
          </ac:spMkLst>
        </pc:spChg>
        <pc:spChg chg="mod">
          <ac:chgData name="Philip MEISSNER" userId="72a3ecaf-a9e2-4f66-bd61-2f663bb7876a" providerId="ADAL" clId="{93186BD4-D9A8-4C96-B42F-6597AF529747}" dt="2023-11-09T07:52:49.093" v="212" actId="165"/>
          <ac:spMkLst>
            <pc:docMk/>
            <pc:sldMk cId="1761192606" sldId="2134806815"/>
            <ac:spMk id="39" creationId="{C63C0AE8-5BD9-48D6-B640-4A9784DCE90F}"/>
          </ac:spMkLst>
        </pc:spChg>
        <pc:spChg chg="del">
          <ac:chgData name="Philip MEISSNER" userId="72a3ecaf-a9e2-4f66-bd61-2f663bb7876a" providerId="ADAL" clId="{93186BD4-D9A8-4C96-B42F-6597AF529747}" dt="2023-11-09T07:53:15.604" v="213" actId="478"/>
          <ac:spMkLst>
            <pc:docMk/>
            <pc:sldMk cId="1761192606" sldId="2134806815"/>
            <ac:spMk id="40" creationId="{AF9E12DE-C576-4A17-9361-08F5C5A8F2DC}"/>
          </ac:spMkLst>
        </pc:spChg>
        <pc:grpChg chg="add mod">
          <ac:chgData name="Philip MEISSNER" userId="72a3ecaf-a9e2-4f66-bd61-2f663bb7876a" providerId="ADAL" clId="{93186BD4-D9A8-4C96-B42F-6597AF529747}" dt="2023-11-09T07:53:30.536" v="219" actId="164"/>
          <ac:grpSpMkLst>
            <pc:docMk/>
            <pc:sldMk cId="1761192606" sldId="2134806815"/>
            <ac:grpSpMk id="2" creationId="{D23B6450-1599-A3E9-0560-81C0342B394D}"/>
          </ac:grpSpMkLst>
        </pc:grpChg>
        <pc:grpChg chg="add mod">
          <ac:chgData name="Philip MEISSNER" userId="72a3ecaf-a9e2-4f66-bd61-2f663bb7876a" providerId="ADAL" clId="{93186BD4-D9A8-4C96-B42F-6597AF529747}" dt="2023-11-09T07:53:34.383" v="220" actId="1076"/>
          <ac:grpSpMkLst>
            <pc:docMk/>
            <pc:sldMk cId="1761192606" sldId="2134806815"/>
            <ac:grpSpMk id="7" creationId="{28692264-9B9C-F3CC-8E34-C76A957EC16E}"/>
          </ac:grpSpMkLst>
        </pc:grpChg>
        <pc:grpChg chg="del">
          <ac:chgData name="Philip MEISSNER" userId="72a3ecaf-a9e2-4f66-bd61-2f663bb7876a" providerId="ADAL" clId="{93186BD4-D9A8-4C96-B42F-6597AF529747}" dt="2023-11-09T07:52:49.093" v="212" actId="165"/>
          <ac:grpSpMkLst>
            <pc:docMk/>
            <pc:sldMk cId="1761192606" sldId="2134806815"/>
            <ac:grpSpMk id="25" creationId="{36B4574F-1845-4BF3-99E7-B63D449884F6}"/>
          </ac:grpSpMkLst>
        </pc:grpChg>
        <pc:grpChg chg="del mod topLvl">
          <ac:chgData name="Philip MEISSNER" userId="72a3ecaf-a9e2-4f66-bd61-2f663bb7876a" providerId="ADAL" clId="{93186BD4-D9A8-4C96-B42F-6597AF529747}" dt="2023-11-09T07:53:40.049" v="223" actId="478"/>
          <ac:grpSpMkLst>
            <pc:docMk/>
            <pc:sldMk cId="1761192606" sldId="2134806815"/>
            <ac:grpSpMk id="27" creationId="{B55C2E20-90F7-4882-9F93-847E71CF1467}"/>
          </ac:grpSpMkLst>
        </pc:grpChg>
        <pc:grpChg chg="del mod topLvl">
          <ac:chgData name="Philip MEISSNER" userId="72a3ecaf-a9e2-4f66-bd61-2f663bb7876a" providerId="ADAL" clId="{93186BD4-D9A8-4C96-B42F-6597AF529747}" dt="2023-11-09T07:53:15.604" v="213" actId="478"/>
          <ac:grpSpMkLst>
            <pc:docMk/>
            <pc:sldMk cId="1761192606" sldId="2134806815"/>
            <ac:grpSpMk id="31" creationId="{CB0E0A59-5931-4D22-9C27-F7CBFE2811A5}"/>
          </ac:grpSpMkLst>
        </pc:grpChg>
        <pc:picChg chg="del">
          <ac:chgData name="Philip MEISSNER" userId="72a3ecaf-a9e2-4f66-bd61-2f663bb7876a" providerId="ADAL" clId="{93186BD4-D9A8-4C96-B42F-6597AF529747}" dt="2023-11-09T07:53:38.775" v="222" actId="478"/>
          <ac:picMkLst>
            <pc:docMk/>
            <pc:sldMk cId="1761192606" sldId="2134806815"/>
            <ac:picMk id="3" creationId="{104EDCDC-302B-782F-C878-AE792D890D4D}"/>
          </ac:picMkLst>
        </pc:picChg>
        <pc:picChg chg="add mod">
          <ac:chgData name="Philip MEISSNER" userId="72a3ecaf-a9e2-4f66-bd61-2f663bb7876a" providerId="ADAL" clId="{93186BD4-D9A8-4C96-B42F-6597AF529747}" dt="2023-11-09T07:53:30.536" v="219" actId="164"/>
          <ac:picMkLst>
            <pc:docMk/>
            <pc:sldMk cId="1761192606" sldId="2134806815"/>
            <ac:picMk id="6" creationId="{1ED047DF-BF85-419C-06B6-95919548EDF4}"/>
          </ac:picMkLst>
        </pc:picChg>
        <pc:picChg chg="del mod topLvl">
          <ac:chgData name="Philip MEISSNER" userId="72a3ecaf-a9e2-4f66-bd61-2f663bb7876a" providerId="ADAL" clId="{93186BD4-D9A8-4C96-B42F-6597AF529747}" dt="2023-11-09T07:53:15.604" v="213" actId="478"/>
          <ac:picMkLst>
            <pc:docMk/>
            <pc:sldMk cId="1761192606" sldId="2134806815"/>
            <ac:picMk id="35" creationId="{3A472A9F-8B01-4995-8D98-FFFFB97C2D79}"/>
          </ac:picMkLst>
        </pc:picChg>
      </pc:sldChg>
      <pc:sldChg chg="addSp delSp modSp add del mod ord">
        <pc:chgData name="Philip MEISSNER" userId="72a3ecaf-a9e2-4f66-bd61-2f663bb7876a" providerId="ADAL" clId="{93186BD4-D9A8-4C96-B42F-6597AF529747}" dt="2023-11-08T08:20:43.080" v="178" actId="47"/>
        <pc:sldMkLst>
          <pc:docMk/>
          <pc:sldMk cId="226965294" sldId="2147377356"/>
        </pc:sldMkLst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12" creationId="{1444B040-D471-2781-D70D-4F11EF714FB8}"/>
          </ac:spMkLst>
        </pc:spChg>
        <pc:spChg chg="add del 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76" creationId="{418C621B-4922-7C0E-0A35-D5A3CA8373FB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80" creationId="{E81AD0C3-69B4-6E97-EF51-C418A9EEBA3F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86" creationId="{2AFA04BE-FBC0-D97A-DCDD-8F77C4D25B80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91" creationId="{C195C665-5539-FF8F-D7BF-BDB7237186F3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93" creationId="{B9F2D323-73F6-E42F-FA38-B4088DD04D62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94" creationId="{C9CF2A2F-6DEC-5645-E2A3-61C59C1217AE}"/>
          </ac:spMkLst>
        </pc:spChg>
        <pc:spChg chg="mod">
          <ac:chgData name="Philip MEISSNER" userId="72a3ecaf-a9e2-4f66-bd61-2f663bb7876a" providerId="ADAL" clId="{93186BD4-D9A8-4C96-B42F-6597AF529747}" dt="2023-11-08T08:20:00.693" v="145" actId="164"/>
          <ac:spMkLst>
            <pc:docMk/>
            <pc:sldMk cId="226965294" sldId="2147377356"/>
            <ac:spMk id="295" creationId="{5FB1A939-921A-F9F4-FFA1-1C122D8F4185}"/>
          </ac:spMkLst>
        </pc:spChg>
        <pc:grpChg chg="mod">
          <ac:chgData name="Philip MEISSNER" userId="72a3ecaf-a9e2-4f66-bd61-2f663bb7876a" providerId="ADAL" clId="{93186BD4-D9A8-4C96-B42F-6597AF529747}" dt="2023-11-08T08:20:00.693" v="145" actId="164"/>
          <ac:grpSpMkLst>
            <pc:docMk/>
            <pc:sldMk cId="226965294" sldId="2147377356"/>
            <ac:grpSpMk id="2" creationId="{8740060F-41B6-16B4-852F-F9134F19D846}"/>
          </ac:grpSpMkLst>
        </pc:grpChg>
        <pc:grpChg chg="add del mod">
          <ac:chgData name="Philip MEISSNER" userId="72a3ecaf-a9e2-4f66-bd61-2f663bb7876a" providerId="ADAL" clId="{93186BD4-D9A8-4C96-B42F-6597AF529747}" dt="2023-11-08T08:20:18.494" v="149" actId="21"/>
          <ac:grpSpMkLst>
            <pc:docMk/>
            <pc:sldMk cId="226965294" sldId="2147377356"/>
            <ac:grpSpMk id="3" creationId="{05F440B1-1DE8-6F36-0D59-7A555917E3AF}"/>
          </ac:grpSpMkLst>
        </pc:grpChg>
        <pc:grpChg chg="mod">
          <ac:chgData name="Philip MEISSNER" userId="72a3ecaf-a9e2-4f66-bd61-2f663bb7876a" providerId="ADAL" clId="{93186BD4-D9A8-4C96-B42F-6597AF529747}" dt="2023-11-08T08:20:00.693" v="145" actId="164"/>
          <ac:grpSpMkLst>
            <pc:docMk/>
            <pc:sldMk cId="226965294" sldId="2147377356"/>
            <ac:grpSpMk id="277" creationId="{54EC9121-8C5C-4FDC-4E38-B1231A80F9D3}"/>
          </ac:grpSpMkLst>
        </pc:grpChg>
        <pc:picChg chg="mod">
          <ac:chgData name="Philip MEISSNER" userId="72a3ecaf-a9e2-4f66-bd61-2f663bb7876a" providerId="ADAL" clId="{93186BD4-D9A8-4C96-B42F-6597AF529747}" dt="2023-11-08T08:20:00.693" v="145" actId="164"/>
          <ac:picMkLst>
            <pc:docMk/>
            <pc:sldMk cId="226965294" sldId="2147377356"/>
            <ac:picMk id="5" creationId="{A8E546E6-4D3A-BCEE-BC33-E1EE006A4B3B}"/>
          </ac:picMkLst>
        </pc:picChg>
        <pc:picChg chg="mod">
          <ac:chgData name="Philip MEISSNER" userId="72a3ecaf-a9e2-4f66-bd61-2f663bb7876a" providerId="ADAL" clId="{93186BD4-D9A8-4C96-B42F-6597AF529747}" dt="2023-11-08T08:20:00.693" v="145" actId="164"/>
          <ac:picMkLst>
            <pc:docMk/>
            <pc:sldMk cId="226965294" sldId="2147377356"/>
            <ac:picMk id="9" creationId="{F1DF29B1-7FCB-B028-6AF4-54FFE67F85C6}"/>
          </ac:picMkLst>
        </pc:picChg>
        <pc:picChg chg="mod">
          <ac:chgData name="Philip MEISSNER" userId="72a3ecaf-a9e2-4f66-bd61-2f663bb7876a" providerId="ADAL" clId="{93186BD4-D9A8-4C96-B42F-6597AF529747}" dt="2023-11-08T08:20:00.693" v="145" actId="164"/>
          <ac:picMkLst>
            <pc:docMk/>
            <pc:sldMk cId="226965294" sldId="2147377356"/>
            <ac:picMk id="10" creationId="{1C3F085E-0D29-6989-023C-A3F7F756C7F7}"/>
          </ac:picMkLst>
        </pc:picChg>
        <pc:picChg chg="mod">
          <ac:chgData name="Philip MEISSNER" userId="72a3ecaf-a9e2-4f66-bd61-2f663bb7876a" providerId="ADAL" clId="{93186BD4-D9A8-4C96-B42F-6597AF529747}" dt="2023-11-08T08:20:00.693" v="145" actId="164"/>
          <ac:picMkLst>
            <pc:docMk/>
            <pc:sldMk cId="226965294" sldId="2147377356"/>
            <ac:picMk id="11" creationId="{B7FF29B9-B7B8-9F72-6BEA-0494542057A3}"/>
          </ac:picMkLst>
        </pc:picChg>
        <pc:cxnChg chg="mod">
          <ac:chgData name="Philip MEISSNER" userId="72a3ecaf-a9e2-4f66-bd61-2f663bb7876a" providerId="ADAL" clId="{93186BD4-D9A8-4C96-B42F-6597AF529747}" dt="2023-11-08T08:20:00.693" v="145" actId="164"/>
          <ac:cxnSpMkLst>
            <pc:docMk/>
            <pc:sldMk cId="226965294" sldId="2147377356"/>
            <ac:cxnSpMk id="4" creationId="{E15104AF-8CA6-CBBA-1F16-5355E6F29B59}"/>
          </ac:cxnSpMkLst>
        </pc:cxnChg>
      </pc:sldChg>
      <pc:sldChg chg="addSp delSp modSp add mod ord">
        <pc:chgData name="Philip MEISSNER" userId="72a3ecaf-a9e2-4f66-bd61-2f663bb7876a" providerId="ADAL" clId="{93186BD4-D9A8-4C96-B42F-6597AF529747}" dt="2023-11-08T08:22:38.999" v="180" actId="790"/>
        <pc:sldMkLst>
          <pc:docMk/>
          <pc:sldMk cId="2887331350" sldId="2147377357"/>
        </pc:sldMkLst>
        <pc:spChg chg="mod">
          <ac:chgData name="Philip MEISSNER" userId="72a3ecaf-a9e2-4f66-bd61-2f663bb7876a" providerId="ADAL" clId="{93186BD4-D9A8-4C96-B42F-6597AF529747}" dt="2023-11-08T08:22:38.999" v="180" actId="790"/>
          <ac:spMkLst>
            <pc:docMk/>
            <pc:sldMk cId="2887331350" sldId="2147377357"/>
            <ac:spMk id="2" creationId="{3B17E9A6-CC11-BE15-80CB-2374EE0DBA3C}"/>
          </ac:spMkLst>
        </pc:spChg>
        <pc:spChg chg="add del mod">
          <ac:chgData name="Philip MEISSNER" userId="72a3ecaf-a9e2-4f66-bd61-2f663bb7876a" providerId="ADAL" clId="{93186BD4-D9A8-4C96-B42F-6597AF529747}" dt="2023-11-08T08:20:08" v="147"/>
          <ac:spMkLst>
            <pc:docMk/>
            <pc:sldMk cId="2887331350" sldId="2147377357"/>
            <ac:spMk id="3" creationId="{1B29E111-7BE0-643D-D32B-5D545CCC302F}"/>
          </ac:spMkLst>
        </pc:spChg>
        <pc:spChg chg="mod">
          <ac:chgData name="Philip MEISSNER" userId="72a3ecaf-a9e2-4f66-bd61-2f663bb7876a" providerId="ADAL" clId="{93186BD4-D9A8-4C96-B42F-6597AF529747}" dt="2023-11-08T08:22:01.402" v="179" actId="6549"/>
          <ac:spMkLst>
            <pc:docMk/>
            <pc:sldMk cId="2887331350" sldId="2147377357"/>
            <ac:spMk id="4" creationId="{528DEB15-3786-9441-73D1-EA347F0C596D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6" creationId="{98D0170B-0A72-08A9-EBEA-F5EDED1D7BB4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8" creationId="{0BE6A205-1301-8A79-E1A0-0565742449D4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11" creationId="{063F331D-BBB4-4B9C-BDEE-201086E98D4D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17" creationId="{847A2B4E-A74B-C326-4B20-B77B8AB9E195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18" creationId="{5C0D93C0-93E3-3679-574C-190EA4AEE976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19" creationId="{C1F91D9D-4FC9-3C2D-1B63-6E28D8953E5E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0" creationId="{DFD3472F-4353-776B-93D7-18DE0D1C1A1B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3" creationId="{568914CE-159F-32B9-E7B1-625053ACB143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5" creationId="{F19CBF20-36E7-B854-95A0-E96F0CA11E60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6" creationId="{9DB3C1B8-1AA9-72A2-65AA-B180172E4EA9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7" creationId="{91292797-C8E0-B31D-D2E5-07F81698CC7C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28" creationId="{54D2C91C-D54A-35BE-F7AF-16F9BFA94E3C}"/>
          </ac:spMkLst>
        </pc:spChg>
        <pc:spChg chg="mod">
          <ac:chgData name="Philip MEISSNER" userId="72a3ecaf-a9e2-4f66-bd61-2f663bb7876a" providerId="ADAL" clId="{93186BD4-D9A8-4C96-B42F-6597AF529747}" dt="2023-11-08T08:20:20.900" v="150"/>
          <ac:spMkLst>
            <pc:docMk/>
            <pc:sldMk cId="2887331350" sldId="2147377357"/>
            <ac:spMk id="30" creationId="{6CD9876E-6FF1-7784-5815-7B0F7AB04597}"/>
          </ac:spMkLst>
        </pc:spChg>
        <pc:grpChg chg="add mod">
          <ac:chgData name="Philip MEISSNER" userId="72a3ecaf-a9e2-4f66-bd61-2f663bb7876a" providerId="ADAL" clId="{93186BD4-D9A8-4C96-B42F-6597AF529747}" dt="2023-11-08T08:20:20.900" v="150"/>
          <ac:grpSpMkLst>
            <pc:docMk/>
            <pc:sldMk cId="2887331350" sldId="2147377357"/>
            <ac:grpSpMk id="5" creationId="{E8CF3270-52E4-34F6-1B49-B27F38ACEB77}"/>
          </ac:grpSpMkLst>
        </pc:grpChg>
        <pc:grpChg chg="mod">
          <ac:chgData name="Philip MEISSNER" userId="72a3ecaf-a9e2-4f66-bd61-2f663bb7876a" providerId="ADAL" clId="{93186BD4-D9A8-4C96-B42F-6597AF529747}" dt="2023-11-08T08:20:20.900" v="150"/>
          <ac:grpSpMkLst>
            <pc:docMk/>
            <pc:sldMk cId="2887331350" sldId="2147377357"/>
            <ac:grpSpMk id="7" creationId="{F07B6D30-7D42-DF1C-61A8-CBD671890CF9}"/>
          </ac:grpSpMkLst>
        </pc:grpChg>
        <pc:grpChg chg="mod">
          <ac:chgData name="Philip MEISSNER" userId="72a3ecaf-a9e2-4f66-bd61-2f663bb7876a" providerId="ADAL" clId="{93186BD4-D9A8-4C96-B42F-6597AF529747}" dt="2023-11-08T08:20:20.900" v="150"/>
          <ac:grpSpMkLst>
            <pc:docMk/>
            <pc:sldMk cId="2887331350" sldId="2147377357"/>
            <ac:grpSpMk id="9" creationId="{9F64ECA2-5120-D172-7795-D0C3C1CB659D}"/>
          </ac:grpSpMkLst>
        </pc:grpChg>
        <pc:graphicFrameChg chg="mod">
          <ac:chgData name="Philip MEISSNER" userId="72a3ecaf-a9e2-4f66-bd61-2f663bb7876a" providerId="ADAL" clId="{93186BD4-D9A8-4C96-B42F-6597AF529747}" dt="2023-11-08T08:20:20.900" v="150"/>
          <ac:graphicFrameMkLst>
            <pc:docMk/>
            <pc:sldMk cId="2887331350" sldId="2147377357"/>
            <ac:graphicFrameMk id="24" creationId="{E1A48E95-BAF6-D0C1-22AF-079CD74A63C3}"/>
          </ac:graphicFrameMkLst>
        </pc:graphicFrameChg>
        <pc:graphicFrameChg chg="mod">
          <ac:chgData name="Philip MEISSNER" userId="72a3ecaf-a9e2-4f66-bd61-2f663bb7876a" providerId="ADAL" clId="{93186BD4-D9A8-4C96-B42F-6597AF529747}" dt="2023-11-08T08:20:20.900" v="150"/>
          <ac:graphicFrameMkLst>
            <pc:docMk/>
            <pc:sldMk cId="2887331350" sldId="2147377357"/>
            <ac:graphicFrameMk id="29" creationId="{77BF5976-6AF7-C599-A619-181E14833C3F}"/>
          </ac:graphicFrameMkLst>
        </pc:graphicFrameChg>
        <pc:picChg chg="del">
          <ac:chgData name="Philip MEISSNER" userId="72a3ecaf-a9e2-4f66-bd61-2f663bb7876a" providerId="ADAL" clId="{93186BD4-D9A8-4C96-B42F-6597AF529747}" dt="2023-11-08T08:19:35.004" v="142" actId="478"/>
          <ac:picMkLst>
            <pc:docMk/>
            <pc:sldMk cId="2887331350" sldId="2147377357"/>
            <ac:picMk id="10" creationId="{9E9E1EC0-1A77-8D4E-00DF-419F52D30084}"/>
          </ac:picMkLst>
        </pc:picChg>
        <pc:picChg chg="del">
          <ac:chgData name="Philip MEISSNER" userId="72a3ecaf-a9e2-4f66-bd61-2f663bb7876a" providerId="ADAL" clId="{93186BD4-D9A8-4C96-B42F-6597AF529747}" dt="2023-11-08T08:19:35.004" v="142" actId="478"/>
          <ac:picMkLst>
            <pc:docMk/>
            <pc:sldMk cId="2887331350" sldId="2147377357"/>
            <ac:picMk id="12" creationId="{7AD6B708-D87E-426D-B97A-078171CFBCD4}"/>
          </ac:picMkLst>
        </pc:picChg>
        <pc:picChg chg="mod">
          <ac:chgData name="Philip MEISSNER" userId="72a3ecaf-a9e2-4f66-bd61-2f663bb7876a" providerId="ADAL" clId="{93186BD4-D9A8-4C96-B42F-6597AF529747}" dt="2023-11-08T08:20:20.900" v="150"/>
          <ac:picMkLst>
            <pc:docMk/>
            <pc:sldMk cId="2887331350" sldId="2147377357"/>
            <ac:picMk id="13" creationId="{86D82068-13DB-2595-EAF6-19C12CF31AA0}"/>
          </ac:picMkLst>
        </pc:picChg>
        <pc:picChg chg="del">
          <ac:chgData name="Philip MEISSNER" userId="72a3ecaf-a9e2-4f66-bd61-2f663bb7876a" providerId="ADAL" clId="{93186BD4-D9A8-4C96-B42F-6597AF529747}" dt="2023-11-08T08:19:35.004" v="142" actId="478"/>
          <ac:picMkLst>
            <pc:docMk/>
            <pc:sldMk cId="2887331350" sldId="2147377357"/>
            <ac:picMk id="14" creationId="{B32ED8BF-98F9-CB3D-76E7-C4384A49C231}"/>
          </ac:picMkLst>
        </pc:picChg>
        <pc:picChg chg="mod">
          <ac:chgData name="Philip MEISSNER" userId="72a3ecaf-a9e2-4f66-bd61-2f663bb7876a" providerId="ADAL" clId="{93186BD4-D9A8-4C96-B42F-6597AF529747}" dt="2023-11-08T08:20:20.900" v="150"/>
          <ac:picMkLst>
            <pc:docMk/>
            <pc:sldMk cId="2887331350" sldId="2147377357"/>
            <ac:picMk id="15" creationId="{37BAF23F-2507-2091-7351-A34F13BFC6FC}"/>
          </ac:picMkLst>
        </pc:picChg>
        <pc:picChg chg="mod">
          <ac:chgData name="Philip MEISSNER" userId="72a3ecaf-a9e2-4f66-bd61-2f663bb7876a" providerId="ADAL" clId="{93186BD4-D9A8-4C96-B42F-6597AF529747}" dt="2023-11-08T08:20:20.900" v="150"/>
          <ac:picMkLst>
            <pc:docMk/>
            <pc:sldMk cId="2887331350" sldId="2147377357"/>
            <ac:picMk id="16" creationId="{321B9643-F1CE-8818-706F-D897CA138A77}"/>
          </ac:picMkLst>
        </pc:picChg>
        <pc:picChg chg="mod">
          <ac:chgData name="Philip MEISSNER" userId="72a3ecaf-a9e2-4f66-bd61-2f663bb7876a" providerId="ADAL" clId="{93186BD4-D9A8-4C96-B42F-6597AF529747}" dt="2023-11-08T08:20:20.900" v="150"/>
          <ac:picMkLst>
            <pc:docMk/>
            <pc:sldMk cId="2887331350" sldId="2147377357"/>
            <ac:picMk id="22" creationId="{E5282D2F-1530-BF80-917B-D95C0471F200}"/>
          </ac:picMkLst>
        </pc:picChg>
        <pc:cxnChg chg="mod">
          <ac:chgData name="Philip MEISSNER" userId="72a3ecaf-a9e2-4f66-bd61-2f663bb7876a" providerId="ADAL" clId="{93186BD4-D9A8-4C96-B42F-6597AF529747}" dt="2023-11-08T08:20:20.900" v="150"/>
          <ac:cxnSpMkLst>
            <pc:docMk/>
            <pc:sldMk cId="2887331350" sldId="2147377357"/>
            <ac:cxnSpMk id="21" creationId="{0B7B041E-46D7-33D8-70F7-745374B5A775}"/>
          </ac:cxnSpMkLst>
        </pc:cxnChg>
      </pc:sldChg>
      <pc:sldMasterChg chg="del delSldLayout">
        <pc:chgData name="Philip MEISSNER" userId="72a3ecaf-a9e2-4f66-bd61-2f663bb7876a" providerId="ADAL" clId="{93186BD4-D9A8-4C96-B42F-6597AF529747}" dt="2023-11-08T08:19:13.256" v="138" actId="47"/>
        <pc:sldMasterMkLst>
          <pc:docMk/>
          <pc:sldMasterMk cId="2493671411" sldId="2147483648"/>
        </pc:sldMasterMkLst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1144676849" sldId="2147483652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058692001" sldId="2147483653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2757705593" sldId="2147483655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1912839215" sldId="2147483656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476855303" sldId="2147483657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2028281001" sldId="2147483658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629368583" sldId="2147483659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2211046019" sldId="2147483660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518340713" sldId="2147483661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2861596473" sldId="2147483662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1532098786" sldId="2147483663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1524665847" sldId="2147483664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197552255" sldId="2147483665"/>
          </pc:sldLayoutMkLst>
        </pc:sldLayoutChg>
        <pc:sldLayoutChg chg="del">
          <pc:chgData name="Philip MEISSNER" userId="72a3ecaf-a9e2-4f66-bd61-2f663bb7876a" providerId="ADAL" clId="{93186BD4-D9A8-4C96-B42F-6597AF529747}" dt="2023-11-06T15:04:53.689" v="0" actId="47"/>
          <pc:sldLayoutMkLst>
            <pc:docMk/>
            <pc:sldMasterMk cId="2493671411" sldId="2147483648"/>
            <pc:sldLayoutMk cId="720672381" sldId="2147483669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62933969" sldId="2147483671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4011192761" sldId="2147483672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409726432" sldId="2147483673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178113560" sldId="2147483675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4261131424" sldId="2147483676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452616522" sldId="2147483677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011965381" sldId="2147483678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186830817" sldId="2147483680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508761293" sldId="2147483681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605419250" sldId="2147483682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825792665" sldId="2147483684"/>
          </pc:sldLayoutMkLst>
        </pc:sldLayoutChg>
        <pc:sldLayoutChg chg="del">
          <pc:chgData name="Philip MEISSNER" userId="72a3ecaf-a9e2-4f66-bd61-2f663bb7876a" providerId="ADAL" clId="{93186BD4-D9A8-4C96-B42F-6597AF529747}" dt="2023-11-06T15:04:53.689" v="0" actId="47"/>
          <pc:sldLayoutMkLst>
            <pc:docMk/>
            <pc:sldMasterMk cId="2493671411" sldId="2147483648"/>
            <pc:sldLayoutMk cId="1382485605" sldId="2147483685"/>
          </pc:sldLayoutMkLst>
        </pc:sldLayoutChg>
        <pc:sldLayoutChg chg="del">
          <pc:chgData name="Philip MEISSNER" userId="72a3ecaf-a9e2-4f66-bd61-2f663bb7876a" providerId="ADAL" clId="{93186BD4-D9A8-4C96-B42F-6597AF529747}" dt="2023-11-06T15:04:53.689" v="0" actId="47"/>
          <pc:sldLayoutMkLst>
            <pc:docMk/>
            <pc:sldMasterMk cId="2493671411" sldId="2147483648"/>
            <pc:sldLayoutMk cId="1337565964" sldId="2147483686"/>
          </pc:sldLayoutMkLst>
        </pc:sldLayoutChg>
        <pc:sldLayoutChg chg="del">
          <pc:chgData name="Philip MEISSNER" userId="72a3ecaf-a9e2-4f66-bd61-2f663bb7876a" providerId="ADAL" clId="{93186BD4-D9A8-4C96-B42F-6597AF529747}" dt="2023-11-08T08:19:13.256" v="138" actId="47"/>
          <pc:sldLayoutMkLst>
            <pc:docMk/>
            <pc:sldMasterMk cId="2493671411" sldId="2147483648"/>
            <pc:sldLayoutMk cId="3758357961" sldId="2147483692"/>
          </pc:sldLayoutMkLst>
        </pc:sldLayoutChg>
      </pc:sldMasterChg>
      <pc:sldMasterChg chg="delSldLayout">
        <pc:chgData name="Philip MEISSNER" userId="72a3ecaf-a9e2-4f66-bd61-2f663bb7876a" providerId="ADAL" clId="{93186BD4-D9A8-4C96-B42F-6597AF529747}" dt="2023-11-08T08:20:43.080" v="178" actId="47"/>
        <pc:sldMasterMkLst>
          <pc:docMk/>
          <pc:sldMasterMk cId="3226673285" sldId="2147483693"/>
        </pc:sldMasterMkLst>
        <pc:sldLayoutChg chg="del">
          <pc:chgData name="Philip MEISSNER" userId="72a3ecaf-a9e2-4f66-bd61-2f663bb7876a" providerId="ADAL" clId="{93186BD4-D9A8-4C96-B42F-6597AF529747}" dt="2023-11-08T08:20:43.080" v="178" actId="47"/>
          <pc:sldLayoutMkLst>
            <pc:docMk/>
            <pc:sldMasterMk cId="3226673285" sldId="2147483693"/>
            <pc:sldLayoutMk cId="1970347481" sldId="214748370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865185717167379"/>
          <c:y val="0.23872696919602815"/>
          <c:w val="0.58039190343129121"/>
          <c:h val="0.76127303080397191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9145419275777"/>
          <c:y val="0.18917986238175816"/>
          <c:w val="0.58039190343129121"/>
          <c:h val="0.7612730308039719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1-4E72-AFFB-553722102817}"/>
              </c:ext>
            </c:extLst>
          </c:dPt>
          <c:dPt>
            <c:idx val="1"/>
            <c:bubble3D val="0"/>
            <c:spPr>
              <a:solidFill>
                <a:srgbClr val="67AE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1-4E72-AFFB-55372210281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A1-4E72-AFFB-55372210281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A1-4E72-AFFB-553722102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Hydro</c:v>
                </c:pt>
                <c:pt idx="1">
                  <c:v>Onshore wind</c:v>
                </c:pt>
                <c:pt idx="2">
                  <c:v>Offshore wind</c:v>
                </c:pt>
                <c:pt idx="3">
                  <c:v>Solar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5.7919999999999998</c:v>
                </c:pt>
                <c:pt idx="1">
                  <c:v>6.5259999999999998</c:v>
                </c:pt>
                <c:pt idx="2">
                  <c:v>1.462</c:v>
                </c:pt>
                <c:pt idx="3">
                  <c:v>1.7849999999999999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A1-4E72-AFFB-55372210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Tabelle1!$A$2:$A$11</cx:f>
        <cx:lvl ptCount="10">
          <cx:pt idx="0">EEX Baseload</cx:pt>
          <cx:pt idx="1">Balancing</cx:pt>
          <cx:pt idx="2">Deltaprofile</cx:pt>
          <cx:pt idx="3">Profile</cx:pt>
          <cx:pt idx="4">Volume</cx:pt>
          <cx:pt idx="5">Pay-as-produced</cx:pt>
          <cx:pt idx="6">Volume</cx:pt>
          <cx:pt idx="7">Fees/Structuring</cx:pt>
          <cx:pt idx="8">GoOs</cx:pt>
          <cx:pt idx="9">Pay-as-Nominated</cx:pt>
        </cx:lvl>
      </cx:strDim>
      <cx:numDim type="val">
        <cx:f>Tabelle1!$B$2:$B$11</cx:f>
        <cx:lvl ptCount="10" formatCode="Standard">
          <cx:pt idx="0">100</cx:pt>
          <cx:pt idx="1">-3</cx:pt>
          <cx:pt idx="2">-7</cx:pt>
          <cx:pt idx="3">-15</cx:pt>
          <cx:pt idx="4">-12</cx:pt>
          <cx:pt idx="5">63</cx:pt>
          <cx:pt idx="6">12</cx:pt>
          <cx:pt idx="7">2</cx:pt>
          <cx:pt idx="8">7</cx:pt>
          <cx:pt idx="9">84</cx:pt>
        </cx:lvl>
      </cx:numDim>
    </cx:data>
  </cx:chartData>
  <cx:chart>
    <cx:plotArea>
      <cx:plotAreaRegion>
        <cx:series layoutId="waterfall" uniqueId="{01D900D4-3CFE-4DEC-8693-F9FEC97A7752}">
          <cx:tx>
            <cx:txData>
              <cx:f>Tabelle1!$B$1</cx:f>
              <cx:v>€/MWh</cx:v>
            </cx:txData>
          </cx:tx>
          <cx:dataLabels pos="outEnd">
            <cx:visibility seriesName="0" categoryName="0" value="1"/>
          </cx:dataLabels>
          <cx:dataId val="0"/>
          <cx:layoutPr>
            <cx:visibility connectorLines="0"/>
            <cx:subtotals>
              <cx:idx val="0"/>
              <cx:idx val="5"/>
              <cx:idx val="9"/>
            </cx:subtotals>
          </cx:layoutPr>
        </cx:series>
      </cx:plotAreaRegion>
      <cx:axis id="0">
        <cx:catScaling gapWidth="0.5"/>
        <cx:tickLabels/>
      </cx:axis>
      <cx:axis id="1">
        <cx:valScaling max="105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r>
                  <a:rPr lang="de-DE" sz="1197" b="1" i="0" u="none" strike="noStrike" baseline="0">
                    <a:solidFill>
                      <a:srgbClr val="424242">
                        <a:lumMod val="65000"/>
                        <a:lumOff val="35000"/>
                      </a:srgbClr>
                    </a:solidFill>
                    <a:latin typeface="Arial"/>
                  </a:rPr>
                  <a:t> % </a:t>
                </a:r>
                <a:r>
                  <a:rPr lang="de-DE" sz="1197" b="1" i="0" u="none" strike="noStrike" baseline="0" err="1">
                    <a:solidFill>
                      <a:srgbClr val="424242">
                        <a:lumMod val="65000"/>
                        <a:lumOff val="35000"/>
                      </a:srgbClr>
                    </a:solidFill>
                    <a:latin typeface="Arial"/>
                  </a:rPr>
                  <a:t>of</a:t>
                </a:r>
                <a:r>
                  <a:rPr lang="de-DE" sz="1197" b="1" i="0" u="none" strike="noStrike" baseline="0">
                    <a:solidFill>
                      <a:srgbClr val="424242">
                        <a:lumMod val="65000"/>
                        <a:lumOff val="35000"/>
                      </a:srgbClr>
                    </a:solidFill>
                    <a:latin typeface="Arial"/>
                  </a:rPr>
                  <a:t> </a:t>
                </a:r>
                <a:r>
                  <a:rPr lang="de-DE" sz="1197" b="1" i="0" u="none" strike="noStrike" baseline="0" err="1">
                    <a:solidFill>
                      <a:srgbClr val="424242">
                        <a:lumMod val="65000"/>
                        <a:lumOff val="35000"/>
                      </a:srgbClr>
                    </a:solidFill>
                    <a:latin typeface="Arial"/>
                  </a:rPr>
                  <a:t>Baseload</a:t>
                </a:r>
                <a:r>
                  <a:rPr lang="de-DE" sz="1197" b="1" i="0" u="none" strike="noStrike" baseline="0">
                    <a:solidFill>
                      <a:srgbClr val="424242">
                        <a:lumMod val="65000"/>
                        <a:lumOff val="35000"/>
                      </a:srgbClr>
                    </a:solidFill>
                    <a:latin typeface="Arial"/>
                  </a:rPr>
                  <a:t> €/MWh</a:t>
                </a:r>
              </a:p>
            </cx:rich>
          </cx:tx>
        </cx:title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67CB797-8583-41B1-B6FB-6EE659B6A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>
                <a:latin typeface="Arial" panose="020B0604020202020204" pitchFamily="34" charset="0"/>
              </a:rPr>
              <a:t>Engie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37DD97-B607-4192-B283-63BE5D75CE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C913-E7E3-4615-AA4E-86B7A51B8394}" type="datetimeFigureOut">
              <a:rPr lang="fr-FR" smtClean="0">
                <a:latin typeface="Arial" panose="020B0604020202020204" pitchFamily="34" charset="0"/>
              </a:rPr>
              <a:t>06/11/2023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F67BCF-B5F9-4A14-9803-4BB6BA597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7089E7-AB11-40A6-A8A6-0F2036D3E3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4E774-27E2-4617-8C39-9918569CF7BC}" type="slidenum">
              <a:rPr lang="fr-FR" smtClean="0">
                <a:latin typeface="Arial" panose="020B0604020202020204" pitchFamily="34" charset="0"/>
              </a:rPr>
              <a:t>‹Nr.›</a:t>
            </a:fld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62B338-1C47-3507-470D-14C848243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288" y="8806021"/>
            <a:ext cx="603423" cy="217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8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64EAD26-5014-4118-B613-AF182E4393D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AC4B3B3-6C2B-4D55-9F2F-72E962DCEE6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7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Vorstellung Team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4B3B3-6C2B-4D55-9F2F-72E962DCEE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77CAC9-1C4F-A544-9BAC-643D9CE65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364" y="1103158"/>
            <a:ext cx="10455274" cy="295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4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3AFA4B-8074-462B-B93F-1DF04D926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077" y="1625600"/>
            <a:ext cx="10466562" cy="4456113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C038418-A6B4-434C-8176-C7A6964E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062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99AB15-E222-B64A-98E8-DAF46B112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" t="-325"/>
          <a:stretch/>
        </p:blipFill>
        <p:spPr>
          <a:xfrm>
            <a:off x="854440" y="734518"/>
            <a:ext cx="10463134" cy="5426437"/>
          </a:xfrm>
          <a:prstGeom prst="rect">
            <a:avLst/>
          </a:prstGeom>
        </p:spPr>
      </p:pic>
      <p:sp>
        <p:nvSpPr>
          <p:cNvPr id="5" name="Espace réservé du contenu 11">
            <a:extLst>
              <a:ext uri="{FF2B5EF4-FFF2-40B4-BE49-F238E27FC236}">
                <a16:creationId xmlns:a16="http://schemas.microsoft.com/office/drawing/2014/main" id="{47F69164-3E78-2F48-BCDB-DD2A78A579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54155" y="3087864"/>
            <a:ext cx="10463134" cy="682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XXXXXX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C71FC164-877D-457C-8669-62F18F9E58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773" y="4806877"/>
            <a:ext cx="1152526" cy="4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77CAC9-1C4F-A544-9BAC-643D9CE65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364" y="1103158"/>
            <a:ext cx="10455274" cy="2952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44C223-5313-6945-8429-D151D0A7D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652" y="776464"/>
            <a:ext cx="1045527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fr-FR" sz="2400" kern="0" spc="0" normalizeH="0" dirty="0">
                <a:ln>
                  <a:noFill/>
                </a:ln>
                <a:gradFill>
                  <a:gsLst>
                    <a:gs pos="0">
                      <a:srgbClr val="198ABB"/>
                    </a:gs>
                    <a:gs pos="100000">
                      <a:srgbClr val="3AD1B0"/>
                    </a:gs>
                  </a:gsLst>
                  <a:lin ang="2700000" scaled="1"/>
                </a:gradFill>
                <a:effectLst/>
                <a:uLnTx/>
                <a:uFillTx/>
              </a:defRPr>
            </a:lvl1pPr>
          </a:lstStyle>
          <a:p>
            <a:pPr marL="0" lvl="0" indent="0" defTabSz="914400" eaLnBrk="1" fontAlgn="auto" latinLnBrk="0" hangingPunct="1">
              <a:buSzTx/>
              <a:buNone/>
              <a:tabLst/>
            </a:pPr>
            <a:r>
              <a:rPr lang="fr-FR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3516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9F045EF-B3BA-3B40-886A-6C008795E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652" y="776464"/>
            <a:ext cx="1045527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fr-FR" sz="2400" kern="0" spc="0" normalizeH="0" dirty="0">
                <a:ln>
                  <a:noFill/>
                </a:ln>
                <a:gradFill flip="none" rotWithShape="1">
                  <a:gsLst>
                    <a:gs pos="100000">
                      <a:schemeClr val="accent6"/>
                    </a:gs>
                    <a:gs pos="0">
                      <a:schemeClr val="accent2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j-lt"/>
              </a:defRPr>
            </a:lvl1pPr>
          </a:lstStyle>
          <a:p>
            <a:pPr marL="0" lvl="0" indent="0" defTabSz="914400" eaLnBrk="1" fontAlgn="auto" latinLnBrk="0" hangingPunct="1">
              <a:buSzTx/>
              <a:buNone/>
              <a:tabLst/>
            </a:pPr>
            <a:r>
              <a:rPr lang="fr-FR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447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C59A277-1542-2E40-9CBA-C1153ADD1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Nur Titel der Folie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AB28756-F9EE-8241-9D29-26B300471EC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71476" y="69850"/>
            <a:ext cx="4727574" cy="228600"/>
          </a:xfrm>
          <a:prstGeom prst="rect">
            <a:avLst/>
          </a:prstGeom>
        </p:spPr>
        <p:txBody>
          <a:bodyPr wrap="none" anchor="b"/>
          <a:lstStyle>
            <a:lvl1pPr marL="0" indent="0">
              <a:buNone/>
              <a:defRPr lang="de-DE" sz="1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Kapitelthema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A6567B-1546-0C41-BCCD-1CE81618059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DE5F00B-A45E-2A4F-857D-F9E8E0678BF6}" type="datetime1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F52B5E-FFC4-3E4D-ABE4-33A3F5694E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On-shore</a:t>
            </a:r>
            <a:r>
              <a:rPr lang="fr-FR"/>
              <a:t> Wind and PV in Germany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84048C-553D-8846-9BA6-82AF8339F9B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AE9F9AA-2284-4E4D-9907-5AF7C95990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8164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A78D802-E63D-42F1-AABE-8B49560B85D7}"/>
              </a:ext>
            </a:extLst>
          </p:cNvPr>
          <p:cNvGrpSpPr/>
          <p:nvPr userDrawn="1"/>
        </p:nvGrpSpPr>
        <p:grpSpPr>
          <a:xfrm>
            <a:off x="3025157" y="1714889"/>
            <a:ext cx="6141687" cy="2582540"/>
            <a:chOff x="3159154" y="1714889"/>
            <a:chExt cx="6141687" cy="258254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EBE974A-BE71-4AA0-AF9E-9A32C78484E3}"/>
                </a:ext>
              </a:extLst>
            </p:cNvPr>
            <p:cNvSpPr/>
            <p:nvPr/>
          </p:nvSpPr>
          <p:spPr>
            <a:xfrm>
              <a:off x="3159154" y="1714889"/>
              <a:ext cx="2582540" cy="2582540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CD9A5C7-0B00-4CB7-9A7C-E29483131B70}"/>
                </a:ext>
              </a:extLst>
            </p:cNvPr>
            <p:cNvSpPr/>
            <p:nvPr/>
          </p:nvSpPr>
          <p:spPr>
            <a:xfrm>
              <a:off x="6718301" y="1714889"/>
              <a:ext cx="2582540" cy="2582540"/>
            </a:xfrm>
            <a:prstGeom prst="ellipse">
              <a:avLst/>
            </a:prstGeom>
            <a:gradFill flip="none" rotWithShape="1">
              <a:gsLst>
                <a:gs pos="100000">
                  <a:srgbClr val="F47570"/>
                </a:gs>
                <a:gs pos="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200" b="1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C09A1CC-6826-4677-97C4-11030B282038}"/>
              </a:ext>
            </a:extLst>
          </p:cNvPr>
          <p:cNvSpPr txBox="1"/>
          <p:nvPr userDrawn="1"/>
        </p:nvSpPr>
        <p:spPr>
          <a:xfrm>
            <a:off x="3025157" y="4693405"/>
            <a:ext cx="2582540" cy="34623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Person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8D62D5-5199-45AA-9116-63A0890806C0}"/>
              </a:ext>
            </a:extLst>
          </p:cNvPr>
          <p:cNvSpPr txBox="1"/>
          <p:nvPr userDrawn="1"/>
        </p:nvSpPr>
        <p:spPr>
          <a:xfrm>
            <a:off x="6584303" y="4693405"/>
            <a:ext cx="2582540" cy="34623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47570"/>
              </a:gs>
              <a:gs pos="0">
                <a:schemeClr val="accent4"/>
              </a:gs>
            </a:gsLst>
            <a:lin ang="2700000" scaled="1"/>
          </a:gra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Person n°1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F86032F-683D-42A2-8BD6-D62C72BB21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31586" y="1821318"/>
            <a:ext cx="2369682" cy="2369682"/>
          </a:xfrm>
          <a:custGeom>
            <a:avLst/>
            <a:gdLst>
              <a:gd name="connsiteX0" fmla="*/ 1184841 w 2369682"/>
              <a:gd name="connsiteY0" fmla="*/ 0 h 2369682"/>
              <a:gd name="connsiteX1" fmla="*/ 2369682 w 2369682"/>
              <a:gd name="connsiteY1" fmla="*/ 1184841 h 2369682"/>
              <a:gd name="connsiteX2" fmla="*/ 1184841 w 2369682"/>
              <a:gd name="connsiteY2" fmla="*/ 2369682 h 2369682"/>
              <a:gd name="connsiteX3" fmla="*/ 0 w 2369682"/>
              <a:gd name="connsiteY3" fmla="*/ 1184841 h 2369682"/>
              <a:gd name="connsiteX4" fmla="*/ 1184841 w 2369682"/>
              <a:gd name="connsiteY4" fmla="*/ 0 h 23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682" h="2369682">
                <a:moveTo>
                  <a:pt x="1184841" y="0"/>
                </a:moveTo>
                <a:cubicBezTo>
                  <a:pt x="1839211" y="0"/>
                  <a:pt x="2369682" y="530471"/>
                  <a:pt x="2369682" y="1184841"/>
                </a:cubicBezTo>
                <a:cubicBezTo>
                  <a:pt x="2369682" y="1839211"/>
                  <a:pt x="1839211" y="2369682"/>
                  <a:pt x="1184841" y="2369682"/>
                </a:cubicBezTo>
                <a:cubicBezTo>
                  <a:pt x="530471" y="2369682"/>
                  <a:pt x="0" y="1839211"/>
                  <a:pt x="0" y="1184841"/>
                </a:cubicBezTo>
                <a:cubicBezTo>
                  <a:pt x="0" y="530471"/>
                  <a:pt x="530471" y="0"/>
                  <a:pt x="1184841" y="0"/>
                </a:cubicBezTo>
                <a:close/>
              </a:path>
            </a:pathLst>
          </a:custGeom>
        </p:spPr>
        <p:txBody>
          <a:bodyPr wrap="square" t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25D505C-3F55-4127-BF1B-47D4C80561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0732" y="1821318"/>
            <a:ext cx="2369682" cy="2369682"/>
          </a:xfrm>
          <a:custGeom>
            <a:avLst/>
            <a:gdLst>
              <a:gd name="connsiteX0" fmla="*/ 1184841 w 2369682"/>
              <a:gd name="connsiteY0" fmla="*/ 0 h 2369682"/>
              <a:gd name="connsiteX1" fmla="*/ 2369682 w 2369682"/>
              <a:gd name="connsiteY1" fmla="*/ 1184841 h 2369682"/>
              <a:gd name="connsiteX2" fmla="*/ 1184841 w 2369682"/>
              <a:gd name="connsiteY2" fmla="*/ 2369682 h 2369682"/>
              <a:gd name="connsiteX3" fmla="*/ 0 w 2369682"/>
              <a:gd name="connsiteY3" fmla="*/ 1184841 h 2369682"/>
              <a:gd name="connsiteX4" fmla="*/ 1184841 w 2369682"/>
              <a:gd name="connsiteY4" fmla="*/ 0 h 23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682" h="2369682">
                <a:moveTo>
                  <a:pt x="1184841" y="0"/>
                </a:moveTo>
                <a:cubicBezTo>
                  <a:pt x="1839211" y="0"/>
                  <a:pt x="2369682" y="530471"/>
                  <a:pt x="2369682" y="1184841"/>
                </a:cubicBezTo>
                <a:cubicBezTo>
                  <a:pt x="2369682" y="1839211"/>
                  <a:pt x="1839211" y="2369682"/>
                  <a:pt x="1184841" y="2369682"/>
                </a:cubicBezTo>
                <a:cubicBezTo>
                  <a:pt x="530471" y="2369682"/>
                  <a:pt x="0" y="1839211"/>
                  <a:pt x="0" y="1184841"/>
                </a:cubicBezTo>
                <a:cubicBezTo>
                  <a:pt x="0" y="530471"/>
                  <a:pt x="530471" y="0"/>
                  <a:pt x="1184841" y="0"/>
                </a:cubicBezTo>
                <a:close/>
              </a:path>
            </a:pathLst>
          </a:custGeom>
        </p:spPr>
        <p:txBody>
          <a:bodyPr wrap="square" tIns="36000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2C0973E-AF98-4291-B579-42558B59F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609551"/>
            <a:ext cx="7518402" cy="4403042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C305F10-EFEC-4738-9DF8-C0B72ADE2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0425" y="1981200"/>
            <a:ext cx="5381625" cy="3368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A73E926-2C64-47FE-AF00-0D0214A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0199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ssis&#10;&#10;Description générée automatiquement">
            <a:extLst>
              <a:ext uri="{FF2B5EF4-FFF2-40B4-BE49-F238E27FC236}">
                <a16:creationId xmlns:a16="http://schemas.microsoft.com/office/drawing/2014/main" id="{4F865A57-ABF3-4D94-8C77-D2D5FDCD5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CD3F040-E429-A648-8BF9-1B82084DD771}"/>
              </a:ext>
            </a:extLst>
          </p:cNvPr>
          <p:cNvSpPr txBox="1"/>
          <p:nvPr userDrawn="1"/>
        </p:nvSpPr>
        <p:spPr>
          <a:xfrm>
            <a:off x="10930303" y="6287426"/>
            <a:ext cx="367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‹Nr.›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456282D9-D290-FF47-A47B-66B067E6F32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60286" y="6282743"/>
            <a:ext cx="422484" cy="158301"/>
            <a:chOff x="2622" y="1724"/>
            <a:chExt cx="2434" cy="912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92F5F9B-BEC1-F641-9EFB-005DC68D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724"/>
              <a:ext cx="2434" cy="352"/>
            </a:xfrm>
            <a:custGeom>
              <a:avLst/>
              <a:gdLst>
                <a:gd name="T0" fmla="*/ 1276 w 1276"/>
                <a:gd name="T1" fmla="*/ 183 h 183"/>
                <a:gd name="T2" fmla="*/ 638 w 1276"/>
                <a:gd name="T3" fmla="*/ 0 h 183"/>
                <a:gd name="T4" fmla="*/ 0 w 1276"/>
                <a:gd name="T5" fmla="*/ 183 h 183"/>
                <a:gd name="T6" fmla="*/ 638 w 1276"/>
                <a:gd name="T7" fmla="*/ 92 h 183"/>
                <a:gd name="T8" fmla="*/ 1276 w 1276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6" h="183">
                  <a:moveTo>
                    <a:pt x="1276" y="183"/>
                  </a:moveTo>
                  <a:cubicBezTo>
                    <a:pt x="1105" y="69"/>
                    <a:pt x="882" y="0"/>
                    <a:pt x="638" y="0"/>
                  </a:cubicBezTo>
                  <a:cubicBezTo>
                    <a:pt x="394" y="0"/>
                    <a:pt x="171" y="69"/>
                    <a:pt x="0" y="183"/>
                  </a:cubicBezTo>
                  <a:cubicBezTo>
                    <a:pt x="170" y="127"/>
                    <a:pt x="369" y="92"/>
                    <a:pt x="638" y="92"/>
                  </a:cubicBezTo>
                  <a:cubicBezTo>
                    <a:pt x="907" y="92"/>
                    <a:pt x="1106" y="127"/>
                    <a:pt x="1276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4606AD5-CFFF-F741-B3E4-AA30D0AE6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91"/>
              <a:ext cx="478" cy="399"/>
            </a:xfrm>
            <a:custGeom>
              <a:avLst/>
              <a:gdLst>
                <a:gd name="T0" fmla="*/ 232 w 251"/>
                <a:gd name="T1" fmla="*/ 0 h 208"/>
                <a:gd name="T2" fmla="*/ 211 w 251"/>
                <a:gd name="T3" fmla="*/ 22 h 208"/>
                <a:gd name="T4" fmla="*/ 201 w 251"/>
                <a:gd name="T5" fmla="*/ 96 h 208"/>
                <a:gd name="T6" fmla="*/ 192 w 251"/>
                <a:gd name="T7" fmla="*/ 114 h 208"/>
                <a:gd name="T8" fmla="*/ 169 w 251"/>
                <a:gd name="T9" fmla="*/ 106 h 208"/>
                <a:gd name="T10" fmla="*/ 54 w 251"/>
                <a:gd name="T11" fmla="*/ 8 h 208"/>
                <a:gd name="T12" fmla="*/ 32 w 251"/>
                <a:gd name="T13" fmla="*/ 0 h 208"/>
                <a:gd name="T14" fmla="*/ 0 w 251"/>
                <a:gd name="T15" fmla="*/ 35 h 208"/>
                <a:gd name="T16" fmla="*/ 0 w 251"/>
                <a:gd name="T17" fmla="*/ 188 h 208"/>
                <a:gd name="T18" fmla="*/ 19 w 251"/>
                <a:gd name="T19" fmla="*/ 208 h 208"/>
                <a:gd name="T20" fmla="*/ 39 w 251"/>
                <a:gd name="T21" fmla="*/ 189 h 208"/>
                <a:gd name="T22" fmla="*/ 52 w 251"/>
                <a:gd name="T23" fmla="*/ 108 h 208"/>
                <a:gd name="T24" fmla="*/ 64 w 251"/>
                <a:gd name="T25" fmla="*/ 88 h 208"/>
                <a:gd name="T26" fmla="*/ 92 w 251"/>
                <a:gd name="T27" fmla="*/ 101 h 208"/>
                <a:gd name="T28" fmla="*/ 201 w 251"/>
                <a:gd name="T29" fmla="*/ 199 h 208"/>
                <a:gd name="T30" fmla="*/ 224 w 251"/>
                <a:gd name="T31" fmla="*/ 208 h 208"/>
                <a:gd name="T32" fmla="*/ 251 w 251"/>
                <a:gd name="T33" fmla="*/ 175 h 208"/>
                <a:gd name="T34" fmla="*/ 251 w 251"/>
                <a:gd name="T35" fmla="*/ 22 h 208"/>
                <a:gd name="T36" fmla="*/ 232 w 251"/>
                <a:gd name="T3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08">
                  <a:moveTo>
                    <a:pt x="232" y="0"/>
                  </a:moveTo>
                  <a:cubicBezTo>
                    <a:pt x="219" y="0"/>
                    <a:pt x="213" y="10"/>
                    <a:pt x="211" y="22"/>
                  </a:cubicBezTo>
                  <a:cubicBezTo>
                    <a:pt x="209" y="36"/>
                    <a:pt x="202" y="84"/>
                    <a:pt x="201" y="96"/>
                  </a:cubicBezTo>
                  <a:cubicBezTo>
                    <a:pt x="200" y="103"/>
                    <a:pt x="199" y="111"/>
                    <a:pt x="192" y="114"/>
                  </a:cubicBezTo>
                  <a:cubicBezTo>
                    <a:pt x="185" y="117"/>
                    <a:pt x="176" y="112"/>
                    <a:pt x="169" y="106"/>
                  </a:cubicBezTo>
                  <a:cubicBezTo>
                    <a:pt x="162" y="100"/>
                    <a:pt x="54" y="8"/>
                    <a:pt x="54" y="8"/>
                  </a:cubicBezTo>
                  <a:cubicBezTo>
                    <a:pt x="48" y="2"/>
                    <a:pt x="40" y="0"/>
                    <a:pt x="32" y="0"/>
                  </a:cubicBezTo>
                  <a:cubicBezTo>
                    <a:pt x="16" y="0"/>
                    <a:pt x="0" y="10"/>
                    <a:pt x="0" y="3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0"/>
                    <a:pt x="9" y="208"/>
                    <a:pt x="19" y="208"/>
                  </a:cubicBezTo>
                  <a:cubicBezTo>
                    <a:pt x="30" y="208"/>
                    <a:pt x="37" y="200"/>
                    <a:pt x="39" y="189"/>
                  </a:cubicBezTo>
                  <a:cubicBezTo>
                    <a:pt x="39" y="189"/>
                    <a:pt x="51" y="116"/>
                    <a:pt x="52" y="108"/>
                  </a:cubicBezTo>
                  <a:cubicBezTo>
                    <a:pt x="54" y="99"/>
                    <a:pt x="55" y="91"/>
                    <a:pt x="64" y="88"/>
                  </a:cubicBezTo>
                  <a:cubicBezTo>
                    <a:pt x="73" y="86"/>
                    <a:pt x="81" y="91"/>
                    <a:pt x="92" y="101"/>
                  </a:cubicBezTo>
                  <a:cubicBezTo>
                    <a:pt x="104" y="111"/>
                    <a:pt x="201" y="199"/>
                    <a:pt x="201" y="199"/>
                  </a:cubicBezTo>
                  <a:cubicBezTo>
                    <a:pt x="208" y="205"/>
                    <a:pt x="214" y="208"/>
                    <a:pt x="224" y="208"/>
                  </a:cubicBezTo>
                  <a:cubicBezTo>
                    <a:pt x="234" y="208"/>
                    <a:pt x="251" y="204"/>
                    <a:pt x="251" y="175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51" y="8"/>
                    <a:pt x="243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489373A-F310-A849-963D-5FDBC3AC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181"/>
              <a:ext cx="513" cy="455"/>
            </a:xfrm>
            <a:custGeom>
              <a:avLst/>
              <a:gdLst>
                <a:gd name="T0" fmla="*/ 241 w 269"/>
                <a:gd name="T1" fmla="*/ 168 h 237"/>
                <a:gd name="T2" fmla="*/ 59 w 269"/>
                <a:gd name="T3" fmla="*/ 107 h 237"/>
                <a:gd name="T4" fmla="*/ 134 w 269"/>
                <a:gd name="T5" fmla="*/ 41 h 237"/>
                <a:gd name="T6" fmla="*/ 210 w 269"/>
                <a:gd name="T7" fmla="*/ 60 h 237"/>
                <a:gd name="T8" fmla="*/ 199 w 269"/>
                <a:gd name="T9" fmla="*/ 82 h 237"/>
                <a:gd name="T10" fmla="*/ 129 w 269"/>
                <a:gd name="T11" fmla="*/ 85 h 237"/>
                <a:gd name="T12" fmla="*/ 108 w 269"/>
                <a:gd name="T13" fmla="*/ 103 h 237"/>
                <a:gd name="T14" fmla="*/ 130 w 269"/>
                <a:gd name="T15" fmla="*/ 120 h 237"/>
                <a:gd name="T16" fmla="*/ 241 w 269"/>
                <a:gd name="T17" fmla="*/ 121 h 237"/>
                <a:gd name="T18" fmla="*/ 269 w 269"/>
                <a:gd name="T19" fmla="*/ 88 h 237"/>
                <a:gd name="T20" fmla="*/ 145 w 269"/>
                <a:gd name="T21" fmla="*/ 0 h 237"/>
                <a:gd name="T22" fmla="*/ 0 w 269"/>
                <a:gd name="T23" fmla="*/ 110 h 237"/>
                <a:gd name="T24" fmla="*/ 248 w 269"/>
                <a:gd name="T25" fmla="*/ 201 h 237"/>
                <a:gd name="T26" fmla="*/ 264 w 269"/>
                <a:gd name="T27" fmla="*/ 179 h 237"/>
                <a:gd name="T28" fmla="*/ 241 w 269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9" h="237">
                  <a:moveTo>
                    <a:pt x="241" y="168"/>
                  </a:moveTo>
                  <a:cubicBezTo>
                    <a:pt x="156" y="187"/>
                    <a:pt x="59" y="167"/>
                    <a:pt x="59" y="107"/>
                  </a:cubicBezTo>
                  <a:cubicBezTo>
                    <a:pt x="59" y="62"/>
                    <a:pt x="101" y="43"/>
                    <a:pt x="134" y="41"/>
                  </a:cubicBezTo>
                  <a:cubicBezTo>
                    <a:pt x="169" y="38"/>
                    <a:pt x="196" y="45"/>
                    <a:pt x="210" y="60"/>
                  </a:cubicBezTo>
                  <a:cubicBezTo>
                    <a:pt x="219" y="69"/>
                    <a:pt x="217" y="81"/>
                    <a:pt x="199" y="82"/>
                  </a:cubicBezTo>
                  <a:cubicBezTo>
                    <a:pt x="184" y="83"/>
                    <a:pt x="154" y="84"/>
                    <a:pt x="129" y="85"/>
                  </a:cubicBezTo>
                  <a:cubicBezTo>
                    <a:pt x="115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69" y="110"/>
                    <a:pt x="269" y="88"/>
                  </a:cubicBezTo>
                  <a:cubicBezTo>
                    <a:pt x="269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7" y="197"/>
                    <a:pt x="266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076E967A-4CE4-104B-809C-C30664E6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181"/>
              <a:ext cx="515" cy="455"/>
            </a:xfrm>
            <a:custGeom>
              <a:avLst/>
              <a:gdLst>
                <a:gd name="T0" fmla="*/ 241 w 270"/>
                <a:gd name="T1" fmla="*/ 168 h 237"/>
                <a:gd name="T2" fmla="*/ 59 w 270"/>
                <a:gd name="T3" fmla="*/ 107 h 237"/>
                <a:gd name="T4" fmla="*/ 135 w 270"/>
                <a:gd name="T5" fmla="*/ 41 h 237"/>
                <a:gd name="T6" fmla="*/ 211 w 270"/>
                <a:gd name="T7" fmla="*/ 60 h 237"/>
                <a:gd name="T8" fmla="*/ 200 w 270"/>
                <a:gd name="T9" fmla="*/ 82 h 237"/>
                <a:gd name="T10" fmla="*/ 130 w 270"/>
                <a:gd name="T11" fmla="*/ 85 h 237"/>
                <a:gd name="T12" fmla="*/ 108 w 270"/>
                <a:gd name="T13" fmla="*/ 103 h 237"/>
                <a:gd name="T14" fmla="*/ 130 w 270"/>
                <a:gd name="T15" fmla="*/ 120 h 237"/>
                <a:gd name="T16" fmla="*/ 241 w 270"/>
                <a:gd name="T17" fmla="*/ 121 h 237"/>
                <a:gd name="T18" fmla="*/ 270 w 270"/>
                <a:gd name="T19" fmla="*/ 88 h 237"/>
                <a:gd name="T20" fmla="*/ 145 w 270"/>
                <a:gd name="T21" fmla="*/ 0 h 237"/>
                <a:gd name="T22" fmla="*/ 0 w 270"/>
                <a:gd name="T23" fmla="*/ 110 h 237"/>
                <a:gd name="T24" fmla="*/ 248 w 270"/>
                <a:gd name="T25" fmla="*/ 201 h 237"/>
                <a:gd name="T26" fmla="*/ 264 w 270"/>
                <a:gd name="T27" fmla="*/ 179 h 237"/>
                <a:gd name="T28" fmla="*/ 241 w 270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37">
                  <a:moveTo>
                    <a:pt x="241" y="168"/>
                  </a:moveTo>
                  <a:cubicBezTo>
                    <a:pt x="157" y="187"/>
                    <a:pt x="59" y="167"/>
                    <a:pt x="59" y="107"/>
                  </a:cubicBezTo>
                  <a:cubicBezTo>
                    <a:pt x="59" y="62"/>
                    <a:pt x="102" y="43"/>
                    <a:pt x="135" y="41"/>
                  </a:cubicBezTo>
                  <a:cubicBezTo>
                    <a:pt x="169" y="38"/>
                    <a:pt x="197" y="45"/>
                    <a:pt x="211" y="60"/>
                  </a:cubicBezTo>
                  <a:cubicBezTo>
                    <a:pt x="219" y="69"/>
                    <a:pt x="217" y="81"/>
                    <a:pt x="200" y="82"/>
                  </a:cubicBezTo>
                  <a:cubicBezTo>
                    <a:pt x="184" y="83"/>
                    <a:pt x="154" y="84"/>
                    <a:pt x="130" y="85"/>
                  </a:cubicBezTo>
                  <a:cubicBezTo>
                    <a:pt x="116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70" y="110"/>
                    <a:pt x="270" y="88"/>
                  </a:cubicBezTo>
                  <a:cubicBezTo>
                    <a:pt x="270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8" y="197"/>
                    <a:pt x="267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9E91C235-B9C1-1B49-8449-218082359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300"/>
              <a:ext cx="118" cy="290"/>
            </a:xfrm>
            <a:custGeom>
              <a:avLst/>
              <a:gdLst>
                <a:gd name="T0" fmla="*/ 0 w 62"/>
                <a:gd name="T1" fmla="*/ 13 h 151"/>
                <a:gd name="T2" fmla="*/ 8 w 62"/>
                <a:gd name="T3" fmla="*/ 125 h 151"/>
                <a:gd name="T4" fmla="*/ 31 w 62"/>
                <a:gd name="T5" fmla="*/ 151 h 151"/>
                <a:gd name="T6" fmla="*/ 53 w 62"/>
                <a:gd name="T7" fmla="*/ 125 h 151"/>
                <a:gd name="T8" fmla="*/ 62 w 62"/>
                <a:gd name="T9" fmla="*/ 4 h 151"/>
                <a:gd name="T10" fmla="*/ 58 w 62"/>
                <a:gd name="T11" fmla="*/ 1 h 151"/>
                <a:gd name="T12" fmla="*/ 3 w 62"/>
                <a:gd name="T13" fmla="*/ 10 h 151"/>
                <a:gd name="T14" fmla="*/ 0 w 62"/>
                <a:gd name="T15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">
                  <a:moveTo>
                    <a:pt x="0" y="13"/>
                  </a:moveTo>
                  <a:cubicBezTo>
                    <a:pt x="2" y="66"/>
                    <a:pt x="7" y="110"/>
                    <a:pt x="8" y="125"/>
                  </a:cubicBezTo>
                  <a:cubicBezTo>
                    <a:pt x="10" y="145"/>
                    <a:pt x="20" y="151"/>
                    <a:pt x="31" y="151"/>
                  </a:cubicBezTo>
                  <a:cubicBezTo>
                    <a:pt x="41" y="151"/>
                    <a:pt x="51" y="145"/>
                    <a:pt x="53" y="125"/>
                  </a:cubicBezTo>
                  <a:cubicBezTo>
                    <a:pt x="54" y="108"/>
                    <a:pt x="59" y="56"/>
                    <a:pt x="62" y="4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11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BB4D975-94B1-584B-9271-F8DB403B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81"/>
              <a:ext cx="126" cy="100"/>
            </a:xfrm>
            <a:custGeom>
              <a:avLst/>
              <a:gdLst>
                <a:gd name="T0" fmla="*/ 33 w 66"/>
                <a:gd name="T1" fmla="*/ 0 h 52"/>
                <a:gd name="T2" fmla="*/ 0 w 66"/>
                <a:gd name="T3" fmla="*/ 32 h 52"/>
                <a:gd name="T4" fmla="*/ 1 w 66"/>
                <a:gd name="T5" fmla="*/ 48 h 52"/>
                <a:gd name="T6" fmla="*/ 5 w 66"/>
                <a:gd name="T7" fmla="*/ 51 h 52"/>
                <a:gd name="T8" fmla="*/ 62 w 66"/>
                <a:gd name="T9" fmla="*/ 42 h 52"/>
                <a:gd name="T10" fmla="*/ 65 w 66"/>
                <a:gd name="T11" fmla="*/ 39 h 52"/>
                <a:gd name="T12" fmla="*/ 65 w 66"/>
                <a:gd name="T13" fmla="*/ 32 h 52"/>
                <a:gd name="T14" fmla="*/ 33 w 6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2">
                  <a:moveTo>
                    <a:pt x="33" y="0"/>
                  </a:moveTo>
                  <a:cubicBezTo>
                    <a:pt x="7" y="0"/>
                    <a:pt x="0" y="20"/>
                    <a:pt x="0" y="32"/>
                  </a:cubicBezTo>
                  <a:cubicBezTo>
                    <a:pt x="0" y="34"/>
                    <a:pt x="1" y="40"/>
                    <a:pt x="1" y="48"/>
                  </a:cubicBezTo>
                  <a:cubicBezTo>
                    <a:pt x="1" y="50"/>
                    <a:pt x="3" y="52"/>
                    <a:pt x="5" y="5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2"/>
                    <a:pt x="65" y="40"/>
                    <a:pt x="65" y="39"/>
                  </a:cubicBezTo>
                  <a:cubicBezTo>
                    <a:pt x="65" y="36"/>
                    <a:pt x="65" y="33"/>
                    <a:pt x="65" y="32"/>
                  </a:cubicBezTo>
                  <a:cubicBezTo>
                    <a:pt x="66" y="20"/>
                    <a:pt x="58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D968A61-8792-6A4B-9405-57DC5001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181"/>
              <a:ext cx="574" cy="415"/>
            </a:xfrm>
            <a:custGeom>
              <a:avLst/>
              <a:gdLst>
                <a:gd name="T0" fmla="*/ 269 w 301"/>
                <a:gd name="T1" fmla="*/ 84 h 216"/>
                <a:gd name="T2" fmla="*/ 153 w 301"/>
                <a:gd name="T3" fmla="*/ 85 h 216"/>
                <a:gd name="T4" fmla="*/ 130 w 301"/>
                <a:gd name="T5" fmla="*/ 103 h 216"/>
                <a:gd name="T6" fmla="*/ 152 w 301"/>
                <a:gd name="T7" fmla="*/ 120 h 216"/>
                <a:gd name="T8" fmla="*/ 227 w 301"/>
                <a:gd name="T9" fmla="*/ 124 h 216"/>
                <a:gd name="T10" fmla="*/ 241 w 301"/>
                <a:gd name="T11" fmla="*/ 145 h 216"/>
                <a:gd name="T12" fmla="*/ 157 w 301"/>
                <a:gd name="T13" fmla="*/ 175 h 216"/>
                <a:gd name="T14" fmla="*/ 60 w 301"/>
                <a:gd name="T15" fmla="*/ 107 h 216"/>
                <a:gd name="T16" fmla="*/ 233 w 301"/>
                <a:gd name="T17" fmla="*/ 43 h 216"/>
                <a:gd name="T18" fmla="*/ 258 w 301"/>
                <a:gd name="T19" fmla="*/ 32 h 216"/>
                <a:gd name="T20" fmla="*/ 239 w 301"/>
                <a:gd name="T21" fmla="*/ 9 h 216"/>
                <a:gd name="T22" fmla="*/ 158 w 301"/>
                <a:gd name="T23" fmla="*/ 0 h 216"/>
                <a:gd name="T24" fmla="*/ 0 w 301"/>
                <a:gd name="T25" fmla="*/ 109 h 216"/>
                <a:gd name="T26" fmla="*/ 157 w 301"/>
                <a:gd name="T27" fmla="*/ 216 h 216"/>
                <a:gd name="T28" fmla="*/ 301 w 301"/>
                <a:gd name="T29" fmla="*/ 117 h 216"/>
                <a:gd name="T30" fmla="*/ 269 w 301"/>
                <a:gd name="T31" fmla="*/ 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216">
                  <a:moveTo>
                    <a:pt x="269" y="84"/>
                  </a:moveTo>
                  <a:cubicBezTo>
                    <a:pt x="250" y="84"/>
                    <a:pt x="191" y="85"/>
                    <a:pt x="153" y="85"/>
                  </a:cubicBezTo>
                  <a:cubicBezTo>
                    <a:pt x="134" y="85"/>
                    <a:pt x="130" y="95"/>
                    <a:pt x="130" y="103"/>
                  </a:cubicBezTo>
                  <a:cubicBezTo>
                    <a:pt x="130" y="110"/>
                    <a:pt x="135" y="119"/>
                    <a:pt x="152" y="120"/>
                  </a:cubicBezTo>
                  <a:cubicBezTo>
                    <a:pt x="178" y="121"/>
                    <a:pt x="211" y="123"/>
                    <a:pt x="227" y="124"/>
                  </a:cubicBezTo>
                  <a:cubicBezTo>
                    <a:pt x="247" y="125"/>
                    <a:pt x="248" y="135"/>
                    <a:pt x="241" y="145"/>
                  </a:cubicBezTo>
                  <a:cubicBezTo>
                    <a:pt x="227" y="163"/>
                    <a:pt x="192" y="175"/>
                    <a:pt x="157" y="175"/>
                  </a:cubicBezTo>
                  <a:cubicBezTo>
                    <a:pt x="111" y="175"/>
                    <a:pt x="60" y="148"/>
                    <a:pt x="60" y="107"/>
                  </a:cubicBezTo>
                  <a:cubicBezTo>
                    <a:pt x="60" y="68"/>
                    <a:pt x="103" y="24"/>
                    <a:pt x="233" y="43"/>
                  </a:cubicBezTo>
                  <a:cubicBezTo>
                    <a:pt x="244" y="44"/>
                    <a:pt x="256" y="42"/>
                    <a:pt x="258" y="32"/>
                  </a:cubicBezTo>
                  <a:cubicBezTo>
                    <a:pt x="261" y="20"/>
                    <a:pt x="254" y="13"/>
                    <a:pt x="239" y="9"/>
                  </a:cubicBezTo>
                  <a:cubicBezTo>
                    <a:pt x="210" y="2"/>
                    <a:pt x="183" y="0"/>
                    <a:pt x="158" y="0"/>
                  </a:cubicBezTo>
                  <a:cubicBezTo>
                    <a:pt x="70" y="0"/>
                    <a:pt x="0" y="41"/>
                    <a:pt x="0" y="109"/>
                  </a:cubicBezTo>
                  <a:cubicBezTo>
                    <a:pt x="0" y="181"/>
                    <a:pt x="70" y="216"/>
                    <a:pt x="157" y="216"/>
                  </a:cubicBezTo>
                  <a:cubicBezTo>
                    <a:pt x="254" y="216"/>
                    <a:pt x="301" y="163"/>
                    <a:pt x="301" y="117"/>
                  </a:cubicBezTo>
                  <a:cubicBezTo>
                    <a:pt x="301" y="93"/>
                    <a:pt x="289" y="84"/>
                    <a:pt x="2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  <a:latin typeface="Arial"/>
              </a:endParaRPr>
            </a:p>
          </p:txBody>
        </p:sp>
      </p:grp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17CD825-B755-AD46-BB18-78719D0E6526}"/>
              </a:ext>
            </a:extLst>
          </p:cNvPr>
          <p:cNvCxnSpPr/>
          <p:nvPr userDrawn="1"/>
        </p:nvCxnSpPr>
        <p:spPr>
          <a:xfrm>
            <a:off x="11205671" y="6295073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83B69FD-7DCD-4278-BB35-C8F2A034572A}"/>
              </a:ext>
            </a:extLst>
          </p:cNvPr>
          <p:cNvGrpSpPr/>
          <p:nvPr userDrawn="1"/>
        </p:nvGrpSpPr>
        <p:grpSpPr>
          <a:xfrm>
            <a:off x="1382465" y="6288421"/>
            <a:ext cx="5797853" cy="247009"/>
            <a:chOff x="1355210" y="6297366"/>
            <a:chExt cx="5797853" cy="247009"/>
          </a:xfrm>
        </p:grpSpPr>
        <p:sp>
          <p:nvSpPr>
            <p:cNvPr id="20" name="Espace réservé du texte 3">
              <a:extLst>
                <a:ext uri="{FF2B5EF4-FFF2-40B4-BE49-F238E27FC236}">
                  <a16:creationId xmlns:a16="http://schemas.microsoft.com/office/drawing/2014/main" id="{4B7F5501-5C4A-4DBF-8C72-825631B2D2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90168" y="6297366"/>
              <a:ext cx="5762895" cy="247009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0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ENGIE 2022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A735B17B-C93F-473E-AAF4-43DFEA5E0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5210" y="6365271"/>
              <a:ext cx="77407" cy="77407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5EE51-4CD4-4E20-A968-3B6C115C2937}"/>
              </a:ext>
            </a:extLst>
          </p:cNvPr>
          <p:cNvSpPr/>
          <p:nvPr userDrawn="1"/>
        </p:nvSpPr>
        <p:spPr>
          <a:xfrm>
            <a:off x="864433" y="715782"/>
            <a:ext cx="10463135" cy="5426436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6533A1D-B2F1-460D-85B2-CB60DFC6C211}"/>
              </a:ext>
            </a:extLst>
          </p:cNvPr>
          <p:cNvSpPr/>
          <p:nvPr userDrawn="1"/>
        </p:nvSpPr>
        <p:spPr>
          <a:xfrm>
            <a:off x="-455399" y="-551051"/>
            <a:ext cx="2762896" cy="2762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9600" b="1">
              <a:solidFill>
                <a:schemeClr val="accent4"/>
              </a:solidFill>
            </a:endParaRP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4D5B2831-179D-4733-89CE-E67379E439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6112" y="2530327"/>
            <a:ext cx="8359775" cy="1296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  <a:p>
            <a:pPr lvl="0"/>
            <a:endParaRPr lang="fr-FR"/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70F7637F-7EB0-41E4-8A21-7BAB8F82C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6111" y="3682696"/>
            <a:ext cx="8359775" cy="105886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80000"/>
              </a:lnSpc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Part 1</a:t>
            </a:r>
          </a:p>
          <a:p>
            <a:pPr lvl="0"/>
            <a:r>
              <a:rPr lang="fr-FR"/>
              <a:t>Part 2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55AABF2B-0589-4E84-AA7D-357BA485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2007" y="119433"/>
            <a:ext cx="1916113" cy="156966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9600" b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2700000" scaled="1"/>
                </a:gradFill>
              </a:defRPr>
            </a:lvl1pPr>
            <a:lvl5pPr>
              <a:defRPr/>
            </a:lvl5pPr>
          </a:lstStyle>
          <a:p>
            <a:pPr lvl="0"/>
            <a:r>
              <a:rPr lang="fr-FR"/>
              <a:t>## </a:t>
            </a:r>
          </a:p>
        </p:txBody>
      </p:sp>
    </p:spTree>
    <p:extLst>
      <p:ext uri="{BB962C8B-B14F-4D97-AF65-F5344CB8AC3E}">
        <p14:creationId xmlns:p14="http://schemas.microsoft.com/office/powerpoint/2010/main" val="38525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2D5EE51-4CD4-4E20-A968-3B6C115C2937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6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ssis&#10;&#10;Description générée automatiquement">
            <a:extLst>
              <a:ext uri="{FF2B5EF4-FFF2-40B4-BE49-F238E27FC236}">
                <a16:creationId xmlns:a16="http://schemas.microsoft.com/office/drawing/2014/main" id="{C82AF08B-975E-4EE3-B69B-3ABBD3178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61B494C-5581-4BCD-BF88-BC6731F9728D}"/>
              </a:ext>
            </a:extLst>
          </p:cNvPr>
          <p:cNvSpPr/>
          <p:nvPr userDrawn="1"/>
        </p:nvSpPr>
        <p:spPr>
          <a:xfrm>
            <a:off x="864433" y="715782"/>
            <a:ext cx="10463135" cy="5426436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9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F27FB3-755B-4EC4-AEA0-A1B724BA0A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43322060-8A8C-410E-BD7F-2C5E37DCA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62"/>
          <a:stretch/>
        </p:blipFill>
        <p:spPr>
          <a:xfrm>
            <a:off x="4939692" y="234185"/>
            <a:ext cx="7014407" cy="6390901"/>
          </a:xfrm>
          <a:prstGeom prst="rect">
            <a:avLst/>
          </a:prstGeom>
        </p:spPr>
      </p:pic>
      <p:sp>
        <p:nvSpPr>
          <p:cNvPr id="5" name="Espace réservé du contenu 11">
            <a:extLst>
              <a:ext uri="{FF2B5EF4-FFF2-40B4-BE49-F238E27FC236}">
                <a16:creationId xmlns:a16="http://schemas.microsoft.com/office/drawing/2014/main" id="{47F69164-3E78-2F48-BCDB-DD2A78A579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7751" y="809122"/>
            <a:ext cx="4541942" cy="6822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XXXXXX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94FF5EB-399A-4B82-B7B8-CF0696368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245" y="4806877"/>
            <a:ext cx="1152526" cy="4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94AB-3C5B-42CB-9652-110FFCA5E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414" y="2456811"/>
            <a:ext cx="3798145" cy="972189"/>
          </a:xfrm>
        </p:spPr>
        <p:txBody>
          <a:bodyPr anchor="b"/>
          <a:lstStyle>
            <a:lvl1pPr algn="ctr">
              <a:lnSpc>
                <a:spcPct val="70000"/>
              </a:lnSpc>
              <a:defRPr sz="8000" cap="none" baseline="0"/>
            </a:lvl1pPr>
          </a:lstStyle>
          <a:p>
            <a:r>
              <a:rPr lang="en-US"/>
              <a:t>Title</a:t>
            </a:r>
            <a:endParaRPr lang="fr-FR"/>
          </a:p>
        </p:txBody>
      </p:sp>
      <p:grpSp>
        <p:nvGrpSpPr>
          <p:cNvPr id="6" name="Groupe 18">
            <a:extLst>
              <a:ext uri="{FF2B5EF4-FFF2-40B4-BE49-F238E27FC236}">
                <a16:creationId xmlns:a16="http://schemas.microsoft.com/office/drawing/2014/main" id="{61F4605C-CF63-4F43-8D0A-1D51F96885D8}"/>
              </a:ext>
            </a:extLst>
          </p:cNvPr>
          <p:cNvGrpSpPr/>
          <p:nvPr userDrawn="1"/>
        </p:nvGrpSpPr>
        <p:grpSpPr>
          <a:xfrm>
            <a:off x="8118476" y="4990192"/>
            <a:ext cx="2022022" cy="0"/>
            <a:chOff x="8118928" y="4990192"/>
            <a:chExt cx="2022022" cy="0"/>
          </a:xfrm>
        </p:grpSpPr>
        <p:cxnSp>
          <p:nvCxnSpPr>
            <p:cNvPr id="7" name="Connecteur droit 15">
              <a:extLst>
                <a:ext uri="{FF2B5EF4-FFF2-40B4-BE49-F238E27FC236}">
                  <a16:creationId xmlns:a16="http://schemas.microsoft.com/office/drawing/2014/main" id="{C72749D6-CE36-46AD-B749-08408301F423}"/>
                </a:ext>
              </a:extLst>
            </p:cNvPr>
            <p:cNvCxnSpPr>
              <a:cxnSpLocks/>
            </p:cNvCxnSpPr>
            <p:nvPr/>
          </p:nvCxnSpPr>
          <p:spPr>
            <a:xfrm>
              <a:off x="8118928" y="4990192"/>
              <a:ext cx="339272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1594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17">
              <a:extLst>
                <a:ext uri="{FF2B5EF4-FFF2-40B4-BE49-F238E27FC236}">
                  <a16:creationId xmlns:a16="http://schemas.microsoft.com/office/drawing/2014/main" id="{D3018575-E4A4-462F-A7E4-CE7E08D5A5EB}"/>
                </a:ext>
              </a:extLst>
            </p:cNvPr>
            <p:cNvCxnSpPr>
              <a:cxnSpLocks/>
            </p:cNvCxnSpPr>
            <p:nvPr/>
          </p:nvCxnSpPr>
          <p:spPr>
            <a:xfrm>
              <a:off x="9801678" y="4990192"/>
              <a:ext cx="339272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1594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CD743A0-02A7-4188-B456-6D8CA02213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7788" y="4508434"/>
            <a:ext cx="1383396" cy="9144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fr-FR" sz="6600" b="1" i="0" u="none" strike="noStrike" kern="1200" cap="none" spc="-300" normalizeH="0" baseline="0" dirty="0">
                <a:ln>
                  <a:noFill/>
                </a:ln>
                <a:gradFill>
                  <a:gsLst>
                    <a:gs pos="100000">
                      <a:srgbClr val="3BD3AD"/>
                    </a:gs>
                    <a:gs pos="0">
                      <a:srgbClr val="35BBFA"/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35640EDC-153F-4790-B87E-441B73B8A8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" y="0"/>
            <a:ext cx="60952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81978B0-5439-4E5C-BF54-9974D3D2FE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60286" y="6282743"/>
            <a:ext cx="422484" cy="158301"/>
            <a:chOff x="2622" y="1724"/>
            <a:chExt cx="2434" cy="912"/>
          </a:xfrm>
          <a:solidFill>
            <a:srgbClr val="0077BF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6069AAA-4592-4F47-88E4-BC96C90D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724"/>
              <a:ext cx="2434" cy="352"/>
            </a:xfrm>
            <a:custGeom>
              <a:avLst/>
              <a:gdLst>
                <a:gd name="T0" fmla="*/ 1276 w 1276"/>
                <a:gd name="T1" fmla="*/ 183 h 183"/>
                <a:gd name="T2" fmla="*/ 638 w 1276"/>
                <a:gd name="T3" fmla="*/ 0 h 183"/>
                <a:gd name="T4" fmla="*/ 0 w 1276"/>
                <a:gd name="T5" fmla="*/ 183 h 183"/>
                <a:gd name="T6" fmla="*/ 638 w 1276"/>
                <a:gd name="T7" fmla="*/ 92 h 183"/>
                <a:gd name="T8" fmla="*/ 1276 w 1276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6" h="183">
                  <a:moveTo>
                    <a:pt x="1276" y="183"/>
                  </a:moveTo>
                  <a:cubicBezTo>
                    <a:pt x="1105" y="69"/>
                    <a:pt x="882" y="0"/>
                    <a:pt x="638" y="0"/>
                  </a:cubicBezTo>
                  <a:cubicBezTo>
                    <a:pt x="394" y="0"/>
                    <a:pt x="171" y="69"/>
                    <a:pt x="0" y="183"/>
                  </a:cubicBezTo>
                  <a:cubicBezTo>
                    <a:pt x="170" y="127"/>
                    <a:pt x="369" y="92"/>
                    <a:pt x="638" y="92"/>
                  </a:cubicBezTo>
                  <a:cubicBezTo>
                    <a:pt x="907" y="92"/>
                    <a:pt x="1106" y="127"/>
                    <a:pt x="1276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AFEBA18-075A-452F-9DDB-D31F2DCE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91"/>
              <a:ext cx="478" cy="399"/>
            </a:xfrm>
            <a:custGeom>
              <a:avLst/>
              <a:gdLst>
                <a:gd name="T0" fmla="*/ 232 w 251"/>
                <a:gd name="T1" fmla="*/ 0 h 208"/>
                <a:gd name="T2" fmla="*/ 211 w 251"/>
                <a:gd name="T3" fmla="*/ 22 h 208"/>
                <a:gd name="T4" fmla="*/ 201 w 251"/>
                <a:gd name="T5" fmla="*/ 96 h 208"/>
                <a:gd name="T6" fmla="*/ 192 w 251"/>
                <a:gd name="T7" fmla="*/ 114 h 208"/>
                <a:gd name="T8" fmla="*/ 169 w 251"/>
                <a:gd name="T9" fmla="*/ 106 h 208"/>
                <a:gd name="T10" fmla="*/ 54 w 251"/>
                <a:gd name="T11" fmla="*/ 8 h 208"/>
                <a:gd name="T12" fmla="*/ 32 w 251"/>
                <a:gd name="T13" fmla="*/ 0 h 208"/>
                <a:gd name="T14" fmla="*/ 0 w 251"/>
                <a:gd name="T15" fmla="*/ 35 h 208"/>
                <a:gd name="T16" fmla="*/ 0 w 251"/>
                <a:gd name="T17" fmla="*/ 188 h 208"/>
                <a:gd name="T18" fmla="*/ 19 w 251"/>
                <a:gd name="T19" fmla="*/ 208 h 208"/>
                <a:gd name="T20" fmla="*/ 39 w 251"/>
                <a:gd name="T21" fmla="*/ 189 h 208"/>
                <a:gd name="T22" fmla="*/ 52 w 251"/>
                <a:gd name="T23" fmla="*/ 108 h 208"/>
                <a:gd name="T24" fmla="*/ 64 w 251"/>
                <a:gd name="T25" fmla="*/ 88 h 208"/>
                <a:gd name="T26" fmla="*/ 92 w 251"/>
                <a:gd name="T27" fmla="*/ 101 h 208"/>
                <a:gd name="T28" fmla="*/ 201 w 251"/>
                <a:gd name="T29" fmla="*/ 199 h 208"/>
                <a:gd name="T30" fmla="*/ 224 w 251"/>
                <a:gd name="T31" fmla="*/ 208 h 208"/>
                <a:gd name="T32" fmla="*/ 251 w 251"/>
                <a:gd name="T33" fmla="*/ 175 h 208"/>
                <a:gd name="T34" fmla="*/ 251 w 251"/>
                <a:gd name="T35" fmla="*/ 22 h 208"/>
                <a:gd name="T36" fmla="*/ 232 w 251"/>
                <a:gd name="T3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08">
                  <a:moveTo>
                    <a:pt x="232" y="0"/>
                  </a:moveTo>
                  <a:cubicBezTo>
                    <a:pt x="219" y="0"/>
                    <a:pt x="213" y="10"/>
                    <a:pt x="211" y="22"/>
                  </a:cubicBezTo>
                  <a:cubicBezTo>
                    <a:pt x="209" y="36"/>
                    <a:pt x="202" y="84"/>
                    <a:pt x="201" y="96"/>
                  </a:cubicBezTo>
                  <a:cubicBezTo>
                    <a:pt x="200" y="103"/>
                    <a:pt x="199" y="111"/>
                    <a:pt x="192" y="114"/>
                  </a:cubicBezTo>
                  <a:cubicBezTo>
                    <a:pt x="185" y="117"/>
                    <a:pt x="176" y="112"/>
                    <a:pt x="169" y="106"/>
                  </a:cubicBezTo>
                  <a:cubicBezTo>
                    <a:pt x="162" y="100"/>
                    <a:pt x="54" y="8"/>
                    <a:pt x="54" y="8"/>
                  </a:cubicBezTo>
                  <a:cubicBezTo>
                    <a:pt x="48" y="2"/>
                    <a:pt x="40" y="0"/>
                    <a:pt x="32" y="0"/>
                  </a:cubicBezTo>
                  <a:cubicBezTo>
                    <a:pt x="16" y="0"/>
                    <a:pt x="0" y="10"/>
                    <a:pt x="0" y="3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0"/>
                    <a:pt x="9" y="208"/>
                    <a:pt x="19" y="208"/>
                  </a:cubicBezTo>
                  <a:cubicBezTo>
                    <a:pt x="30" y="208"/>
                    <a:pt x="37" y="200"/>
                    <a:pt x="39" y="189"/>
                  </a:cubicBezTo>
                  <a:cubicBezTo>
                    <a:pt x="39" y="189"/>
                    <a:pt x="51" y="116"/>
                    <a:pt x="52" y="108"/>
                  </a:cubicBezTo>
                  <a:cubicBezTo>
                    <a:pt x="54" y="99"/>
                    <a:pt x="55" y="91"/>
                    <a:pt x="64" y="88"/>
                  </a:cubicBezTo>
                  <a:cubicBezTo>
                    <a:pt x="73" y="86"/>
                    <a:pt x="81" y="91"/>
                    <a:pt x="92" y="101"/>
                  </a:cubicBezTo>
                  <a:cubicBezTo>
                    <a:pt x="104" y="111"/>
                    <a:pt x="201" y="199"/>
                    <a:pt x="201" y="199"/>
                  </a:cubicBezTo>
                  <a:cubicBezTo>
                    <a:pt x="208" y="205"/>
                    <a:pt x="214" y="208"/>
                    <a:pt x="224" y="208"/>
                  </a:cubicBezTo>
                  <a:cubicBezTo>
                    <a:pt x="234" y="208"/>
                    <a:pt x="251" y="204"/>
                    <a:pt x="251" y="175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51" y="8"/>
                    <a:pt x="243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FB67E7A-D422-49E4-8819-FD565F1C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181"/>
              <a:ext cx="513" cy="455"/>
            </a:xfrm>
            <a:custGeom>
              <a:avLst/>
              <a:gdLst>
                <a:gd name="T0" fmla="*/ 241 w 269"/>
                <a:gd name="T1" fmla="*/ 168 h 237"/>
                <a:gd name="T2" fmla="*/ 59 w 269"/>
                <a:gd name="T3" fmla="*/ 107 h 237"/>
                <a:gd name="T4" fmla="*/ 134 w 269"/>
                <a:gd name="T5" fmla="*/ 41 h 237"/>
                <a:gd name="T6" fmla="*/ 210 w 269"/>
                <a:gd name="T7" fmla="*/ 60 h 237"/>
                <a:gd name="T8" fmla="*/ 199 w 269"/>
                <a:gd name="T9" fmla="*/ 82 h 237"/>
                <a:gd name="T10" fmla="*/ 129 w 269"/>
                <a:gd name="T11" fmla="*/ 85 h 237"/>
                <a:gd name="T12" fmla="*/ 108 w 269"/>
                <a:gd name="T13" fmla="*/ 103 h 237"/>
                <a:gd name="T14" fmla="*/ 130 w 269"/>
                <a:gd name="T15" fmla="*/ 120 h 237"/>
                <a:gd name="T16" fmla="*/ 241 w 269"/>
                <a:gd name="T17" fmla="*/ 121 h 237"/>
                <a:gd name="T18" fmla="*/ 269 w 269"/>
                <a:gd name="T19" fmla="*/ 88 h 237"/>
                <a:gd name="T20" fmla="*/ 145 w 269"/>
                <a:gd name="T21" fmla="*/ 0 h 237"/>
                <a:gd name="T22" fmla="*/ 0 w 269"/>
                <a:gd name="T23" fmla="*/ 110 h 237"/>
                <a:gd name="T24" fmla="*/ 248 w 269"/>
                <a:gd name="T25" fmla="*/ 201 h 237"/>
                <a:gd name="T26" fmla="*/ 264 w 269"/>
                <a:gd name="T27" fmla="*/ 179 h 237"/>
                <a:gd name="T28" fmla="*/ 241 w 269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9" h="237">
                  <a:moveTo>
                    <a:pt x="241" y="168"/>
                  </a:moveTo>
                  <a:cubicBezTo>
                    <a:pt x="156" y="187"/>
                    <a:pt x="59" y="167"/>
                    <a:pt x="59" y="107"/>
                  </a:cubicBezTo>
                  <a:cubicBezTo>
                    <a:pt x="59" y="62"/>
                    <a:pt x="101" y="43"/>
                    <a:pt x="134" y="41"/>
                  </a:cubicBezTo>
                  <a:cubicBezTo>
                    <a:pt x="169" y="38"/>
                    <a:pt x="196" y="45"/>
                    <a:pt x="210" y="60"/>
                  </a:cubicBezTo>
                  <a:cubicBezTo>
                    <a:pt x="219" y="69"/>
                    <a:pt x="217" y="81"/>
                    <a:pt x="199" y="82"/>
                  </a:cubicBezTo>
                  <a:cubicBezTo>
                    <a:pt x="184" y="83"/>
                    <a:pt x="154" y="84"/>
                    <a:pt x="129" y="85"/>
                  </a:cubicBezTo>
                  <a:cubicBezTo>
                    <a:pt x="115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69" y="110"/>
                    <a:pt x="269" y="88"/>
                  </a:cubicBezTo>
                  <a:cubicBezTo>
                    <a:pt x="269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7" y="197"/>
                    <a:pt x="266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B0A375E-EA1A-40E7-8B07-B165DD52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181"/>
              <a:ext cx="515" cy="455"/>
            </a:xfrm>
            <a:custGeom>
              <a:avLst/>
              <a:gdLst>
                <a:gd name="T0" fmla="*/ 241 w 270"/>
                <a:gd name="T1" fmla="*/ 168 h 237"/>
                <a:gd name="T2" fmla="*/ 59 w 270"/>
                <a:gd name="T3" fmla="*/ 107 h 237"/>
                <a:gd name="T4" fmla="*/ 135 w 270"/>
                <a:gd name="T5" fmla="*/ 41 h 237"/>
                <a:gd name="T6" fmla="*/ 211 w 270"/>
                <a:gd name="T7" fmla="*/ 60 h 237"/>
                <a:gd name="T8" fmla="*/ 200 w 270"/>
                <a:gd name="T9" fmla="*/ 82 h 237"/>
                <a:gd name="T10" fmla="*/ 130 w 270"/>
                <a:gd name="T11" fmla="*/ 85 h 237"/>
                <a:gd name="T12" fmla="*/ 108 w 270"/>
                <a:gd name="T13" fmla="*/ 103 h 237"/>
                <a:gd name="T14" fmla="*/ 130 w 270"/>
                <a:gd name="T15" fmla="*/ 120 h 237"/>
                <a:gd name="T16" fmla="*/ 241 w 270"/>
                <a:gd name="T17" fmla="*/ 121 h 237"/>
                <a:gd name="T18" fmla="*/ 270 w 270"/>
                <a:gd name="T19" fmla="*/ 88 h 237"/>
                <a:gd name="T20" fmla="*/ 145 w 270"/>
                <a:gd name="T21" fmla="*/ 0 h 237"/>
                <a:gd name="T22" fmla="*/ 0 w 270"/>
                <a:gd name="T23" fmla="*/ 110 h 237"/>
                <a:gd name="T24" fmla="*/ 248 w 270"/>
                <a:gd name="T25" fmla="*/ 201 h 237"/>
                <a:gd name="T26" fmla="*/ 264 w 270"/>
                <a:gd name="T27" fmla="*/ 179 h 237"/>
                <a:gd name="T28" fmla="*/ 241 w 270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37">
                  <a:moveTo>
                    <a:pt x="241" y="168"/>
                  </a:moveTo>
                  <a:cubicBezTo>
                    <a:pt x="157" y="187"/>
                    <a:pt x="59" y="167"/>
                    <a:pt x="59" y="107"/>
                  </a:cubicBezTo>
                  <a:cubicBezTo>
                    <a:pt x="59" y="62"/>
                    <a:pt x="102" y="43"/>
                    <a:pt x="135" y="41"/>
                  </a:cubicBezTo>
                  <a:cubicBezTo>
                    <a:pt x="169" y="38"/>
                    <a:pt x="197" y="45"/>
                    <a:pt x="211" y="60"/>
                  </a:cubicBezTo>
                  <a:cubicBezTo>
                    <a:pt x="219" y="69"/>
                    <a:pt x="217" y="81"/>
                    <a:pt x="200" y="82"/>
                  </a:cubicBezTo>
                  <a:cubicBezTo>
                    <a:pt x="184" y="83"/>
                    <a:pt x="154" y="84"/>
                    <a:pt x="130" y="85"/>
                  </a:cubicBezTo>
                  <a:cubicBezTo>
                    <a:pt x="116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70" y="110"/>
                    <a:pt x="270" y="88"/>
                  </a:cubicBezTo>
                  <a:cubicBezTo>
                    <a:pt x="270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8" y="197"/>
                    <a:pt x="267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680FA9D-4886-4971-8BE6-F61B15E76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300"/>
              <a:ext cx="118" cy="290"/>
            </a:xfrm>
            <a:custGeom>
              <a:avLst/>
              <a:gdLst>
                <a:gd name="T0" fmla="*/ 0 w 62"/>
                <a:gd name="T1" fmla="*/ 13 h 151"/>
                <a:gd name="T2" fmla="*/ 8 w 62"/>
                <a:gd name="T3" fmla="*/ 125 h 151"/>
                <a:gd name="T4" fmla="*/ 31 w 62"/>
                <a:gd name="T5" fmla="*/ 151 h 151"/>
                <a:gd name="T6" fmla="*/ 53 w 62"/>
                <a:gd name="T7" fmla="*/ 125 h 151"/>
                <a:gd name="T8" fmla="*/ 62 w 62"/>
                <a:gd name="T9" fmla="*/ 4 h 151"/>
                <a:gd name="T10" fmla="*/ 58 w 62"/>
                <a:gd name="T11" fmla="*/ 1 h 151"/>
                <a:gd name="T12" fmla="*/ 3 w 62"/>
                <a:gd name="T13" fmla="*/ 10 h 151"/>
                <a:gd name="T14" fmla="*/ 0 w 62"/>
                <a:gd name="T15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">
                  <a:moveTo>
                    <a:pt x="0" y="13"/>
                  </a:moveTo>
                  <a:cubicBezTo>
                    <a:pt x="2" y="66"/>
                    <a:pt x="7" y="110"/>
                    <a:pt x="8" y="125"/>
                  </a:cubicBezTo>
                  <a:cubicBezTo>
                    <a:pt x="10" y="145"/>
                    <a:pt x="20" y="151"/>
                    <a:pt x="31" y="151"/>
                  </a:cubicBezTo>
                  <a:cubicBezTo>
                    <a:pt x="41" y="151"/>
                    <a:pt x="51" y="145"/>
                    <a:pt x="53" y="125"/>
                  </a:cubicBezTo>
                  <a:cubicBezTo>
                    <a:pt x="54" y="108"/>
                    <a:pt x="59" y="56"/>
                    <a:pt x="62" y="4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11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874813B-856F-40F6-A824-70BE472F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81"/>
              <a:ext cx="126" cy="100"/>
            </a:xfrm>
            <a:custGeom>
              <a:avLst/>
              <a:gdLst>
                <a:gd name="T0" fmla="*/ 33 w 66"/>
                <a:gd name="T1" fmla="*/ 0 h 52"/>
                <a:gd name="T2" fmla="*/ 0 w 66"/>
                <a:gd name="T3" fmla="*/ 32 h 52"/>
                <a:gd name="T4" fmla="*/ 1 w 66"/>
                <a:gd name="T5" fmla="*/ 48 h 52"/>
                <a:gd name="T6" fmla="*/ 5 w 66"/>
                <a:gd name="T7" fmla="*/ 51 h 52"/>
                <a:gd name="T8" fmla="*/ 62 w 66"/>
                <a:gd name="T9" fmla="*/ 42 h 52"/>
                <a:gd name="T10" fmla="*/ 65 w 66"/>
                <a:gd name="T11" fmla="*/ 39 h 52"/>
                <a:gd name="T12" fmla="*/ 65 w 66"/>
                <a:gd name="T13" fmla="*/ 32 h 52"/>
                <a:gd name="T14" fmla="*/ 33 w 6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2">
                  <a:moveTo>
                    <a:pt x="33" y="0"/>
                  </a:moveTo>
                  <a:cubicBezTo>
                    <a:pt x="7" y="0"/>
                    <a:pt x="0" y="20"/>
                    <a:pt x="0" y="32"/>
                  </a:cubicBezTo>
                  <a:cubicBezTo>
                    <a:pt x="0" y="34"/>
                    <a:pt x="1" y="40"/>
                    <a:pt x="1" y="48"/>
                  </a:cubicBezTo>
                  <a:cubicBezTo>
                    <a:pt x="1" y="50"/>
                    <a:pt x="3" y="52"/>
                    <a:pt x="5" y="5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2"/>
                    <a:pt x="65" y="40"/>
                    <a:pt x="65" y="39"/>
                  </a:cubicBezTo>
                  <a:cubicBezTo>
                    <a:pt x="65" y="36"/>
                    <a:pt x="65" y="33"/>
                    <a:pt x="65" y="32"/>
                  </a:cubicBezTo>
                  <a:cubicBezTo>
                    <a:pt x="66" y="20"/>
                    <a:pt x="58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7F9A35E-05D7-4D47-AEEB-4179C9D73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181"/>
              <a:ext cx="574" cy="415"/>
            </a:xfrm>
            <a:custGeom>
              <a:avLst/>
              <a:gdLst>
                <a:gd name="T0" fmla="*/ 269 w 301"/>
                <a:gd name="T1" fmla="*/ 84 h 216"/>
                <a:gd name="T2" fmla="*/ 153 w 301"/>
                <a:gd name="T3" fmla="*/ 85 h 216"/>
                <a:gd name="T4" fmla="*/ 130 w 301"/>
                <a:gd name="T5" fmla="*/ 103 h 216"/>
                <a:gd name="T6" fmla="*/ 152 w 301"/>
                <a:gd name="T7" fmla="*/ 120 h 216"/>
                <a:gd name="T8" fmla="*/ 227 w 301"/>
                <a:gd name="T9" fmla="*/ 124 h 216"/>
                <a:gd name="T10" fmla="*/ 241 w 301"/>
                <a:gd name="T11" fmla="*/ 145 h 216"/>
                <a:gd name="T12" fmla="*/ 157 w 301"/>
                <a:gd name="T13" fmla="*/ 175 h 216"/>
                <a:gd name="T14" fmla="*/ 60 w 301"/>
                <a:gd name="T15" fmla="*/ 107 h 216"/>
                <a:gd name="T16" fmla="*/ 233 w 301"/>
                <a:gd name="T17" fmla="*/ 43 h 216"/>
                <a:gd name="T18" fmla="*/ 258 w 301"/>
                <a:gd name="T19" fmla="*/ 32 h 216"/>
                <a:gd name="T20" fmla="*/ 239 w 301"/>
                <a:gd name="T21" fmla="*/ 9 h 216"/>
                <a:gd name="T22" fmla="*/ 158 w 301"/>
                <a:gd name="T23" fmla="*/ 0 h 216"/>
                <a:gd name="T24" fmla="*/ 0 w 301"/>
                <a:gd name="T25" fmla="*/ 109 h 216"/>
                <a:gd name="T26" fmla="*/ 157 w 301"/>
                <a:gd name="T27" fmla="*/ 216 h 216"/>
                <a:gd name="T28" fmla="*/ 301 w 301"/>
                <a:gd name="T29" fmla="*/ 117 h 216"/>
                <a:gd name="T30" fmla="*/ 269 w 301"/>
                <a:gd name="T31" fmla="*/ 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216">
                  <a:moveTo>
                    <a:pt x="269" y="84"/>
                  </a:moveTo>
                  <a:cubicBezTo>
                    <a:pt x="250" y="84"/>
                    <a:pt x="191" y="85"/>
                    <a:pt x="153" y="85"/>
                  </a:cubicBezTo>
                  <a:cubicBezTo>
                    <a:pt x="134" y="85"/>
                    <a:pt x="130" y="95"/>
                    <a:pt x="130" y="103"/>
                  </a:cubicBezTo>
                  <a:cubicBezTo>
                    <a:pt x="130" y="110"/>
                    <a:pt x="135" y="119"/>
                    <a:pt x="152" y="120"/>
                  </a:cubicBezTo>
                  <a:cubicBezTo>
                    <a:pt x="178" y="121"/>
                    <a:pt x="211" y="123"/>
                    <a:pt x="227" y="124"/>
                  </a:cubicBezTo>
                  <a:cubicBezTo>
                    <a:pt x="247" y="125"/>
                    <a:pt x="248" y="135"/>
                    <a:pt x="241" y="145"/>
                  </a:cubicBezTo>
                  <a:cubicBezTo>
                    <a:pt x="227" y="163"/>
                    <a:pt x="192" y="175"/>
                    <a:pt x="157" y="175"/>
                  </a:cubicBezTo>
                  <a:cubicBezTo>
                    <a:pt x="111" y="175"/>
                    <a:pt x="60" y="148"/>
                    <a:pt x="60" y="107"/>
                  </a:cubicBezTo>
                  <a:cubicBezTo>
                    <a:pt x="60" y="68"/>
                    <a:pt x="103" y="24"/>
                    <a:pt x="233" y="43"/>
                  </a:cubicBezTo>
                  <a:cubicBezTo>
                    <a:pt x="244" y="44"/>
                    <a:pt x="256" y="42"/>
                    <a:pt x="258" y="32"/>
                  </a:cubicBezTo>
                  <a:cubicBezTo>
                    <a:pt x="261" y="20"/>
                    <a:pt x="254" y="13"/>
                    <a:pt x="239" y="9"/>
                  </a:cubicBezTo>
                  <a:cubicBezTo>
                    <a:pt x="210" y="2"/>
                    <a:pt x="183" y="0"/>
                    <a:pt x="158" y="0"/>
                  </a:cubicBezTo>
                  <a:cubicBezTo>
                    <a:pt x="70" y="0"/>
                    <a:pt x="0" y="41"/>
                    <a:pt x="0" y="109"/>
                  </a:cubicBezTo>
                  <a:cubicBezTo>
                    <a:pt x="0" y="181"/>
                    <a:pt x="70" y="216"/>
                    <a:pt x="157" y="216"/>
                  </a:cubicBezTo>
                  <a:cubicBezTo>
                    <a:pt x="254" y="216"/>
                    <a:pt x="301" y="163"/>
                    <a:pt x="301" y="117"/>
                  </a:cubicBezTo>
                  <a:cubicBezTo>
                    <a:pt x="301" y="93"/>
                    <a:pt x="289" y="84"/>
                    <a:pt x="2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4666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_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20A5FD-5598-494B-A89A-A9E8A450B0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06438" y="1901371"/>
            <a:ext cx="10820400" cy="42740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95">
            <a:extLst>
              <a:ext uri="{FF2B5EF4-FFF2-40B4-BE49-F238E27FC236}">
                <a16:creationId xmlns:a16="http://schemas.microsoft.com/office/drawing/2014/main" id="{CA2C5C2D-DAC2-984B-9CF8-D3CCD73AF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54" y="1473233"/>
            <a:ext cx="10820225" cy="260443"/>
          </a:xfrm>
        </p:spPr>
        <p:txBody>
          <a:bodyPr tIns="0" rIns="90000" bIns="14400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BCFD"/>
                </a:solidFill>
                <a:latin typeface="+mn-lt"/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3EDA58-3369-4A91-BF65-C35B4825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79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1880D-E4BC-4B4B-875B-D6F6E6280C06}"/>
              </a:ext>
            </a:extLst>
          </p:cNvPr>
          <p:cNvSpPr/>
          <p:nvPr userDrawn="1"/>
        </p:nvSpPr>
        <p:spPr>
          <a:xfrm>
            <a:off x="233363" y="233363"/>
            <a:ext cx="11725275" cy="63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2087B4-6127-874D-8652-F5B4A73992C1}"/>
              </a:ext>
            </a:extLst>
          </p:cNvPr>
          <p:cNvSpPr txBox="1"/>
          <p:nvPr userDrawn="1"/>
        </p:nvSpPr>
        <p:spPr>
          <a:xfrm>
            <a:off x="10930303" y="6287426"/>
            <a:ext cx="367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 smtClean="0">
                <a:solidFill>
                  <a:srgbClr val="0078BE"/>
                </a:solidFill>
              </a:rPr>
              <a:pPr/>
              <a:t>‹Nr.›</a:t>
            </a:fld>
            <a:endParaRPr lang="fr-FR" sz="800" b="1">
              <a:solidFill>
                <a:srgbClr val="0078BE"/>
              </a:solidFill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E2E88D1C-25B7-4E45-B76D-77C2D2A505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60286" y="6282743"/>
            <a:ext cx="422484" cy="158301"/>
            <a:chOff x="2622" y="1724"/>
            <a:chExt cx="2434" cy="912"/>
          </a:xfrm>
          <a:solidFill>
            <a:srgbClr val="0077B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FBCF2B1-EDB5-C04A-88A1-EA0476C0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724"/>
              <a:ext cx="2434" cy="352"/>
            </a:xfrm>
            <a:custGeom>
              <a:avLst/>
              <a:gdLst>
                <a:gd name="T0" fmla="*/ 1276 w 1276"/>
                <a:gd name="T1" fmla="*/ 183 h 183"/>
                <a:gd name="T2" fmla="*/ 638 w 1276"/>
                <a:gd name="T3" fmla="*/ 0 h 183"/>
                <a:gd name="T4" fmla="*/ 0 w 1276"/>
                <a:gd name="T5" fmla="*/ 183 h 183"/>
                <a:gd name="T6" fmla="*/ 638 w 1276"/>
                <a:gd name="T7" fmla="*/ 92 h 183"/>
                <a:gd name="T8" fmla="*/ 1276 w 1276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6" h="183">
                  <a:moveTo>
                    <a:pt x="1276" y="183"/>
                  </a:moveTo>
                  <a:cubicBezTo>
                    <a:pt x="1105" y="69"/>
                    <a:pt x="882" y="0"/>
                    <a:pt x="638" y="0"/>
                  </a:cubicBezTo>
                  <a:cubicBezTo>
                    <a:pt x="394" y="0"/>
                    <a:pt x="171" y="69"/>
                    <a:pt x="0" y="183"/>
                  </a:cubicBezTo>
                  <a:cubicBezTo>
                    <a:pt x="170" y="127"/>
                    <a:pt x="369" y="92"/>
                    <a:pt x="638" y="92"/>
                  </a:cubicBezTo>
                  <a:cubicBezTo>
                    <a:pt x="907" y="92"/>
                    <a:pt x="1106" y="127"/>
                    <a:pt x="1276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7127D6A-78E0-C84E-BC7F-8FFC5621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91"/>
              <a:ext cx="478" cy="399"/>
            </a:xfrm>
            <a:custGeom>
              <a:avLst/>
              <a:gdLst>
                <a:gd name="T0" fmla="*/ 232 w 251"/>
                <a:gd name="T1" fmla="*/ 0 h 208"/>
                <a:gd name="T2" fmla="*/ 211 w 251"/>
                <a:gd name="T3" fmla="*/ 22 h 208"/>
                <a:gd name="T4" fmla="*/ 201 w 251"/>
                <a:gd name="T5" fmla="*/ 96 h 208"/>
                <a:gd name="T6" fmla="*/ 192 w 251"/>
                <a:gd name="T7" fmla="*/ 114 h 208"/>
                <a:gd name="T8" fmla="*/ 169 w 251"/>
                <a:gd name="T9" fmla="*/ 106 h 208"/>
                <a:gd name="T10" fmla="*/ 54 w 251"/>
                <a:gd name="T11" fmla="*/ 8 h 208"/>
                <a:gd name="T12" fmla="*/ 32 w 251"/>
                <a:gd name="T13" fmla="*/ 0 h 208"/>
                <a:gd name="T14" fmla="*/ 0 w 251"/>
                <a:gd name="T15" fmla="*/ 35 h 208"/>
                <a:gd name="T16" fmla="*/ 0 w 251"/>
                <a:gd name="T17" fmla="*/ 188 h 208"/>
                <a:gd name="T18" fmla="*/ 19 w 251"/>
                <a:gd name="T19" fmla="*/ 208 h 208"/>
                <a:gd name="T20" fmla="*/ 39 w 251"/>
                <a:gd name="T21" fmla="*/ 189 h 208"/>
                <a:gd name="T22" fmla="*/ 52 w 251"/>
                <a:gd name="T23" fmla="*/ 108 h 208"/>
                <a:gd name="T24" fmla="*/ 64 w 251"/>
                <a:gd name="T25" fmla="*/ 88 h 208"/>
                <a:gd name="T26" fmla="*/ 92 w 251"/>
                <a:gd name="T27" fmla="*/ 101 h 208"/>
                <a:gd name="T28" fmla="*/ 201 w 251"/>
                <a:gd name="T29" fmla="*/ 199 h 208"/>
                <a:gd name="T30" fmla="*/ 224 w 251"/>
                <a:gd name="T31" fmla="*/ 208 h 208"/>
                <a:gd name="T32" fmla="*/ 251 w 251"/>
                <a:gd name="T33" fmla="*/ 175 h 208"/>
                <a:gd name="T34" fmla="*/ 251 w 251"/>
                <a:gd name="T35" fmla="*/ 22 h 208"/>
                <a:gd name="T36" fmla="*/ 232 w 251"/>
                <a:gd name="T3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08">
                  <a:moveTo>
                    <a:pt x="232" y="0"/>
                  </a:moveTo>
                  <a:cubicBezTo>
                    <a:pt x="219" y="0"/>
                    <a:pt x="213" y="10"/>
                    <a:pt x="211" y="22"/>
                  </a:cubicBezTo>
                  <a:cubicBezTo>
                    <a:pt x="209" y="36"/>
                    <a:pt x="202" y="84"/>
                    <a:pt x="201" y="96"/>
                  </a:cubicBezTo>
                  <a:cubicBezTo>
                    <a:pt x="200" y="103"/>
                    <a:pt x="199" y="111"/>
                    <a:pt x="192" y="114"/>
                  </a:cubicBezTo>
                  <a:cubicBezTo>
                    <a:pt x="185" y="117"/>
                    <a:pt x="176" y="112"/>
                    <a:pt x="169" y="106"/>
                  </a:cubicBezTo>
                  <a:cubicBezTo>
                    <a:pt x="162" y="100"/>
                    <a:pt x="54" y="8"/>
                    <a:pt x="54" y="8"/>
                  </a:cubicBezTo>
                  <a:cubicBezTo>
                    <a:pt x="48" y="2"/>
                    <a:pt x="40" y="0"/>
                    <a:pt x="32" y="0"/>
                  </a:cubicBezTo>
                  <a:cubicBezTo>
                    <a:pt x="16" y="0"/>
                    <a:pt x="0" y="10"/>
                    <a:pt x="0" y="3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0"/>
                    <a:pt x="9" y="208"/>
                    <a:pt x="19" y="208"/>
                  </a:cubicBezTo>
                  <a:cubicBezTo>
                    <a:pt x="30" y="208"/>
                    <a:pt x="37" y="200"/>
                    <a:pt x="39" y="189"/>
                  </a:cubicBezTo>
                  <a:cubicBezTo>
                    <a:pt x="39" y="189"/>
                    <a:pt x="51" y="116"/>
                    <a:pt x="52" y="108"/>
                  </a:cubicBezTo>
                  <a:cubicBezTo>
                    <a:pt x="54" y="99"/>
                    <a:pt x="55" y="91"/>
                    <a:pt x="64" y="88"/>
                  </a:cubicBezTo>
                  <a:cubicBezTo>
                    <a:pt x="73" y="86"/>
                    <a:pt x="81" y="91"/>
                    <a:pt x="92" y="101"/>
                  </a:cubicBezTo>
                  <a:cubicBezTo>
                    <a:pt x="104" y="111"/>
                    <a:pt x="201" y="199"/>
                    <a:pt x="201" y="199"/>
                  </a:cubicBezTo>
                  <a:cubicBezTo>
                    <a:pt x="208" y="205"/>
                    <a:pt x="214" y="208"/>
                    <a:pt x="224" y="208"/>
                  </a:cubicBezTo>
                  <a:cubicBezTo>
                    <a:pt x="234" y="208"/>
                    <a:pt x="251" y="204"/>
                    <a:pt x="251" y="175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51" y="8"/>
                    <a:pt x="243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91FB79B-290D-9C42-9D3B-0342C3A7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181"/>
              <a:ext cx="513" cy="455"/>
            </a:xfrm>
            <a:custGeom>
              <a:avLst/>
              <a:gdLst>
                <a:gd name="T0" fmla="*/ 241 w 269"/>
                <a:gd name="T1" fmla="*/ 168 h 237"/>
                <a:gd name="T2" fmla="*/ 59 w 269"/>
                <a:gd name="T3" fmla="*/ 107 h 237"/>
                <a:gd name="T4" fmla="*/ 134 w 269"/>
                <a:gd name="T5" fmla="*/ 41 h 237"/>
                <a:gd name="T6" fmla="*/ 210 w 269"/>
                <a:gd name="T7" fmla="*/ 60 h 237"/>
                <a:gd name="T8" fmla="*/ 199 w 269"/>
                <a:gd name="T9" fmla="*/ 82 h 237"/>
                <a:gd name="T10" fmla="*/ 129 w 269"/>
                <a:gd name="T11" fmla="*/ 85 h 237"/>
                <a:gd name="T12" fmla="*/ 108 w 269"/>
                <a:gd name="T13" fmla="*/ 103 h 237"/>
                <a:gd name="T14" fmla="*/ 130 w 269"/>
                <a:gd name="T15" fmla="*/ 120 h 237"/>
                <a:gd name="T16" fmla="*/ 241 w 269"/>
                <a:gd name="T17" fmla="*/ 121 h 237"/>
                <a:gd name="T18" fmla="*/ 269 w 269"/>
                <a:gd name="T19" fmla="*/ 88 h 237"/>
                <a:gd name="T20" fmla="*/ 145 w 269"/>
                <a:gd name="T21" fmla="*/ 0 h 237"/>
                <a:gd name="T22" fmla="*/ 0 w 269"/>
                <a:gd name="T23" fmla="*/ 110 h 237"/>
                <a:gd name="T24" fmla="*/ 248 w 269"/>
                <a:gd name="T25" fmla="*/ 201 h 237"/>
                <a:gd name="T26" fmla="*/ 264 w 269"/>
                <a:gd name="T27" fmla="*/ 179 h 237"/>
                <a:gd name="T28" fmla="*/ 241 w 269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9" h="237">
                  <a:moveTo>
                    <a:pt x="241" y="168"/>
                  </a:moveTo>
                  <a:cubicBezTo>
                    <a:pt x="156" y="187"/>
                    <a:pt x="59" y="167"/>
                    <a:pt x="59" y="107"/>
                  </a:cubicBezTo>
                  <a:cubicBezTo>
                    <a:pt x="59" y="62"/>
                    <a:pt x="101" y="43"/>
                    <a:pt x="134" y="41"/>
                  </a:cubicBezTo>
                  <a:cubicBezTo>
                    <a:pt x="169" y="38"/>
                    <a:pt x="196" y="45"/>
                    <a:pt x="210" y="60"/>
                  </a:cubicBezTo>
                  <a:cubicBezTo>
                    <a:pt x="219" y="69"/>
                    <a:pt x="217" y="81"/>
                    <a:pt x="199" y="82"/>
                  </a:cubicBezTo>
                  <a:cubicBezTo>
                    <a:pt x="184" y="83"/>
                    <a:pt x="154" y="84"/>
                    <a:pt x="129" y="85"/>
                  </a:cubicBezTo>
                  <a:cubicBezTo>
                    <a:pt x="115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69" y="110"/>
                    <a:pt x="269" y="88"/>
                  </a:cubicBezTo>
                  <a:cubicBezTo>
                    <a:pt x="269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7" y="197"/>
                    <a:pt x="266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887EEE-ED87-3943-AF19-842F56D71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181"/>
              <a:ext cx="515" cy="455"/>
            </a:xfrm>
            <a:custGeom>
              <a:avLst/>
              <a:gdLst>
                <a:gd name="T0" fmla="*/ 241 w 270"/>
                <a:gd name="T1" fmla="*/ 168 h 237"/>
                <a:gd name="T2" fmla="*/ 59 w 270"/>
                <a:gd name="T3" fmla="*/ 107 h 237"/>
                <a:gd name="T4" fmla="*/ 135 w 270"/>
                <a:gd name="T5" fmla="*/ 41 h 237"/>
                <a:gd name="T6" fmla="*/ 211 w 270"/>
                <a:gd name="T7" fmla="*/ 60 h 237"/>
                <a:gd name="T8" fmla="*/ 200 w 270"/>
                <a:gd name="T9" fmla="*/ 82 h 237"/>
                <a:gd name="T10" fmla="*/ 130 w 270"/>
                <a:gd name="T11" fmla="*/ 85 h 237"/>
                <a:gd name="T12" fmla="*/ 108 w 270"/>
                <a:gd name="T13" fmla="*/ 103 h 237"/>
                <a:gd name="T14" fmla="*/ 130 w 270"/>
                <a:gd name="T15" fmla="*/ 120 h 237"/>
                <a:gd name="T16" fmla="*/ 241 w 270"/>
                <a:gd name="T17" fmla="*/ 121 h 237"/>
                <a:gd name="T18" fmla="*/ 270 w 270"/>
                <a:gd name="T19" fmla="*/ 88 h 237"/>
                <a:gd name="T20" fmla="*/ 145 w 270"/>
                <a:gd name="T21" fmla="*/ 0 h 237"/>
                <a:gd name="T22" fmla="*/ 0 w 270"/>
                <a:gd name="T23" fmla="*/ 110 h 237"/>
                <a:gd name="T24" fmla="*/ 248 w 270"/>
                <a:gd name="T25" fmla="*/ 201 h 237"/>
                <a:gd name="T26" fmla="*/ 264 w 270"/>
                <a:gd name="T27" fmla="*/ 179 h 237"/>
                <a:gd name="T28" fmla="*/ 241 w 270"/>
                <a:gd name="T29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37">
                  <a:moveTo>
                    <a:pt x="241" y="168"/>
                  </a:moveTo>
                  <a:cubicBezTo>
                    <a:pt x="157" y="187"/>
                    <a:pt x="59" y="167"/>
                    <a:pt x="59" y="107"/>
                  </a:cubicBezTo>
                  <a:cubicBezTo>
                    <a:pt x="59" y="62"/>
                    <a:pt x="102" y="43"/>
                    <a:pt x="135" y="41"/>
                  </a:cubicBezTo>
                  <a:cubicBezTo>
                    <a:pt x="169" y="38"/>
                    <a:pt x="197" y="45"/>
                    <a:pt x="211" y="60"/>
                  </a:cubicBezTo>
                  <a:cubicBezTo>
                    <a:pt x="219" y="69"/>
                    <a:pt x="217" y="81"/>
                    <a:pt x="200" y="82"/>
                  </a:cubicBezTo>
                  <a:cubicBezTo>
                    <a:pt x="184" y="83"/>
                    <a:pt x="154" y="84"/>
                    <a:pt x="130" y="85"/>
                  </a:cubicBezTo>
                  <a:cubicBezTo>
                    <a:pt x="116" y="85"/>
                    <a:pt x="108" y="93"/>
                    <a:pt x="108" y="103"/>
                  </a:cubicBezTo>
                  <a:cubicBezTo>
                    <a:pt x="108" y="111"/>
                    <a:pt x="114" y="120"/>
                    <a:pt x="130" y="120"/>
                  </a:cubicBezTo>
                  <a:cubicBezTo>
                    <a:pt x="153" y="120"/>
                    <a:pt x="212" y="121"/>
                    <a:pt x="241" y="121"/>
                  </a:cubicBezTo>
                  <a:cubicBezTo>
                    <a:pt x="260" y="121"/>
                    <a:pt x="270" y="110"/>
                    <a:pt x="270" y="88"/>
                  </a:cubicBezTo>
                  <a:cubicBezTo>
                    <a:pt x="270" y="53"/>
                    <a:pt x="238" y="0"/>
                    <a:pt x="145" y="0"/>
                  </a:cubicBezTo>
                  <a:cubicBezTo>
                    <a:pt x="61" y="0"/>
                    <a:pt x="0" y="42"/>
                    <a:pt x="0" y="110"/>
                  </a:cubicBezTo>
                  <a:cubicBezTo>
                    <a:pt x="0" y="207"/>
                    <a:pt x="143" y="237"/>
                    <a:pt x="248" y="201"/>
                  </a:cubicBezTo>
                  <a:cubicBezTo>
                    <a:pt x="258" y="197"/>
                    <a:pt x="267" y="190"/>
                    <a:pt x="264" y="179"/>
                  </a:cubicBezTo>
                  <a:cubicBezTo>
                    <a:pt x="261" y="169"/>
                    <a:pt x="253" y="166"/>
                    <a:pt x="241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576F4BB-E924-804D-9514-A0F24A315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300"/>
              <a:ext cx="118" cy="290"/>
            </a:xfrm>
            <a:custGeom>
              <a:avLst/>
              <a:gdLst>
                <a:gd name="T0" fmla="*/ 0 w 62"/>
                <a:gd name="T1" fmla="*/ 13 h 151"/>
                <a:gd name="T2" fmla="*/ 8 w 62"/>
                <a:gd name="T3" fmla="*/ 125 h 151"/>
                <a:gd name="T4" fmla="*/ 31 w 62"/>
                <a:gd name="T5" fmla="*/ 151 h 151"/>
                <a:gd name="T6" fmla="*/ 53 w 62"/>
                <a:gd name="T7" fmla="*/ 125 h 151"/>
                <a:gd name="T8" fmla="*/ 62 w 62"/>
                <a:gd name="T9" fmla="*/ 4 h 151"/>
                <a:gd name="T10" fmla="*/ 58 w 62"/>
                <a:gd name="T11" fmla="*/ 1 h 151"/>
                <a:gd name="T12" fmla="*/ 3 w 62"/>
                <a:gd name="T13" fmla="*/ 10 h 151"/>
                <a:gd name="T14" fmla="*/ 0 w 62"/>
                <a:gd name="T15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">
                  <a:moveTo>
                    <a:pt x="0" y="13"/>
                  </a:moveTo>
                  <a:cubicBezTo>
                    <a:pt x="2" y="66"/>
                    <a:pt x="7" y="110"/>
                    <a:pt x="8" y="125"/>
                  </a:cubicBezTo>
                  <a:cubicBezTo>
                    <a:pt x="10" y="145"/>
                    <a:pt x="20" y="151"/>
                    <a:pt x="31" y="151"/>
                  </a:cubicBezTo>
                  <a:cubicBezTo>
                    <a:pt x="41" y="151"/>
                    <a:pt x="51" y="145"/>
                    <a:pt x="53" y="125"/>
                  </a:cubicBezTo>
                  <a:cubicBezTo>
                    <a:pt x="54" y="108"/>
                    <a:pt x="59" y="56"/>
                    <a:pt x="62" y="4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11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11FCBA-F255-8B4B-9244-0861E142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181"/>
              <a:ext cx="126" cy="100"/>
            </a:xfrm>
            <a:custGeom>
              <a:avLst/>
              <a:gdLst>
                <a:gd name="T0" fmla="*/ 33 w 66"/>
                <a:gd name="T1" fmla="*/ 0 h 52"/>
                <a:gd name="T2" fmla="*/ 0 w 66"/>
                <a:gd name="T3" fmla="*/ 32 h 52"/>
                <a:gd name="T4" fmla="*/ 1 w 66"/>
                <a:gd name="T5" fmla="*/ 48 h 52"/>
                <a:gd name="T6" fmla="*/ 5 w 66"/>
                <a:gd name="T7" fmla="*/ 51 h 52"/>
                <a:gd name="T8" fmla="*/ 62 w 66"/>
                <a:gd name="T9" fmla="*/ 42 h 52"/>
                <a:gd name="T10" fmla="*/ 65 w 66"/>
                <a:gd name="T11" fmla="*/ 39 h 52"/>
                <a:gd name="T12" fmla="*/ 65 w 66"/>
                <a:gd name="T13" fmla="*/ 32 h 52"/>
                <a:gd name="T14" fmla="*/ 33 w 66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2">
                  <a:moveTo>
                    <a:pt x="33" y="0"/>
                  </a:moveTo>
                  <a:cubicBezTo>
                    <a:pt x="7" y="0"/>
                    <a:pt x="0" y="20"/>
                    <a:pt x="0" y="32"/>
                  </a:cubicBezTo>
                  <a:cubicBezTo>
                    <a:pt x="0" y="34"/>
                    <a:pt x="1" y="40"/>
                    <a:pt x="1" y="48"/>
                  </a:cubicBezTo>
                  <a:cubicBezTo>
                    <a:pt x="1" y="50"/>
                    <a:pt x="3" y="52"/>
                    <a:pt x="5" y="5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2"/>
                    <a:pt x="65" y="40"/>
                    <a:pt x="65" y="39"/>
                  </a:cubicBezTo>
                  <a:cubicBezTo>
                    <a:pt x="65" y="36"/>
                    <a:pt x="65" y="33"/>
                    <a:pt x="65" y="32"/>
                  </a:cubicBezTo>
                  <a:cubicBezTo>
                    <a:pt x="66" y="20"/>
                    <a:pt x="58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859C17-60F0-EE45-862A-E66F39CE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181"/>
              <a:ext cx="574" cy="415"/>
            </a:xfrm>
            <a:custGeom>
              <a:avLst/>
              <a:gdLst>
                <a:gd name="T0" fmla="*/ 269 w 301"/>
                <a:gd name="T1" fmla="*/ 84 h 216"/>
                <a:gd name="T2" fmla="*/ 153 w 301"/>
                <a:gd name="T3" fmla="*/ 85 h 216"/>
                <a:gd name="T4" fmla="*/ 130 w 301"/>
                <a:gd name="T5" fmla="*/ 103 h 216"/>
                <a:gd name="T6" fmla="*/ 152 w 301"/>
                <a:gd name="T7" fmla="*/ 120 h 216"/>
                <a:gd name="T8" fmla="*/ 227 w 301"/>
                <a:gd name="T9" fmla="*/ 124 h 216"/>
                <a:gd name="T10" fmla="*/ 241 w 301"/>
                <a:gd name="T11" fmla="*/ 145 h 216"/>
                <a:gd name="T12" fmla="*/ 157 w 301"/>
                <a:gd name="T13" fmla="*/ 175 h 216"/>
                <a:gd name="T14" fmla="*/ 60 w 301"/>
                <a:gd name="T15" fmla="*/ 107 h 216"/>
                <a:gd name="T16" fmla="*/ 233 w 301"/>
                <a:gd name="T17" fmla="*/ 43 h 216"/>
                <a:gd name="T18" fmla="*/ 258 w 301"/>
                <a:gd name="T19" fmla="*/ 32 h 216"/>
                <a:gd name="T20" fmla="*/ 239 w 301"/>
                <a:gd name="T21" fmla="*/ 9 h 216"/>
                <a:gd name="T22" fmla="*/ 158 w 301"/>
                <a:gd name="T23" fmla="*/ 0 h 216"/>
                <a:gd name="T24" fmla="*/ 0 w 301"/>
                <a:gd name="T25" fmla="*/ 109 h 216"/>
                <a:gd name="T26" fmla="*/ 157 w 301"/>
                <a:gd name="T27" fmla="*/ 216 h 216"/>
                <a:gd name="T28" fmla="*/ 301 w 301"/>
                <a:gd name="T29" fmla="*/ 117 h 216"/>
                <a:gd name="T30" fmla="*/ 269 w 301"/>
                <a:gd name="T31" fmla="*/ 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216">
                  <a:moveTo>
                    <a:pt x="269" y="84"/>
                  </a:moveTo>
                  <a:cubicBezTo>
                    <a:pt x="250" y="84"/>
                    <a:pt x="191" y="85"/>
                    <a:pt x="153" y="85"/>
                  </a:cubicBezTo>
                  <a:cubicBezTo>
                    <a:pt x="134" y="85"/>
                    <a:pt x="130" y="95"/>
                    <a:pt x="130" y="103"/>
                  </a:cubicBezTo>
                  <a:cubicBezTo>
                    <a:pt x="130" y="110"/>
                    <a:pt x="135" y="119"/>
                    <a:pt x="152" y="120"/>
                  </a:cubicBezTo>
                  <a:cubicBezTo>
                    <a:pt x="178" y="121"/>
                    <a:pt x="211" y="123"/>
                    <a:pt x="227" y="124"/>
                  </a:cubicBezTo>
                  <a:cubicBezTo>
                    <a:pt x="247" y="125"/>
                    <a:pt x="248" y="135"/>
                    <a:pt x="241" y="145"/>
                  </a:cubicBezTo>
                  <a:cubicBezTo>
                    <a:pt x="227" y="163"/>
                    <a:pt x="192" y="175"/>
                    <a:pt x="157" y="175"/>
                  </a:cubicBezTo>
                  <a:cubicBezTo>
                    <a:pt x="111" y="175"/>
                    <a:pt x="60" y="148"/>
                    <a:pt x="60" y="107"/>
                  </a:cubicBezTo>
                  <a:cubicBezTo>
                    <a:pt x="60" y="68"/>
                    <a:pt x="103" y="24"/>
                    <a:pt x="233" y="43"/>
                  </a:cubicBezTo>
                  <a:cubicBezTo>
                    <a:pt x="244" y="44"/>
                    <a:pt x="256" y="42"/>
                    <a:pt x="258" y="32"/>
                  </a:cubicBezTo>
                  <a:cubicBezTo>
                    <a:pt x="261" y="20"/>
                    <a:pt x="254" y="13"/>
                    <a:pt x="239" y="9"/>
                  </a:cubicBezTo>
                  <a:cubicBezTo>
                    <a:pt x="210" y="2"/>
                    <a:pt x="183" y="0"/>
                    <a:pt x="158" y="0"/>
                  </a:cubicBezTo>
                  <a:cubicBezTo>
                    <a:pt x="70" y="0"/>
                    <a:pt x="0" y="41"/>
                    <a:pt x="0" y="109"/>
                  </a:cubicBezTo>
                  <a:cubicBezTo>
                    <a:pt x="0" y="181"/>
                    <a:pt x="70" y="216"/>
                    <a:pt x="157" y="216"/>
                  </a:cubicBezTo>
                  <a:cubicBezTo>
                    <a:pt x="254" y="216"/>
                    <a:pt x="301" y="163"/>
                    <a:pt x="301" y="117"/>
                  </a:cubicBezTo>
                  <a:cubicBezTo>
                    <a:pt x="301" y="93"/>
                    <a:pt x="289" y="84"/>
                    <a:pt x="2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D3AC1D-79D1-2D41-82C1-33C088CD9193}"/>
              </a:ext>
            </a:extLst>
          </p:cNvPr>
          <p:cNvGrpSpPr/>
          <p:nvPr userDrawn="1"/>
        </p:nvGrpSpPr>
        <p:grpSpPr>
          <a:xfrm>
            <a:off x="396436" y="6295073"/>
            <a:ext cx="5798651" cy="247009"/>
            <a:chOff x="369181" y="6304018"/>
            <a:chExt cx="5798651" cy="247009"/>
          </a:xfrm>
        </p:grpSpPr>
        <p:sp>
          <p:nvSpPr>
            <p:cNvPr id="21" name="Espace réservé du texte 3">
              <a:extLst>
                <a:ext uri="{FF2B5EF4-FFF2-40B4-BE49-F238E27FC236}">
                  <a16:creationId xmlns:a16="http://schemas.microsoft.com/office/drawing/2014/main" id="{8192FDFF-9BFC-4846-8112-4797BBA3F6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4937" y="6304018"/>
              <a:ext cx="5762895" cy="247009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0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100" b="0" i="0" u="none" strike="noStrike" cap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fr-FR" sz="800">
                  <a:solidFill>
                    <a:srgbClr val="0078BE"/>
                  </a:solidFill>
                </a:rPr>
                <a:t>ENGIE 2022</a:t>
              </a:r>
            </a:p>
            <a:p>
              <a:pPr algn="l"/>
              <a:endParaRPr lang="fr-FR" sz="800">
                <a:solidFill>
                  <a:srgbClr val="0078BE"/>
                </a:solidFill>
              </a:endParaRPr>
            </a:p>
          </p:txBody>
        </p:sp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04D412E9-FA46-4641-829F-CDE70539FF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9181" y="6379691"/>
              <a:ext cx="77407" cy="77407"/>
            </a:xfrm>
            <a:prstGeom prst="rect">
              <a:avLst/>
            </a:prstGeom>
          </p:spPr>
        </p:pic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9E3ACEF-65A5-0845-A182-124A77616208}"/>
              </a:ext>
            </a:extLst>
          </p:cNvPr>
          <p:cNvCxnSpPr/>
          <p:nvPr userDrawn="1"/>
        </p:nvCxnSpPr>
        <p:spPr>
          <a:xfrm>
            <a:off x="11205671" y="6295073"/>
            <a:ext cx="0" cy="177977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52000">
                  <a:srgbClr val="0077C0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5A7502-9266-4DF8-8D8F-4ABFD041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17"/>
            <a:ext cx="10515123" cy="461665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8CB94C-5341-451E-AD6D-1CE5F7905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3880"/>
            <a:ext cx="10515600" cy="451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6673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fr-FR" sz="2400" b="1" i="0" u="none" strike="noStrike" cap="all" baseline="0" dirty="0">
          <a:gradFill>
            <a:gsLst>
              <a:gs pos="0">
                <a:srgbClr val="198ABB"/>
              </a:gs>
              <a:gs pos="100000">
                <a:srgbClr val="3AD1B0"/>
              </a:gs>
            </a:gsLst>
            <a:lin ang="2700000" scaled="1"/>
          </a:gra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16000" marR="0" lvl="0" indent="-2160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35000"/>
        <a:buFontTx/>
        <a:buBlip>
          <a:blip r:embed="rId18"/>
        </a:buBlip>
        <a:defRPr sz="1500" b="0" i="0" u="none" strike="noStrike" cap="none">
          <a:solidFill>
            <a:srgbClr val="353A3D"/>
          </a:solidFill>
          <a:latin typeface="Arial"/>
          <a:ea typeface="Arial"/>
          <a:cs typeface="Arial"/>
          <a:sym typeface="Arial"/>
        </a:defRPr>
      </a:lvl1pPr>
      <a:lvl2pPr marL="536575" marR="0" lvl="1" indent="-2159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―"/>
        <a:defRPr sz="1300" b="0" i="0" u="none" strike="noStrike" cap="none">
          <a:solidFill>
            <a:schemeClr val="tx2">
              <a:lumMod val="75000"/>
            </a:schemeClr>
          </a:solidFill>
          <a:latin typeface="Arial"/>
          <a:ea typeface="Arial"/>
          <a:cs typeface="Arial"/>
          <a:sym typeface="Arial"/>
        </a:defRPr>
      </a:lvl2pPr>
      <a:lvl3pPr marL="804863" marR="0" lvl="2" indent="-14287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1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7">
          <p15:clr>
            <a:srgbClr val="F26B43"/>
          </p15:clr>
        </p15:guide>
        <p15:guide id="2" pos="7133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pos="888">
          <p15:clr>
            <a:srgbClr val="F26B43"/>
          </p15:clr>
        </p15:guide>
        <p15:guide id="6" pos="6792">
          <p15:clr>
            <a:srgbClr val="F26B43"/>
          </p15:clr>
        </p15:guide>
        <p15:guide id="7" orient="horz" pos="812">
          <p15:clr>
            <a:srgbClr val="F26B43"/>
          </p15:clr>
        </p15:guide>
        <p15:guide id="8" orient="horz" pos="3508">
          <p15:clr>
            <a:srgbClr val="F26B43"/>
          </p15:clr>
        </p15:guide>
        <p15:guide id="9" pos="2712">
          <p15:clr>
            <a:srgbClr val="F26B43"/>
          </p15:clr>
        </p15:guide>
        <p15:guide id="10" pos="2757">
          <p15:clr>
            <a:srgbClr val="F26B43"/>
          </p15:clr>
        </p15:guide>
        <p15:guide id="11" pos="4921">
          <p15:clr>
            <a:srgbClr val="F26B43"/>
          </p15:clr>
        </p15:guide>
        <p15:guide id="12" pos="4968">
          <p15:clr>
            <a:srgbClr val="F26B43"/>
          </p15:clr>
        </p15:guide>
        <p15:guide id="13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213145-E542-42FF-999D-14607F5038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4155" y="2318245"/>
            <a:ext cx="10463134" cy="682269"/>
          </a:xfrm>
        </p:spPr>
        <p:txBody>
          <a:bodyPr>
            <a:normAutofit fontScale="25000" lnSpcReduction="20000"/>
          </a:bodyPr>
          <a:lstStyle/>
          <a:p>
            <a:r>
              <a:rPr lang="de-DE" sz="17600" dirty="0"/>
              <a:t>Variable Dienstleistungsentgelte </a:t>
            </a:r>
          </a:p>
          <a:p>
            <a:r>
              <a:rPr lang="de-DE" sz="9600" dirty="0"/>
              <a:t>eine faire Lösung für Betreiber und Direktvermarkter ?</a:t>
            </a:r>
          </a:p>
          <a:p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667213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E9A6-CC11-BE15-80CB-2374EE0D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ENGIE </a:t>
            </a:r>
            <a:r>
              <a:rPr lang="en-US" dirty="0"/>
              <a:t>Activities</a:t>
            </a:r>
            <a:r>
              <a:rPr lang="de-DE" dirty="0"/>
              <a:t> in EUROPE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8DEB15-3786-9441-73D1-EA347F0C596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8CF3270-52E4-34F6-1B49-B27F38ACEB77}"/>
              </a:ext>
            </a:extLst>
          </p:cNvPr>
          <p:cNvGrpSpPr/>
          <p:nvPr/>
        </p:nvGrpSpPr>
        <p:grpSpPr>
          <a:xfrm>
            <a:off x="254313" y="1210304"/>
            <a:ext cx="11416646" cy="5109172"/>
            <a:chOff x="204226" y="1288298"/>
            <a:chExt cx="11416646" cy="5109172"/>
          </a:xfrm>
        </p:grpSpPr>
        <p:sp>
          <p:nvSpPr>
            <p:cNvPr id="6" name="Rectangle 275">
              <a:extLst>
                <a:ext uri="{FF2B5EF4-FFF2-40B4-BE49-F238E27FC236}">
                  <a16:creationId xmlns:a16="http://schemas.microsoft.com/office/drawing/2014/main" id="{98D0170B-0A72-08A9-EBEA-F5EDED1D7BB4}"/>
                </a:ext>
              </a:extLst>
            </p:cNvPr>
            <p:cNvSpPr>
              <a:spLocks/>
            </p:cNvSpPr>
            <p:nvPr/>
          </p:nvSpPr>
          <p:spPr>
            <a:xfrm>
              <a:off x="407987" y="1584713"/>
              <a:ext cx="11212885" cy="45811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e 276">
              <a:extLst>
                <a:ext uri="{FF2B5EF4-FFF2-40B4-BE49-F238E27FC236}">
                  <a16:creationId xmlns:a16="http://schemas.microsoft.com/office/drawing/2014/main" id="{F07B6D30-7D42-DF1C-61A8-CBD671890CF9}"/>
                </a:ext>
              </a:extLst>
            </p:cNvPr>
            <p:cNvGrpSpPr/>
            <p:nvPr/>
          </p:nvGrpSpPr>
          <p:grpSpPr>
            <a:xfrm>
              <a:off x="6431375" y="1593057"/>
              <a:ext cx="4059823" cy="3892256"/>
              <a:chOff x="5707186" y="2380262"/>
              <a:chExt cx="4059823" cy="3892254"/>
            </a:xfrm>
          </p:grpSpPr>
          <p:graphicFrame>
            <p:nvGraphicFramePr>
              <p:cNvPr id="29" name="Graphique 277">
                <a:extLst>
                  <a:ext uri="{FF2B5EF4-FFF2-40B4-BE49-F238E27FC236}">
                    <a16:creationId xmlns:a16="http://schemas.microsoft.com/office/drawing/2014/main" id="{77BF5976-6AF7-C599-A619-181E14833C3F}"/>
                  </a:ext>
                </a:extLst>
              </p:cNvPr>
              <p:cNvGraphicFramePr/>
              <p:nvPr/>
            </p:nvGraphicFramePr>
            <p:xfrm>
              <a:off x="5707186" y="2380262"/>
              <a:ext cx="3698258" cy="2819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0" name="TextBox 60">
                <a:extLst>
                  <a:ext uri="{FF2B5EF4-FFF2-40B4-BE49-F238E27FC236}">
                    <a16:creationId xmlns:a16="http://schemas.microsoft.com/office/drawing/2014/main" id="{6CD9876E-6FF1-7784-5815-7B0F7AB04597}"/>
                  </a:ext>
                </a:extLst>
              </p:cNvPr>
              <p:cNvSpPr txBox="1"/>
              <p:nvPr/>
            </p:nvSpPr>
            <p:spPr>
              <a:xfrm>
                <a:off x="6226487" y="5718518"/>
                <a:ext cx="354052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 algn="ctr">
                  <a:spcBef>
                    <a:spcPts val="1000"/>
                  </a:spcBef>
                  <a:defRPr/>
                </a:pPr>
                <a:r>
                  <a:rPr lang="en-US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Present in key markets for</a:t>
                </a:r>
                <a:br>
                  <a:rPr lang="en-US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</a:br>
                <a:r>
                  <a:rPr lang="en-US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renewable growth</a:t>
                </a:r>
              </a:p>
            </p:txBody>
          </p:sp>
        </p:grpSp>
        <p:sp>
          <p:nvSpPr>
            <p:cNvPr id="8" name="Espace réservé du texte 3">
              <a:extLst>
                <a:ext uri="{FF2B5EF4-FFF2-40B4-BE49-F238E27FC236}">
                  <a16:creationId xmlns:a16="http://schemas.microsoft.com/office/drawing/2014/main" id="{0BE6A205-1301-8A79-E1A0-0565742449D4}"/>
                </a:ext>
              </a:extLst>
            </p:cNvPr>
            <p:cNvSpPr txBox="1">
              <a:spLocks/>
            </p:cNvSpPr>
            <p:nvPr/>
          </p:nvSpPr>
          <p:spPr>
            <a:xfrm>
              <a:off x="204226" y="1928116"/>
              <a:ext cx="5751299" cy="6981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4 main renewable</a:t>
              </a:r>
              <a:br>
                <a:rPr lang="en-US" sz="18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technologies in Europe</a:t>
              </a:r>
            </a:p>
          </p:txBody>
        </p:sp>
        <p:grpSp>
          <p:nvGrpSpPr>
            <p:cNvPr id="9" name="Groupe 1">
              <a:extLst>
                <a:ext uri="{FF2B5EF4-FFF2-40B4-BE49-F238E27FC236}">
                  <a16:creationId xmlns:a16="http://schemas.microsoft.com/office/drawing/2014/main" id="{9F64ECA2-5120-D172-7795-D0C3C1CB659D}"/>
                </a:ext>
              </a:extLst>
            </p:cNvPr>
            <p:cNvGrpSpPr/>
            <p:nvPr/>
          </p:nvGrpSpPr>
          <p:grpSpPr>
            <a:xfrm>
              <a:off x="6175554" y="1904913"/>
              <a:ext cx="4896596" cy="2819539"/>
              <a:chOff x="6724276" y="1877657"/>
              <a:chExt cx="4896596" cy="2819539"/>
            </a:xfrm>
          </p:grpSpPr>
          <p:graphicFrame>
            <p:nvGraphicFramePr>
              <p:cNvPr id="24" name="Graphique 280">
                <a:extLst>
                  <a:ext uri="{FF2B5EF4-FFF2-40B4-BE49-F238E27FC236}">
                    <a16:creationId xmlns:a16="http://schemas.microsoft.com/office/drawing/2014/main" id="{E1A48E95-BAF6-D0C1-22AF-079CD74A63C3}"/>
                  </a:ext>
                </a:extLst>
              </p:cNvPr>
              <p:cNvGraphicFramePr/>
              <p:nvPr/>
            </p:nvGraphicFramePr>
            <p:xfrm>
              <a:off x="7394324" y="1877657"/>
              <a:ext cx="3698259" cy="2819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5" name="ZoneTexte 281">
                <a:extLst>
                  <a:ext uri="{FF2B5EF4-FFF2-40B4-BE49-F238E27FC236}">
                    <a16:creationId xmlns:a16="http://schemas.microsoft.com/office/drawing/2014/main" id="{F19CBF20-36E7-B854-95A0-E96F0CA11E60}"/>
                  </a:ext>
                </a:extLst>
              </p:cNvPr>
              <p:cNvSpPr txBox="1"/>
              <p:nvPr/>
            </p:nvSpPr>
            <p:spPr>
              <a:xfrm>
                <a:off x="6724276" y="4021404"/>
                <a:ext cx="158761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67AE6E"/>
                    </a:solidFill>
                  </a:rPr>
                  <a:t>Onshore wind</a:t>
                </a:r>
              </a:p>
              <a:p>
                <a:pPr algn="ctr"/>
                <a:r>
                  <a:rPr lang="en-US" sz="1100" dirty="0">
                    <a:solidFill>
                      <a:srgbClr val="67AE6E"/>
                    </a:solidFill>
                  </a:rPr>
                  <a:t>6.5 GW</a:t>
                </a:r>
              </a:p>
            </p:txBody>
          </p:sp>
          <p:sp>
            <p:nvSpPr>
              <p:cNvPr id="26" name="ZoneTexte 282">
                <a:extLst>
                  <a:ext uri="{FF2B5EF4-FFF2-40B4-BE49-F238E27FC236}">
                    <a16:creationId xmlns:a16="http://schemas.microsoft.com/office/drawing/2014/main" id="{9DB3C1B8-1AA9-72A2-65AA-B180172E4EA9}"/>
                  </a:ext>
                </a:extLst>
              </p:cNvPr>
              <p:cNvSpPr txBox="1"/>
              <p:nvPr/>
            </p:nvSpPr>
            <p:spPr>
              <a:xfrm>
                <a:off x="6921452" y="2342651"/>
                <a:ext cx="13904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2"/>
                    </a:solidFill>
                  </a:rPr>
                  <a:t>Offshore wind</a:t>
                </a:r>
              </a:p>
              <a:p>
                <a:pPr algn="ctr"/>
                <a:r>
                  <a:rPr lang="en-US" sz="1100" dirty="0">
                    <a:solidFill>
                      <a:schemeClr val="accent2"/>
                    </a:solidFill>
                  </a:rPr>
                  <a:t>1.5 GW</a:t>
                </a:r>
              </a:p>
            </p:txBody>
          </p:sp>
          <p:sp>
            <p:nvSpPr>
              <p:cNvPr id="27" name="ZoneTexte 283">
                <a:extLst>
                  <a:ext uri="{FF2B5EF4-FFF2-40B4-BE49-F238E27FC236}">
                    <a16:creationId xmlns:a16="http://schemas.microsoft.com/office/drawing/2014/main" id="{91292797-C8E0-B31D-D2E5-07F81698CC7C}"/>
                  </a:ext>
                </a:extLst>
              </p:cNvPr>
              <p:cNvSpPr txBox="1"/>
              <p:nvPr/>
            </p:nvSpPr>
            <p:spPr>
              <a:xfrm>
                <a:off x="10230429" y="3230790"/>
                <a:ext cx="13904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Hydro</a:t>
                </a:r>
                <a:endParaRPr lang="en-US" sz="1400" baseline="300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1100" dirty="0">
                    <a:solidFill>
                      <a:schemeClr val="tx2"/>
                    </a:solidFill>
                  </a:rPr>
                  <a:t>5.8 GW</a:t>
                </a:r>
              </a:p>
            </p:txBody>
          </p:sp>
          <p:sp>
            <p:nvSpPr>
              <p:cNvPr id="28" name="ZoneTexte 284">
                <a:extLst>
                  <a:ext uri="{FF2B5EF4-FFF2-40B4-BE49-F238E27FC236}">
                    <a16:creationId xmlns:a16="http://schemas.microsoft.com/office/drawing/2014/main" id="{54D2C91C-D54A-35BE-F7AF-16F9BFA94E3C}"/>
                  </a:ext>
                </a:extLst>
              </p:cNvPr>
              <p:cNvSpPr txBox="1"/>
              <p:nvPr/>
            </p:nvSpPr>
            <p:spPr>
              <a:xfrm>
                <a:off x="8105253" y="1986993"/>
                <a:ext cx="13904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DAA600"/>
                    </a:solidFill>
                  </a:rPr>
                  <a:t>Solar</a:t>
                </a:r>
                <a:endParaRPr lang="en-US" sz="1400" b="1" baseline="30000" dirty="0">
                  <a:solidFill>
                    <a:srgbClr val="DAA600"/>
                  </a:solidFill>
                </a:endParaRPr>
              </a:p>
              <a:p>
                <a:pPr algn="ctr"/>
                <a:r>
                  <a:rPr lang="en-US" sz="1100" dirty="0">
                    <a:solidFill>
                      <a:srgbClr val="DAA600"/>
                    </a:solidFill>
                  </a:rPr>
                  <a:t>1.8 GW</a:t>
                </a:r>
              </a:p>
            </p:txBody>
          </p:sp>
        </p:grpSp>
        <p:sp>
          <p:nvSpPr>
            <p:cNvPr id="11" name="ZoneTexte 310">
              <a:extLst>
                <a:ext uri="{FF2B5EF4-FFF2-40B4-BE49-F238E27FC236}">
                  <a16:creationId xmlns:a16="http://schemas.microsoft.com/office/drawing/2014/main" id="{063F331D-BBB4-4B9C-BDEE-201086E98D4D}"/>
                </a:ext>
              </a:extLst>
            </p:cNvPr>
            <p:cNvSpPr txBox="1"/>
            <p:nvPr/>
          </p:nvSpPr>
          <p:spPr>
            <a:xfrm>
              <a:off x="8160057" y="3213505"/>
              <a:ext cx="1246337" cy="621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 defTabSz="914377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15.6 GW </a:t>
              </a:r>
              <a:b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@100 %</a:t>
              </a:r>
              <a:endParaRPr 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4">
              <a:extLst>
                <a:ext uri="{FF2B5EF4-FFF2-40B4-BE49-F238E27FC236}">
                  <a16:creationId xmlns:a16="http://schemas.microsoft.com/office/drawing/2014/main" id="{86D82068-13DB-2595-EAF6-19C12CF31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966" y="2731204"/>
              <a:ext cx="1467294" cy="1472626"/>
            </a:xfrm>
            <a:prstGeom prst="rect">
              <a:avLst/>
            </a:prstGeom>
          </p:spPr>
        </p:pic>
        <p:pic>
          <p:nvPicPr>
            <p:cNvPr id="15" name="Image 8">
              <a:extLst>
                <a:ext uri="{FF2B5EF4-FFF2-40B4-BE49-F238E27FC236}">
                  <a16:creationId xmlns:a16="http://schemas.microsoft.com/office/drawing/2014/main" id="{37BAF23F-2507-2091-7351-A34F13BFC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7942" y="4267623"/>
              <a:ext cx="1463344" cy="1443928"/>
            </a:xfrm>
            <a:prstGeom prst="rect">
              <a:avLst/>
            </a:prstGeom>
          </p:spPr>
        </p:pic>
        <p:pic>
          <p:nvPicPr>
            <p:cNvPr id="16" name="Image 9">
              <a:extLst>
                <a:ext uri="{FF2B5EF4-FFF2-40B4-BE49-F238E27FC236}">
                  <a16:creationId xmlns:a16="http://schemas.microsoft.com/office/drawing/2014/main" id="{321B9643-F1CE-8818-706F-D897CA138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4934" y="4267624"/>
              <a:ext cx="1465320" cy="1443928"/>
            </a:xfrm>
            <a:prstGeom prst="rect">
              <a:avLst/>
            </a:prstGeom>
          </p:spPr>
        </p:pic>
        <p:sp>
          <p:nvSpPr>
            <p:cNvPr id="17" name="ZoneTexte 290">
              <a:extLst>
                <a:ext uri="{FF2B5EF4-FFF2-40B4-BE49-F238E27FC236}">
                  <a16:creationId xmlns:a16="http://schemas.microsoft.com/office/drawing/2014/main" id="{847A2B4E-A74B-C326-4B20-B77B8AB9E195}"/>
                </a:ext>
              </a:extLst>
            </p:cNvPr>
            <p:cNvSpPr txBox="1"/>
            <p:nvPr/>
          </p:nvSpPr>
          <p:spPr>
            <a:xfrm>
              <a:off x="3106123" y="2751826"/>
              <a:ext cx="15082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ONSHORE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WIND</a:t>
              </a:r>
            </a:p>
          </p:txBody>
        </p:sp>
        <p:sp>
          <p:nvSpPr>
            <p:cNvPr id="18" name="ZoneTexte 292">
              <a:extLst>
                <a:ext uri="{FF2B5EF4-FFF2-40B4-BE49-F238E27FC236}">
                  <a16:creationId xmlns:a16="http://schemas.microsoft.com/office/drawing/2014/main" id="{5C0D93C0-93E3-3679-574C-190EA4AEE976}"/>
                </a:ext>
              </a:extLst>
            </p:cNvPr>
            <p:cNvSpPr txBox="1"/>
            <p:nvPr/>
          </p:nvSpPr>
          <p:spPr>
            <a:xfrm>
              <a:off x="1594906" y="5123206"/>
              <a:ext cx="1449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OFFSHORE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WIND</a:t>
              </a:r>
            </a:p>
          </p:txBody>
        </p:sp>
        <p:sp>
          <p:nvSpPr>
            <p:cNvPr id="19" name="ZoneTexte 293">
              <a:extLst>
                <a:ext uri="{FF2B5EF4-FFF2-40B4-BE49-F238E27FC236}">
                  <a16:creationId xmlns:a16="http://schemas.microsoft.com/office/drawing/2014/main" id="{C1F91D9D-4FC9-3C2D-1B63-6E28D8953E5E}"/>
                </a:ext>
              </a:extLst>
            </p:cNvPr>
            <p:cNvSpPr txBox="1"/>
            <p:nvPr/>
          </p:nvSpPr>
          <p:spPr>
            <a:xfrm>
              <a:off x="3119826" y="5246316"/>
              <a:ext cx="1465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HYDRO</a:t>
              </a:r>
            </a:p>
          </p:txBody>
        </p:sp>
        <p:sp>
          <p:nvSpPr>
            <p:cNvPr id="20" name="Rectangle 294">
              <a:extLst>
                <a:ext uri="{FF2B5EF4-FFF2-40B4-BE49-F238E27FC236}">
                  <a16:creationId xmlns:a16="http://schemas.microsoft.com/office/drawing/2014/main" id="{DFD3472F-4353-776B-93D7-18DE0D1C1A1B}"/>
                </a:ext>
              </a:extLst>
            </p:cNvPr>
            <p:cNvSpPr/>
            <p:nvPr/>
          </p:nvSpPr>
          <p:spPr>
            <a:xfrm>
              <a:off x="398692" y="6048937"/>
              <a:ext cx="5033280" cy="144428"/>
            </a:xfrm>
            <a:prstGeom prst="rect">
              <a:avLst/>
            </a:prstGeom>
            <a:gradFill flip="none" rotWithShape="1">
              <a:gsLst>
                <a:gs pos="0">
                  <a:srgbClr val="00BCFD"/>
                </a:gs>
                <a:gs pos="100000">
                  <a:srgbClr val="23D2B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Connecteur droit 3">
              <a:extLst>
                <a:ext uri="{FF2B5EF4-FFF2-40B4-BE49-F238E27FC236}">
                  <a16:creationId xmlns:a16="http://schemas.microsoft.com/office/drawing/2014/main" id="{0B7B041E-46D7-33D8-70F7-745374B5A7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4274" y="1288298"/>
              <a:ext cx="0" cy="510917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10">
              <a:extLst>
                <a:ext uri="{FF2B5EF4-FFF2-40B4-BE49-F238E27FC236}">
                  <a16:creationId xmlns:a16="http://schemas.microsoft.com/office/drawing/2014/main" id="{E5282D2F-1530-BF80-917B-D95C0471F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4934" y="2731204"/>
              <a:ext cx="1465319" cy="1472626"/>
            </a:xfrm>
            <a:prstGeom prst="rect">
              <a:avLst/>
            </a:prstGeom>
          </p:spPr>
        </p:pic>
        <p:sp>
          <p:nvSpPr>
            <p:cNvPr id="23" name="ZoneTexte 11">
              <a:extLst>
                <a:ext uri="{FF2B5EF4-FFF2-40B4-BE49-F238E27FC236}">
                  <a16:creationId xmlns:a16="http://schemas.microsoft.com/office/drawing/2014/main" id="{568914CE-159F-32B9-E7B1-625053ACB143}"/>
                </a:ext>
              </a:extLst>
            </p:cNvPr>
            <p:cNvSpPr txBox="1"/>
            <p:nvPr/>
          </p:nvSpPr>
          <p:spPr>
            <a:xfrm>
              <a:off x="1588682" y="2694258"/>
              <a:ext cx="1480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331350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05CE0F9-3658-475E-9CF7-E63BF4A4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UNDERSTANDING THE ELEMENTS OF PRICE FINDING*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9117F9-DB7C-41AF-9D36-2275D79149E1}"/>
              </a:ext>
            </a:extLst>
          </p:cNvPr>
          <p:cNvSpPr txBox="1"/>
          <p:nvPr/>
        </p:nvSpPr>
        <p:spPr>
          <a:xfrm>
            <a:off x="1136073" y="5818579"/>
            <a:ext cx="6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*Exemplary indicative pricing for a German RES asset; actual pricing will be individual for each individual asset, contract structure and tenure and will fluctuate according to market conditions   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6729AF9A-A63E-4713-B2D3-973172067A87}"/>
              </a:ext>
            </a:extLst>
          </p:cNvPr>
          <p:cNvSpPr txBox="1">
            <a:spLocks/>
          </p:cNvSpPr>
          <p:nvPr/>
        </p:nvSpPr>
        <p:spPr>
          <a:xfrm>
            <a:off x="8047451" y="1817317"/>
            <a:ext cx="3498004" cy="50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defRPr sz="1500" b="0" i="0" u="none" strike="noStrike" cap="none">
                <a:solidFill>
                  <a:srgbClr val="353A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575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―"/>
              <a:defRPr sz="13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4863" marR="0" lvl="2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Market prices for (future) baseload power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Power prices are highly volatile</a:t>
            </a:r>
          </a:p>
        </p:txBody>
      </p:sp>
      <p:sp>
        <p:nvSpPr>
          <p:cNvPr id="4" name="Rectangle à coins arrondis 5">
            <a:extLst>
              <a:ext uri="{FF2B5EF4-FFF2-40B4-BE49-F238E27FC236}">
                <a16:creationId xmlns:a16="http://schemas.microsoft.com/office/drawing/2014/main" id="{E82AB8A8-BE56-4585-A4C1-6381456C55AC}"/>
              </a:ext>
            </a:extLst>
          </p:cNvPr>
          <p:cNvSpPr/>
          <p:nvPr/>
        </p:nvSpPr>
        <p:spPr bwMode="gray">
          <a:xfrm>
            <a:off x="8047451" y="1452862"/>
            <a:ext cx="3498011" cy="3256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91" tIns="31346" rIns="62691" bIns="31346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Baseload forward price</a:t>
            </a:r>
          </a:p>
        </p:txBody>
      </p:sp>
      <p:sp>
        <p:nvSpPr>
          <p:cNvPr id="6" name="Rectangle à coins arrondis 7">
            <a:extLst>
              <a:ext uri="{FF2B5EF4-FFF2-40B4-BE49-F238E27FC236}">
                <a16:creationId xmlns:a16="http://schemas.microsoft.com/office/drawing/2014/main" id="{088FA4B2-4058-417C-8402-34BC9959C6DC}"/>
              </a:ext>
            </a:extLst>
          </p:cNvPr>
          <p:cNvSpPr/>
          <p:nvPr/>
        </p:nvSpPr>
        <p:spPr bwMode="gray">
          <a:xfrm>
            <a:off x="8047451" y="2302869"/>
            <a:ext cx="3498011" cy="3256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91" tIns="31346" rIns="62691" bIns="31346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Profile risk 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45FC0EB1-A91D-46D6-A2E0-34E4C9B6BFEE}"/>
              </a:ext>
            </a:extLst>
          </p:cNvPr>
          <p:cNvSpPr/>
          <p:nvPr/>
        </p:nvSpPr>
        <p:spPr bwMode="gray">
          <a:xfrm>
            <a:off x="8047451" y="3485379"/>
            <a:ext cx="3498011" cy="3256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91" tIns="31346" rIns="62691" bIns="31346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 risk 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9EB42E8-1C49-4D0A-9547-929A39C796AC}"/>
              </a:ext>
            </a:extLst>
          </p:cNvPr>
          <p:cNvSpPr txBox="1">
            <a:spLocks/>
          </p:cNvSpPr>
          <p:nvPr/>
        </p:nvSpPr>
        <p:spPr>
          <a:xfrm>
            <a:off x="8047451" y="2667324"/>
            <a:ext cx="3498004" cy="82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defRPr sz="1500" b="0" i="0" u="none" strike="noStrike" cap="none">
                <a:solidFill>
                  <a:srgbClr val="353A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575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―"/>
              <a:defRPr sz="13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4863" marR="0" lvl="2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Difference between average day ahead spot prices and prices that were achieved during each hour of production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Degree depends on power market dynamics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104A1BC1-0877-4D18-A42A-9D0B8CA23F72}"/>
              </a:ext>
            </a:extLst>
          </p:cNvPr>
          <p:cNvSpPr txBox="1">
            <a:spLocks/>
          </p:cNvSpPr>
          <p:nvPr/>
        </p:nvSpPr>
        <p:spPr>
          <a:xfrm>
            <a:off x="8047451" y="3849834"/>
            <a:ext cx="3498004" cy="26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defRPr sz="1500" b="0" i="0" u="none" strike="noStrike" cap="none">
                <a:solidFill>
                  <a:srgbClr val="353A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575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―"/>
              <a:defRPr sz="13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4863" marR="0" lvl="2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Accounting for intermittency of production</a:t>
            </a:r>
          </a:p>
        </p:txBody>
      </p:sp>
      <p:sp>
        <p:nvSpPr>
          <p:cNvPr id="19" name="Rectangle à coins arrondis 9">
            <a:extLst>
              <a:ext uri="{FF2B5EF4-FFF2-40B4-BE49-F238E27FC236}">
                <a16:creationId xmlns:a16="http://schemas.microsoft.com/office/drawing/2014/main" id="{8D31B400-4BA9-438D-B4CB-C7CE33C278E8}"/>
              </a:ext>
            </a:extLst>
          </p:cNvPr>
          <p:cNvSpPr/>
          <p:nvPr/>
        </p:nvSpPr>
        <p:spPr bwMode="gray">
          <a:xfrm>
            <a:off x="8047451" y="4233523"/>
            <a:ext cx="3498011" cy="3256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91" tIns="31346" rIns="62691" bIns="31346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Balancing cost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E98BAD42-3B43-40E4-8456-50F59066EBE9}"/>
              </a:ext>
            </a:extLst>
          </p:cNvPr>
          <p:cNvSpPr txBox="1">
            <a:spLocks/>
          </p:cNvSpPr>
          <p:nvPr/>
        </p:nvSpPr>
        <p:spPr>
          <a:xfrm>
            <a:off x="8047451" y="4597978"/>
            <a:ext cx="3498004" cy="260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defRPr sz="1500" b="0" i="0" u="none" strike="noStrike" cap="none">
                <a:solidFill>
                  <a:srgbClr val="353A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575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―"/>
              <a:defRPr sz="13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4863" marR="0" lvl="2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Cost to account for difference between forecasted and actual production</a:t>
            </a:r>
          </a:p>
        </p:txBody>
      </p:sp>
      <p:sp>
        <p:nvSpPr>
          <p:cNvPr id="21" name="Rectangle à coins arrondis 9">
            <a:extLst>
              <a:ext uri="{FF2B5EF4-FFF2-40B4-BE49-F238E27FC236}">
                <a16:creationId xmlns:a16="http://schemas.microsoft.com/office/drawing/2014/main" id="{9BDDF90F-4949-4767-B3D5-5809BF4300C5}"/>
              </a:ext>
            </a:extLst>
          </p:cNvPr>
          <p:cNvSpPr/>
          <p:nvPr/>
        </p:nvSpPr>
        <p:spPr bwMode="gray">
          <a:xfrm>
            <a:off x="8047444" y="5083310"/>
            <a:ext cx="3498011" cy="3256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691" tIns="31346" rIns="62691" bIns="31346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Fees/Structuring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F48939C9-C952-40D7-A95D-CD748EDAA110}"/>
              </a:ext>
            </a:extLst>
          </p:cNvPr>
          <p:cNvSpPr txBox="1">
            <a:spLocks/>
          </p:cNvSpPr>
          <p:nvPr/>
        </p:nvSpPr>
        <p:spPr>
          <a:xfrm>
            <a:off x="8047444" y="5447765"/>
            <a:ext cx="3498004" cy="260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defRPr sz="1500" b="0" i="0" u="none" strike="noStrike" cap="none">
                <a:solidFill>
                  <a:srgbClr val="353A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575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―"/>
              <a:defRPr sz="13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04863" marR="0" lvl="2" indent="-142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Tx/>
              <a:buBlip>
                <a:blip r:embed="rId2"/>
              </a:buBlip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353A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Cover costs for risk taking and structuring of PPA power products for end consumer  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C9C8B32C-DA4F-1E33-D4A2-32EE5163A5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88809085"/>
                  </p:ext>
                </p:extLst>
              </p:nvPr>
            </p:nvGraphicFramePr>
            <p:xfrm>
              <a:off x="535710" y="1468588"/>
              <a:ext cx="7269017" cy="43041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Diagramm 7">
                <a:extLst>
                  <a:ext uri="{FF2B5EF4-FFF2-40B4-BE49-F238E27FC236}">
                    <a16:creationId xmlns:a16="http://schemas.microsoft.com/office/drawing/2014/main" id="{C9C8B32C-DA4F-1E33-D4A2-32EE5163A5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710" y="1468588"/>
                <a:ext cx="7269017" cy="43041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51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E9A6-CC11-BE15-80CB-2374EE0D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Overview</a:t>
            </a:r>
            <a:r>
              <a:rPr lang="de-DE" dirty="0"/>
              <a:t> 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8DEB15-3786-9441-73D1-EA347F0C596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DE5F00B-A45E-2A4F-857D-F9E8E0678BF6}" type="datetime1">
              <a:rPr lang="de-DE" smtClean="0"/>
              <a:t>07.11.2023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231E1D-4137-BA17-5440-9891DF5D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4" y="1190882"/>
            <a:ext cx="5672866" cy="457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4BE4D2-F12F-677D-C389-9A20C74C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0882"/>
            <a:ext cx="56766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9637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E9E1EC0-1A77-8D4E-00DF-419F52D3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61306"/>
            <a:ext cx="6347713" cy="55158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17E9A6-CC11-BE15-80CB-2374EE0D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Overview</a:t>
            </a:r>
            <a:r>
              <a:rPr lang="de-DE" dirty="0"/>
              <a:t> II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8DEB15-3786-9441-73D1-EA347F0C596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DE5F00B-A45E-2A4F-857D-F9E8E0678BF6}" type="datetime1">
              <a:rPr lang="de-DE" smtClean="0"/>
              <a:t>06.11.2023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AD6B708-D87E-426D-B97A-078171CF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506992"/>
            <a:ext cx="4996030" cy="25457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32ED8BF-98F9-CB3D-76E7-C4384A49C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238864"/>
            <a:ext cx="4996030" cy="22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550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able, assis, rue, cité&#10;&#10;Description générée automatiquement">
            <a:extLst>
              <a:ext uri="{FF2B5EF4-FFF2-40B4-BE49-F238E27FC236}">
                <a16:creationId xmlns:a16="http://schemas.microsoft.com/office/drawing/2014/main" id="{0720AFA8-F4D4-4C56-B4F9-8DC578198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7" y="0"/>
            <a:ext cx="1028106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193BAF-D86A-4C92-810D-B1DED4B0745B}"/>
              </a:ext>
            </a:extLst>
          </p:cNvPr>
          <p:cNvSpPr/>
          <p:nvPr/>
        </p:nvSpPr>
        <p:spPr>
          <a:xfrm>
            <a:off x="285271" y="233362"/>
            <a:ext cx="5862637" cy="63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770B6F89-5667-4748-9893-3244314CB2FD}"/>
              </a:ext>
            </a:extLst>
          </p:cNvPr>
          <p:cNvSpPr txBox="1">
            <a:spLocks/>
          </p:cNvSpPr>
          <p:nvPr/>
        </p:nvSpPr>
        <p:spPr>
          <a:xfrm>
            <a:off x="879476" y="776290"/>
            <a:ext cx="10455275" cy="3698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1" i="0" u="none" strike="noStrike" cap="all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kern="0" dirty="0"/>
              <a:t>SPRECHEN SIE UNS AN!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692264-9B9C-F3CC-8E34-C76A957EC16E}"/>
              </a:ext>
            </a:extLst>
          </p:cNvPr>
          <p:cNvGrpSpPr/>
          <p:nvPr/>
        </p:nvGrpSpPr>
        <p:grpSpPr>
          <a:xfrm>
            <a:off x="827568" y="2975455"/>
            <a:ext cx="5268432" cy="1208013"/>
            <a:chOff x="879476" y="1628463"/>
            <a:chExt cx="5268432" cy="1208013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D23B6450-1599-A3E9-0560-81C0342B394D}"/>
                </a:ext>
              </a:extLst>
            </p:cNvPr>
            <p:cNvGrpSpPr/>
            <p:nvPr/>
          </p:nvGrpSpPr>
          <p:grpSpPr>
            <a:xfrm>
              <a:off x="1962845" y="1667887"/>
              <a:ext cx="4185063" cy="1057026"/>
              <a:chOff x="1594019" y="1406362"/>
              <a:chExt cx="4185063" cy="1057026"/>
            </a:xfrm>
          </p:grpSpPr>
          <p:sp>
            <p:nvSpPr>
              <p:cNvPr id="4" name="Rectangle 14">
                <a:extLst>
                  <a:ext uri="{FF2B5EF4-FFF2-40B4-BE49-F238E27FC236}">
                    <a16:creationId xmlns:a16="http://schemas.microsoft.com/office/drawing/2014/main" id="{525C1A89-22EA-B7E3-AE57-D73FFF7587BA}"/>
                  </a:ext>
                </a:extLst>
              </p:cNvPr>
              <p:cNvSpPr/>
              <p:nvPr/>
            </p:nvSpPr>
            <p:spPr>
              <a:xfrm>
                <a:off x="1594019" y="1970945"/>
                <a:ext cx="4185063" cy="492443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marL="177796" defTabSz="914377">
                  <a:spcBef>
                    <a:spcPts val="600"/>
                  </a:spcBef>
                  <a:buClr>
                    <a:srgbClr val="35BBFA"/>
                  </a:buClr>
                  <a:defRPr/>
                </a:pPr>
                <a:r>
                  <a:rPr lang="en-US" sz="1050" kern="0" dirty="0">
                    <a:solidFill>
                      <a:srgbClr val="353A3D"/>
                    </a:solidFill>
                    <a:latin typeface="Arial"/>
                    <a:cs typeface="Arial"/>
                    <a:sym typeface="Arial"/>
                  </a:rPr>
                  <a:t>Philip.Meissner@engie.com</a:t>
                </a:r>
                <a:endParaRPr lang="en-US" sz="1050" dirty="0"/>
              </a:p>
              <a:p>
                <a:pPr marL="177796">
                  <a:spcBef>
                    <a:spcPts val="600"/>
                  </a:spcBef>
                  <a:buClr>
                    <a:srgbClr val="35BBFA"/>
                  </a:buClr>
                  <a:defRPr/>
                </a:pPr>
                <a:r>
                  <a:rPr lang="en-US" sz="1050" kern="0" dirty="0">
                    <a:solidFill>
                      <a:srgbClr val="353A3D"/>
                    </a:solidFill>
                    <a:latin typeface="Arial"/>
                    <a:cs typeface="Arial"/>
                  </a:rPr>
                  <a:t>+ 49 (0) 221 46 90 50 64</a:t>
                </a:r>
              </a:p>
            </p:txBody>
          </p:sp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25922B7D-AEFB-6E46-2016-2BA1ECE4AA5A}"/>
                  </a:ext>
                </a:extLst>
              </p:cNvPr>
              <p:cNvSpPr/>
              <p:nvPr/>
            </p:nvSpPr>
            <p:spPr>
              <a:xfrm>
                <a:off x="1785952" y="1406362"/>
                <a:ext cx="2878973" cy="50625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24000" tIns="144000" rIns="324000" bIns="144000" rtlCol="0" anchor="ctr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400" b="1" kern="0">
                    <a:solidFill>
                      <a:schemeClr val="bg1"/>
                    </a:solidFill>
                    <a:cs typeface="Arial"/>
                  </a:rPr>
                  <a:t>Philip MEISSNER</a:t>
                </a:r>
                <a:endParaRPr lang="fr-FR" sz="1400" b="1" kern="0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pic>
          <p:nvPicPr>
            <p:cNvPr id="6" name="Grafik 5" descr="Ein Bild, das Menschliches Gesicht, Person, Lächeln, Shirt enthält.&#10;&#10;Automatisch generierte Beschreibung">
              <a:extLst>
                <a:ext uri="{FF2B5EF4-FFF2-40B4-BE49-F238E27FC236}">
                  <a16:creationId xmlns:a16="http://schemas.microsoft.com/office/drawing/2014/main" id="{1ED047DF-BF85-419C-06B6-95919548E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" t="9284" r="352" b="25691"/>
            <a:stretch/>
          </p:blipFill>
          <p:spPr>
            <a:xfrm>
              <a:off x="879476" y="1628463"/>
              <a:ext cx="1183858" cy="120801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611926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PART 3 CITY">
  <a:themeElements>
    <a:clrScheme name="ENGIE">
      <a:dk1>
        <a:srgbClr val="424242"/>
      </a:dk1>
      <a:lt1>
        <a:srgbClr val="FFFFFF"/>
      </a:lt1>
      <a:dk2>
        <a:srgbClr val="000000"/>
      </a:dk2>
      <a:lt2>
        <a:srgbClr val="B1B1B1"/>
      </a:lt2>
      <a:accent1>
        <a:srgbClr val="35BBFA"/>
      </a:accent1>
      <a:accent2>
        <a:srgbClr val="3BD3AD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 LastSyncTimeStamp="2016-03-10T12:45:02.457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B5F012439D4B428D520970A0F92B21" ma:contentTypeVersion="18" ma:contentTypeDescription="Ein neues Dokument erstellen." ma:contentTypeScope="" ma:versionID="81026a415db4c9b7c8d33f9a58826139">
  <xsd:schema xmlns:xsd="http://www.w3.org/2001/XMLSchema" xmlns:xs="http://www.w3.org/2001/XMLSchema" xmlns:p="http://schemas.microsoft.com/office/2006/metadata/properties" xmlns:ns2="87037488-ec5d-4aba-84c2-9b1d22638e8e" xmlns:ns3="c28558a8-080d-41bd-a570-9526eff493eb" xmlns:ns4="5744c403-ef39-48af-8f94-91af5fbaf075" targetNamespace="http://schemas.microsoft.com/office/2006/metadata/properties" ma:root="true" ma:fieldsID="d9822c55c375900d8c127b5f2ef958e7" ns2:_="" ns3:_="" ns4:_="">
    <xsd:import namespace="87037488-ec5d-4aba-84c2-9b1d22638e8e"/>
    <xsd:import namespace="c28558a8-080d-41bd-a570-9526eff493eb"/>
    <xsd:import namespace="5744c403-ef39-48af-8f94-91af5fbaf075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ags" minOccurs="0"/>
                <xsd:element ref="ns3:Infos" minOccurs="0"/>
                <xsd:element ref="ns3:zust_x00e4_ndig" minOccurs="0"/>
                <xsd:element ref="ns3:lcf76f155ced4ddcb4097134ff3c332f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e61bea3-ef01-423b-9447-d6ca3430f368}" ma:internalName="TaxCatchAll" ma:showField="CatchAllData" ma:web="5744c403-ef39-48af-8f94-91af5fbaf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e61bea3-ef01-423b-9447-d6ca3430f368}" ma:internalName="TaxCatchAllLabel" ma:readOnly="true" ma:showField="CatchAllDataLabel" ma:web="5744c403-ef39-48af-8f94-91af5fbaf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558a8-080d-41bd-a570-9526eff4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tags" ma:index="23" nillable="true" ma:displayName="tags" ma:description="tags zum einfachen labeln von Dateien oder Ordnern" ma:format="Dropdown" ma:internalName="tag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zu bearbeiten"/>
                    <xsd:enumeration value="aktiv"/>
                    <xsd:enumeration value="beendet"/>
                    <xsd:enumeration value="zum Testen"/>
                  </xsd:restriction>
                </xsd:simpleType>
              </xsd:element>
            </xsd:sequence>
          </xsd:extension>
        </xsd:complexContent>
      </xsd:complexType>
    </xsd:element>
    <xsd:element name="Infos" ma:index="24" nillable="true" ma:displayName="Infos" ma:description="Meta-Informationen über die Datei oder Ordner" ma:format="Dropdown" ma:internalName="Infos">
      <xsd:simpleType>
        <xsd:restriction base="dms:Text">
          <xsd:maxLength value="255"/>
        </xsd:restriction>
      </xsd:simpleType>
    </xsd:element>
    <xsd:element name="zust_x00e4_ndig" ma:index="25" nillable="true" ma:displayName="zuständig" ma:description="Personen, welche für die Datei oder Ordner zuständig sind" ma:format="Dropdown" ma:list="UserInfo" ma:SharePointGroup="0" ma:internalName="zust_x00e4_ndig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4c403-ef39-48af-8f94-91af5fbaf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  <Infos xmlns="c28558a8-080d-41bd-a570-9526eff493eb" xsi:nil="true"/>
    <tags xmlns="c28558a8-080d-41bd-a570-9526eff493eb" xsi:nil="true"/>
    <zust_x00e4_ndig xmlns="c28558a8-080d-41bd-a570-9526eff493eb">
      <UserInfo>
        <DisplayName/>
        <AccountId xsi:nil="true"/>
        <AccountType/>
      </UserInfo>
    </zust_x00e4_ndig>
    <lcf76f155ced4ddcb4097134ff3c332f xmlns="c28558a8-080d-41bd-a570-9526eff493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427412-F38A-4079-A3EC-EE1EE035D33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98D8374-EEC6-49BB-B49B-5AAC9E4AFA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7889D-53AC-4E87-9F09-979C234B2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c28558a8-080d-41bd-a570-9526eff493eb"/>
    <ds:schemaRef ds:uri="5744c403-ef39-48af-8f94-91af5fbaf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67776F-EABC-4754-A5E3-71617D6D17D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7037488-ec5d-4aba-84c2-9b1d22638e8e"/>
    <ds:schemaRef ds:uri="http://schemas.microsoft.com/office/infopath/2007/PartnerControls"/>
    <ds:schemaRef ds:uri="5744c403-ef39-48af-8f94-91af5fbaf075"/>
    <ds:schemaRef ds:uri="http://purl.org/dc/elements/1.1/"/>
    <ds:schemaRef ds:uri="c28558a8-080d-41bd-a570-9526eff493eb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ORG ENGIE-TEMPLATE-EN</Template>
  <TotalTime>0</TotalTime>
  <Words>212</Words>
  <Application>Microsoft Office PowerPoint</Application>
  <PresentationFormat>Breitbild</PresentationFormat>
  <Paragraphs>45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Arial</vt:lpstr>
      <vt:lpstr>1_PART 3 CITY</vt:lpstr>
      <vt:lpstr>PowerPoint-Präsentation</vt:lpstr>
      <vt:lpstr>ENGIE Activities in EUROPE</vt:lpstr>
      <vt:lpstr>UNDERSTANDING THE ELEMENTS OF PRICE FINDING*</vt:lpstr>
      <vt:lpstr>Market Overview I</vt:lpstr>
      <vt:lpstr>Market Overview II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the visuals in the template</dc:title>
  <dc:subject/>
  <dc:creator>Philip Meissner</dc:creator>
  <cp:keywords/>
  <dc:description/>
  <cp:lastModifiedBy>Philip Meissner</cp:lastModifiedBy>
  <cp:revision>1</cp:revision>
  <dcterms:created xsi:type="dcterms:W3CDTF">2023-11-06T11:10:40Z</dcterms:created>
  <dcterms:modified xsi:type="dcterms:W3CDTF">2023-11-09T07:53:42Z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 Classification">
    <vt:lpwstr/>
  </property>
  <property fmtid="{D5CDD505-2E9C-101B-9397-08002B2CF9AE}" pid="3" name="MediaServiceImageTags">
    <vt:lpwstr/>
  </property>
  <property fmtid="{D5CDD505-2E9C-101B-9397-08002B2CF9AE}" pid="4" name="ContentTypeId">
    <vt:lpwstr>0x01010015B5F012439D4B428D520970A0F92B21</vt:lpwstr>
  </property>
</Properties>
</file>