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6"/>
  </p:notesMasterIdLst>
  <p:sldIdLst>
    <p:sldId id="264" r:id="rId5"/>
    <p:sldId id="378" r:id="rId6"/>
    <p:sldId id="261" r:id="rId7"/>
    <p:sldId id="376" r:id="rId8"/>
    <p:sldId id="371" r:id="rId9"/>
    <p:sldId id="287" r:id="rId10"/>
    <p:sldId id="375" r:id="rId11"/>
    <p:sldId id="289" r:id="rId12"/>
    <p:sldId id="288" r:id="rId13"/>
    <p:sldId id="292" r:id="rId14"/>
    <p:sldId id="281" r:id="rId15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5F1CD368-AAAD-4789-B3EE-7EE18291D1BC}">
          <p14:sldIdLst>
            <p14:sldId id="264"/>
            <p14:sldId id="378"/>
          </p14:sldIdLst>
        </p14:section>
        <p14:section name="HH-Gruppe" id="{C631F884-83B2-4570-A0FF-9D35BAB46DC3}">
          <p14:sldIdLst>
            <p14:sldId id="261"/>
            <p14:sldId id="376"/>
            <p14:sldId id="371"/>
            <p14:sldId id="287"/>
          </p14:sldIdLst>
        </p14:section>
        <p14:section name="REDS für Betriebsführer" id="{D4A16A3D-1BA0-4CA3-BC6D-FC459BAA285E}">
          <p14:sldIdLst>
            <p14:sldId id="375"/>
          </p14:sldIdLst>
        </p14:section>
        <p14:section name="REDS für Service" id="{9A3014E6-4232-45A8-823E-D7E11E87826B}">
          <p14:sldIdLst>
            <p14:sldId id="289"/>
          </p14:sldIdLst>
        </p14:section>
        <p14:section name="REDS für Investoren" id="{6E181195-6939-4246-8913-050311ED9BCB}">
          <p14:sldIdLst>
            <p14:sldId id="288"/>
          </p14:sldIdLst>
        </p14:section>
        <p14:section name="REDS für Genossenschaften" id="{1BB2A88F-F766-4056-BBCF-8E2001B37156}">
          <p14:sldIdLst>
            <p14:sldId id="292"/>
          </p14:sldIdLst>
        </p14:section>
        <p14:section name="Ende" id="{7FDC1707-DD2C-4F05-84F0-D46C906A5688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82FF43-E7C4-9F8D-8B1C-2142E105FE41}" name="Olivier Canon" initials="OC" userId="S::oc@hh-gruppe.de::a109a993-83a7-4d35-91e5-ec53fbed75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949494"/>
    <a:srgbClr val="005076"/>
    <a:srgbClr val="458DCC"/>
    <a:srgbClr val="555F45"/>
    <a:srgbClr val="6FA5CB"/>
    <a:srgbClr val="6B9FCB"/>
    <a:srgbClr val="4D8BC6"/>
    <a:srgbClr val="3F81BD"/>
    <a:srgbClr val="387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66E27E-1582-4A46-9321-B952FC8E8F5E}" v="765" dt="2023-11-09T08:16:23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14" autoAdjust="0"/>
  </p:normalViewPr>
  <p:slideViewPr>
    <p:cSldViewPr snapToGrid="0">
      <p:cViewPr varScale="1">
        <p:scale>
          <a:sx n="68" d="100"/>
          <a:sy n="68" d="100"/>
        </p:scale>
        <p:origin x="1685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er Canon" userId="a109a993-83a7-4d35-91e5-ec53fbed75ca" providerId="ADAL" clId="{4075E519-09ED-4504-95F5-9AAD5057AFAA}"/>
    <pc:docChg chg="addSld modSld">
      <pc:chgData name="Olivier Canon" userId="a109a993-83a7-4d35-91e5-ec53fbed75ca" providerId="ADAL" clId="{4075E519-09ED-4504-95F5-9AAD5057AFAA}" dt="2023-10-10T12:58:35.298" v="82" actId="20577"/>
      <pc:docMkLst>
        <pc:docMk/>
      </pc:docMkLst>
      <pc:sldChg chg="modSp">
        <pc:chgData name="Olivier Canon" userId="a109a993-83a7-4d35-91e5-ec53fbed75ca" providerId="ADAL" clId="{4075E519-09ED-4504-95F5-9AAD5057AFAA}" dt="2023-10-10T12:58:35.298" v="82" actId="20577"/>
        <pc:sldMkLst>
          <pc:docMk/>
          <pc:sldMk cId="4145977993" sldId="371"/>
        </pc:sldMkLst>
        <pc:graphicFrameChg chg="mod">
          <ac:chgData name="Olivier Canon" userId="a109a993-83a7-4d35-91e5-ec53fbed75ca" providerId="ADAL" clId="{4075E519-09ED-4504-95F5-9AAD5057AFAA}" dt="2023-10-10T12:58:35.298" v="82" actId="20577"/>
          <ac:graphicFrameMkLst>
            <pc:docMk/>
            <pc:sldMk cId="4145977993" sldId="371"/>
            <ac:graphicFrameMk id="7" creationId="{3D02348A-A9C6-4306-A35A-61C04CC434C4}"/>
          </ac:graphicFrameMkLst>
        </pc:graphicFrameChg>
      </pc:sldChg>
      <pc:sldChg chg="add">
        <pc:chgData name="Olivier Canon" userId="a109a993-83a7-4d35-91e5-ec53fbed75ca" providerId="ADAL" clId="{4075E519-09ED-4504-95F5-9AAD5057AFAA}" dt="2023-10-10T09:37:26.209" v="75"/>
        <pc:sldMkLst>
          <pc:docMk/>
          <pc:sldMk cId="536195203" sldId="375"/>
        </pc:sldMkLst>
      </pc:sldChg>
    </pc:docChg>
  </pc:docChgLst>
  <pc:docChgLst>
    <pc:chgData name="Olivier Canon" userId="a109a993-83a7-4d35-91e5-ec53fbed75ca" providerId="ADAL" clId="{5D66E27E-1582-4A46-9321-B952FC8E8F5E}"/>
    <pc:docChg chg="undo redo custSel addSld delSld modSld sldOrd addSection delSection modSection">
      <pc:chgData name="Olivier Canon" userId="a109a993-83a7-4d35-91e5-ec53fbed75ca" providerId="ADAL" clId="{5D66E27E-1582-4A46-9321-B952FC8E8F5E}" dt="2023-11-09T08:16:23.007" v="4116" actId="20577"/>
      <pc:docMkLst>
        <pc:docMk/>
      </pc:docMkLst>
      <pc:sldChg chg="addSp delSp modSp mod ord modTransition">
        <pc:chgData name="Olivier Canon" userId="a109a993-83a7-4d35-91e5-ec53fbed75ca" providerId="ADAL" clId="{5D66E27E-1582-4A46-9321-B952FC8E8F5E}" dt="2023-11-06T17:25:51.801" v="57"/>
        <pc:sldMkLst>
          <pc:docMk/>
          <pc:sldMk cId="0" sldId="261"/>
        </pc:sldMkLst>
        <pc:spChg chg="add del mod">
          <ac:chgData name="Olivier Canon" userId="a109a993-83a7-4d35-91e5-ec53fbed75ca" providerId="ADAL" clId="{5D66E27E-1582-4A46-9321-B952FC8E8F5E}" dt="2023-11-06T17:22:00.846" v="49" actId="478"/>
          <ac:spMkLst>
            <pc:docMk/>
            <pc:sldMk cId="0" sldId="261"/>
            <ac:spMk id="2" creationId="{559844AC-3268-D52C-7B7F-84D859852200}"/>
          </ac:spMkLst>
        </pc:spChg>
        <pc:graphicFrameChg chg="add del mod modGraphic">
          <ac:chgData name="Olivier Canon" userId="a109a993-83a7-4d35-91e5-ec53fbed75ca" providerId="ADAL" clId="{5D66E27E-1582-4A46-9321-B952FC8E8F5E}" dt="2023-11-06T17:22:02.216" v="51" actId="478"/>
          <ac:graphicFrameMkLst>
            <pc:docMk/>
            <pc:sldMk cId="0" sldId="261"/>
            <ac:graphicFrameMk id="4" creationId="{4CAAA09D-DC62-6B13-3EC9-1EA7966F7F34}"/>
          </ac:graphicFrameMkLst>
        </pc:graphicFrameChg>
        <pc:graphicFrameChg chg="add del mod modGraphic">
          <ac:chgData name="Olivier Canon" userId="a109a993-83a7-4d35-91e5-ec53fbed75ca" providerId="ADAL" clId="{5D66E27E-1582-4A46-9321-B952FC8E8F5E}" dt="2023-11-06T17:22:01.639" v="50" actId="478"/>
          <ac:graphicFrameMkLst>
            <pc:docMk/>
            <pc:sldMk cId="0" sldId="261"/>
            <ac:graphicFrameMk id="6" creationId="{0D19D124-EBFA-5492-4DBE-6B8FFBB9A3E3}"/>
          </ac:graphicFrameMkLst>
        </pc:graphicFrameChg>
      </pc:sldChg>
      <pc:sldChg chg="modSp mod modNotesTx">
        <pc:chgData name="Olivier Canon" userId="a109a993-83a7-4d35-91e5-ec53fbed75ca" providerId="ADAL" clId="{5D66E27E-1582-4A46-9321-B952FC8E8F5E}" dt="2023-11-08T11:13:05.664" v="3764" actId="20577"/>
        <pc:sldMkLst>
          <pc:docMk/>
          <pc:sldMk cId="0" sldId="264"/>
        </pc:sldMkLst>
        <pc:spChg chg="mod">
          <ac:chgData name="Olivier Canon" userId="a109a993-83a7-4d35-91e5-ec53fbed75ca" providerId="ADAL" clId="{5D66E27E-1582-4A46-9321-B952FC8E8F5E}" dt="2023-11-06T19:09:05.647" v="822" actId="6549"/>
          <ac:spMkLst>
            <pc:docMk/>
            <pc:sldMk cId="0" sldId="264"/>
            <ac:spMk id="2" creationId="{9EE748C4-969A-C66B-4FE3-75921AFDA177}"/>
          </ac:spMkLst>
        </pc:spChg>
        <pc:spChg chg="mod">
          <ac:chgData name="Olivier Canon" userId="a109a993-83a7-4d35-91e5-ec53fbed75ca" providerId="ADAL" clId="{5D66E27E-1582-4A46-9321-B952FC8E8F5E}" dt="2023-11-06T19:10:02.147" v="899" actId="1036"/>
          <ac:spMkLst>
            <pc:docMk/>
            <pc:sldMk cId="0" sldId="264"/>
            <ac:spMk id="2051" creationId="{EC7E0DC2-04CF-4C19-9473-CF66CFC41EE0}"/>
          </ac:spMkLst>
        </pc:spChg>
      </pc:sldChg>
      <pc:sldChg chg="addSp delSp modSp mod ord">
        <pc:chgData name="Olivier Canon" userId="a109a993-83a7-4d35-91e5-ec53fbed75ca" providerId="ADAL" clId="{5D66E27E-1582-4A46-9321-B952FC8E8F5E}" dt="2023-11-07T11:19:10.920" v="2972" actId="1076"/>
        <pc:sldMkLst>
          <pc:docMk/>
          <pc:sldMk cId="0" sldId="281"/>
        </pc:sldMkLst>
        <pc:spChg chg="add mod">
          <ac:chgData name="Olivier Canon" userId="a109a993-83a7-4d35-91e5-ec53fbed75ca" providerId="ADAL" clId="{5D66E27E-1582-4A46-9321-B952FC8E8F5E}" dt="2023-11-07T11:19:10.920" v="2972" actId="1076"/>
          <ac:spMkLst>
            <pc:docMk/>
            <pc:sldMk cId="0" sldId="281"/>
            <ac:spMk id="2" creationId="{46EBBB79-51E1-9E3B-E456-D74707102C06}"/>
          </ac:spMkLst>
        </pc:spChg>
        <pc:spChg chg="add del mod ord">
          <ac:chgData name="Olivier Canon" userId="a109a993-83a7-4d35-91e5-ec53fbed75ca" providerId="ADAL" clId="{5D66E27E-1582-4A46-9321-B952FC8E8F5E}" dt="2023-11-07T11:18:14.385" v="2967" actId="478"/>
          <ac:spMkLst>
            <pc:docMk/>
            <pc:sldMk cId="0" sldId="281"/>
            <ac:spMk id="3" creationId="{6D72A990-821A-C8D9-28AD-12FD5FF84A31}"/>
          </ac:spMkLst>
        </pc:spChg>
        <pc:spChg chg="mod">
          <ac:chgData name="Olivier Canon" userId="a109a993-83a7-4d35-91e5-ec53fbed75ca" providerId="ADAL" clId="{5D66E27E-1582-4A46-9321-B952FC8E8F5E}" dt="2023-11-07T11:16:36.030" v="2956" actId="1076"/>
          <ac:spMkLst>
            <pc:docMk/>
            <pc:sldMk cId="0" sldId="281"/>
            <ac:spMk id="41987" creationId="{6050F332-3B46-4D63-9011-73E7205DDE48}"/>
          </ac:spMkLst>
        </pc:spChg>
      </pc:sldChg>
      <pc:sldChg chg="ord modAnim modNotesTx">
        <pc:chgData name="Olivier Canon" userId="a109a993-83a7-4d35-91e5-ec53fbed75ca" providerId="ADAL" clId="{5D66E27E-1582-4A46-9321-B952FC8E8F5E}" dt="2023-11-08T11:14:17.099" v="3975" actId="20577"/>
        <pc:sldMkLst>
          <pc:docMk/>
          <pc:sldMk cId="1907238317" sldId="287"/>
        </pc:sldMkLst>
      </pc:sldChg>
      <pc:sldChg chg="addSp delSp modSp mod ord modAnim modNotesTx">
        <pc:chgData name="Olivier Canon" userId="a109a993-83a7-4d35-91e5-ec53fbed75ca" providerId="ADAL" clId="{5D66E27E-1582-4A46-9321-B952FC8E8F5E}" dt="2023-11-08T11:10:20.663" v="3212" actId="20577"/>
        <pc:sldMkLst>
          <pc:docMk/>
          <pc:sldMk cId="3466487762" sldId="288"/>
        </pc:sldMkLst>
        <pc:spChg chg="mod">
          <ac:chgData name="Olivier Canon" userId="a109a993-83a7-4d35-91e5-ec53fbed75ca" providerId="ADAL" clId="{5D66E27E-1582-4A46-9321-B952FC8E8F5E}" dt="2023-11-07T10:17:17.167" v="2489" actId="20577"/>
          <ac:spMkLst>
            <pc:docMk/>
            <pc:sldMk cId="3466487762" sldId="288"/>
            <ac:spMk id="2" creationId="{ABC76C8C-6044-D610-B6AB-6D50A75530A3}"/>
          </ac:spMkLst>
        </pc:spChg>
        <pc:spChg chg="add mod">
          <ac:chgData name="Olivier Canon" userId="a109a993-83a7-4d35-91e5-ec53fbed75ca" providerId="ADAL" clId="{5D66E27E-1582-4A46-9321-B952FC8E8F5E}" dt="2023-11-07T10:15:52.534" v="2403" actId="164"/>
          <ac:spMkLst>
            <pc:docMk/>
            <pc:sldMk cId="3466487762" sldId="288"/>
            <ac:spMk id="8" creationId="{7E25F625-4A10-0649-126D-7066C5ACE6FB}"/>
          </ac:spMkLst>
        </pc:spChg>
        <pc:spChg chg="mod">
          <ac:chgData name="Olivier Canon" userId="a109a993-83a7-4d35-91e5-ec53fbed75ca" providerId="ADAL" clId="{5D66E27E-1582-4A46-9321-B952FC8E8F5E}" dt="2023-11-07T09:38:17.435" v="2134" actId="20577"/>
          <ac:spMkLst>
            <pc:docMk/>
            <pc:sldMk cId="3466487762" sldId="288"/>
            <ac:spMk id="11267" creationId="{1A31D4E4-2C34-E814-6823-D779A7AC8D2F}"/>
          </ac:spMkLst>
        </pc:spChg>
        <pc:grpChg chg="add mod modVis">
          <ac:chgData name="Olivier Canon" userId="a109a993-83a7-4d35-91e5-ec53fbed75ca" providerId="ADAL" clId="{5D66E27E-1582-4A46-9321-B952FC8E8F5E}" dt="2023-11-07T10:18:44.070" v="2500" actId="14429"/>
          <ac:grpSpMkLst>
            <pc:docMk/>
            <pc:sldMk cId="3466487762" sldId="288"/>
            <ac:grpSpMk id="9" creationId="{4045A13B-0D1A-DAE5-7272-A7212B8F83AB}"/>
          </ac:grpSpMkLst>
        </pc:grpChg>
        <pc:picChg chg="del">
          <ac:chgData name="Olivier Canon" userId="a109a993-83a7-4d35-91e5-ec53fbed75ca" providerId="ADAL" clId="{5D66E27E-1582-4A46-9321-B952FC8E8F5E}" dt="2023-11-07T09:46:15.436" v="2294" actId="478"/>
          <ac:picMkLst>
            <pc:docMk/>
            <pc:sldMk cId="3466487762" sldId="288"/>
            <ac:picMk id="4" creationId="{227B6677-EED5-B512-31C5-EBA1DD21D818}"/>
          </ac:picMkLst>
        </pc:picChg>
        <pc:picChg chg="add mod modVis">
          <ac:chgData name="Olivier Canon" userId="a109a993-83a7-4d35-91e5-ec53fbed75ca" providerId="ADAL" clId="{5D66E27E-1582-4A46-9321-B952FC8E8F5E}" dt="2023-11-07T10:18:08.910" v="2492" actId="962"/>
          <ac:picMkLst>
            <pc:docMk/>
            <pc:sldMk cId="3466487762" sldId="288"/>
            <ac:picMk id="5" creationId="{00909180-8D32-581A-976D-5E11F3220355}"/>
          </ac:picMkLst>
        </pc:picChg>
        <pc:picChg chg="add mod">
          <ac:chgData name="Olivier Canon" userId="a109a993-83a7-4d35-91e5-ec53fbed75ca" providerId="ADAL" clId="{5D66E27E-1582-4A46-9321-B952FC8E8F5E}" dt="2023-11-07T10:15:52.534" v="2403" actId="164"/>
          <ac:picMkLst>
            <pc:docMk/>
            <pc:sldMk cId="3466487762" sldId="288"/>
            <ac:picMk id="7" creationId="{126AA068-8558-E4C6-418D-1CC14FED7AF3}"/>
          </ac:picMkLst>
        </pc:picChg>
      </pc:sldChg>
      <pc:sldChg chg="addSp delSp modSp mod ord modAnim">
        <pc:chgData name="Olivier Canon" userId="a109a993-83a7-4d35-91e5-ec53fbed75ca" providerId="ADAL" clId="{5D66E27E-1582-4A46-9321-B952FC8E8F5E}" dt="2023-11-07T09:18:06.664" v="2123" actId="14429"/>
        <pc:sldMkLst>
          <pc:docMk/>
          <pc:sldMk cId="691100107" sldId="289"/>
        </pc:sldMkLst>
        <pc:spChg chg="mod modVis">
          <ac:chgData name="Olivier Canon" userId="a109a993-83a7-4d35-91e5-ec53fbed75ca" providerId="ADAL" clId="{5D66E27E-1582-4A46-9321-B952FC8E8F5E}" dt="2023-11-07T09:17:44.108" v="2120" actId="20577"/>
          <ac:spMkLst>
            <pc:docMk/>
            <pc:sldMk cId="691100107" sldId="289"/>
            <ac:spMk id="2" creationId="{ABC76C8C-6044-D610-B6AB-6D50A75530A3}"/>
          </ac:spMkLst>
        </pc:spChg>
        <pc:spChg chg="mod">
          <ac:chgData name="Olivier Canon" userId="a109a993-83a7-4d35-91e5-ec53fbed75ca" providerId="ADAL" clId="{5D66E27E-1582-4A46-9321-B952FC8E8F5E}" dt="2023-11-07T08:55:55.586" v="1736"/>
          <ac:spMkLst>
            <pc:docMk/>
            <pc:sldMk cId="691100107" sldId="289"/>
            <ac:spMk id="6" creationId="{9DB298B5-93EC-A16B-3975-EE28F4E240E8}"/>
          </ac:spMkLst>
        </pc:spChg>
        <pc:spChg chg="mod">
          <ac:chgData name="Olivier Canon" userId="a109a993-83a7-4d35-91e5-ec53fbed75ca" providerId="ADAL" clId="{5D66E27E-1582-4A46-9321-B952FC8E8F5E}" dt="2023-11-07T08:55:55.586" v="1736"/>
          <ac:spMkLst>
            <pc:docMk/>
            <pc:sldMk cId="691100107" sldId="289"/>
            <ac:spMk id="7" creationId="{9FB3204D-6CBE-4291-1EC5-AE222484B646}"/>
          </ac:spMkLst>
        </pc:spChg>
        <pc:spChg chg="mod modVis">
          <ac:chgData name="Olivier Canon" userId="a109a993-83a7-4d35-91e5-ec53fbed75ca" providerId="ADAL" clId="{5D66E27E-1582-4A46-9321-B952FC8E8F5E}" dt="2023-11-07T09:08:25.181" v="1858" actId="14429"/>
          <ac:spMkLst>
            <pc:docMk/>
            <pc:sldMk cId="691100107" sldId="289"/>
            <ac:spMk id="11267" creationId="{1A31D4E4-2C34-E814-6823-D779A7AC8D2F}"/>
          </ac:spMkLst>
        </pc:spChg>
        <pc:spChg chg="mod modVis">
          <ac:chgData name="Olivier Canon" userId="a109a993-83a7-4d35-91e5-ec53fbed75ca" providerId="ADAL" clId="{5D66E27E-1582-4A46-9321-B952FC8E8F5E}" dt="2023-11-07T09:08:29.244" v="1862" actId="14429"/>
          <ac:spMkLst>
            <pc:docMk/>
            <pc:sldMk cId="691100107" sldId="289"/>
            <ac:spMk id="11269" creationId="{DD283686-0F70-1F32-DBBC-0DD84EF24D86}"/>
          </ac:spMkLst>
        </pc:spChg>
        <pc:grpChg chg="add mod modVis">
          <ac:chgData name="Olivier Canon" userId="a109a993-83a7-4d35-91e5-ec53fbed75ca" providerId="ADAL" clId="{5D66E27E-1582-4A46-9321-B952FC8E8F5E}" dt="2023-11-07T09:18:06.664" v="2123" actId="14429"/>
          <ac:grpSpMkLst>
            <pc:docMk/>
            <pc:sldMk cId="691100107" sldId="289"/>
            <ac:grpSpMk id="3" creationId="{090CA3D8-59F0-A314-4E6A-635436F85C51}"/>
          </ac:grpSpMkLst>
        </pc:grpChg>
        <pc:grpChg chg="mod modVis">
          <ac:chgData name="Olivier Canon" userId="a109a993-83a7-4d35-91e5-ec53fbed75ca" providerId="ADAL" clId="{5D66E27E-1582-4A46-9321-B952FC8E8F5E}" dt="2023-11-07T09:08:36.347" v="1868" actId="14429"/>
          <ac:grpSpMkLst>
            <pc:docMk/>
            <pc:sldMk cId="691100107" sldId="289"/>
            <ac:grpSpMk id="5" creationId="{8C1A6085-49D0-A55B-A73F-A40F0CA6215B}"/>
          </ac:grpSpMkLst>
        </pc:grpChg>
        <pc:picChg chg="del">
          <ac:chgData name="Olivier Canon" userId="a109a993-83a7-4d35-91e5-ec53fbed75ca" providerId="ADAL" clId="{5D66E27E-1582-4A46-9321-B952FC8E8F5E}" dt="2023-11-07T08:54:53.383" v="1733" actId="478"/>
          <ac:picMkLst>
            <pc:docMk/>
            <pc:sldMk cId="691100107" sldId="289"/>
            <ac:picMk id="4" creationId="{227B6677-EED5-B512-31C5-EBA1DD21D818}"/>
          </ac:picMkLst>
        </pc:picChg>
        <pc:picChg chg="mod modVis">
          <ac:chgData name="Olivier Canon" userId="a109a993-83a7-4d35-91e5-ec53fbed75ca" providerId="ADAL" clId="{5D66E27E-1582-4A46-9321-B952FC8E8F5E}" dt="2023-11-07T09:08:32.980" v="1866" actId="14429"/>
          <ac:picMkLst>
            <pc:docMk/>
            <pc:sldMk cId="691100107" sldId="289"/>
            <ac:picMk id="8" creationId="{E4FB4FA0-A7B3-997C-39F0-9D97EB3367DF}"/>
          </ac:picMkLst>
        </pc:picChg>
        <pc:picChg chg="mod">
          <ac:chgData name="Olivier Canon" userId="a109a993-83a7-4d35-91e5-ec53fbed75ca" providerId="ADAL" clId="{5D66E27E-1582-4A46-9321-B952FC8E8F5E}" dt="2023-11-07T08:55:55.586" v="1736"/>
          <ac:picMkLst>
            <pc:docMk/>
            <pc:sldMk cId="691100107" sldId="289"/>
            <ac:picMk id="9" creationId="{580C3035-E5D8-AAB5-2EAA-E66565299E3C}"/>
          </ac:picMkLst>
        </pc:picChg>
        <pc:picChg chg="add mod modVis">
          <ac:chgData name="Olivier Canon" userId="a109a993-83a7-4d35-91e5-ec53fbed75ca" providerId="ADAL" clId="{5D66E27E-1582-4A46-9321-B952FC8E8F5E}" dt="2023-11-07T09:18:06.169" v="2122" actId="14429"/>
          <ac:picMkLst>
            <pc:docMk/>
            <pc:sldMk cId="691100107" sldId="289"/>
            <ac:picMk id="11" creationId="{A61CE6BD-B4D0-261C-975F-32450097713B}"/>
          </ac:picMkLst>
        </pc:picChg>
        <pc:picChg chg="mod modVis">
          <ac:chgData name="Olivier Canon" userId="a109a993-83a7-4d35-91e5-ec53fbed75ca" providerId="ADAL" clId="{5D66E27E-1582-4A46-9321-B952FC8E8F5E}" dt="2023-11-07T09:08:23.460" v="1856" actId="14429"/>
          <ac:picMkLst>
            <pc:docMk/>
            <pc:sldMk cId="691100107" sldId="289"/>
            <ac:picMk id="11266" creationId="{94F707CD-9B4C-9053-2A38-632C7636EC07}"/>
          </ac:picMkLst>
        </pc:picChg>
      </pc:sldChg>
      <pc:sldChg chg="del ord">
        <pc:chgData name="Olivier Canon" userId="a109a993-83a7-4d35-91e5-ec53fbed75ca" providerId="ADAL" clId="{5D66E27E-1582-4A46-9321-B952FC8E8F5E}" dt="2023-11-07T10:29:51.162" v="2862" actId="47"/>
        <pc:sldMkLst>
          <pc:docMk/>
          <pc:sldMk cId="4204766739" sldId="291"/>
        </pc:sldMkLst>
      </pc:sldChg>
      <pc:sldChg chg="addSp delSp modSp mod ord modAnim modNotesTx">
        <pc:chgData name="Olivier Canon" userId="a109a993-83a7-4d35-91e5-ec53fbed75ca" providerId="ADAL" clId="{5D66E27E-1582-4A46-9321-B952FC8E8F5E}" dt="2023-11-07T11:12:28.261" v="2924"/>
        <pc:sldMkLst>
          <pc:docMk/>
          <pc:sldMk cId="4207157742" sldId="292"/>
        </pc:sldMkLst>
        <pc:spChg chg="mod">
          <ac:chgData name="Olivier Canon" userId="a109a993-83a7-4d35-91e5-ec53fbed75ca" providerId="ADAL" clId="{5D66E27E-1582-4A46-9321-B952FC8E8F5E}" dt="2023-11-07T10:27:54.994" v="2804" actId="20577"/>
          <ac:spMkLst>
            <pc:docMk/>
            <pc:sldMk cId="4207157742" sldId="292"/>
            <ac:spMk id="2" creationId="{ABC76C8C-6044-D610-B6AB-6D50A75530A3}"/>
          </ac:spMkLst>
        </pc:spChg>
        <pc:spChg chg="mod">
          <ac:chgData name="Olivier Canon" userId="a109a993-83a7-4d35-91e5-ec53fbed75ca" providerId="ADAL" clId="{5D66E27E-1582-4A46-9321-B952FC8E8F5E}" dt="2023-11-07T10:21:57.464" v="2520" actId="20577"/>
          <ac:spMkLst>
            <pc:docMk/>
            <pc:sldMk cId="4207157742" sldId="292"/>
            <ac:spMk id="11267" creationId="{1A31D4E4-2C34-E814-6823-D779A7AC8D2F}"/>
          </ac:spMkLst>
        </pc:spChg>
        <pc:picChg chg="del">
          <ac:chgData name="Olivier Canon" userId="a109a993-83a7-4d35-91e5-ec53fbed75ca" providerId="ADAL" clId="{5D66E27E-1582-4A46-9321-B952FC8E8F5E}" dt="2023-11-06T19:07:01.803" v="821" actId="478"/>
          <ac:picMkLst>
            <pc:docMk/>
            <pc:sldMk cId="4207157742" sldId="292"/>
            <ac:picMk id="3" creationId="{B7D5193D-F286-4E4D-8946-A429089D23C7}"/>
          </ac:picMkLst>
        </pc:picChg>
        <pc:picChg chg="add mod modCrop">
          <ac:chgData name="Olivier Canon" userId="a109a993-83a7-4d35-91e5-ec53fbed75ca" providerId="ADAL" clId="{5D66E27E-1582-4A46-9321-B952FC8E8F5E}" dt="2023-11-07T10:54:11.128" v="2922" actId="1076"/>
          <ac:picMkLst>
            <pc:docMk/>
            <pc:sldMk cId="4207157742" sldId="292"/>
            <ac:picMk id="4" creationId="{F0AC81D6-7019-F661-3AF5-6F854B95F4D7}"/>
          </ac:picMkLst>
        </pc:picChg>
        <pc:picChg chg="add mod modVis modCrop">
          <ac:chgData name="Olivier Canon" userId="a109a993-83a7-4d35-91e5-ec53fbed75ca" providerId="ADAL" clId="{5D66E27E-1582-4A46-9321-B952FC8E8F5E}" dt="2023-11-07T10:54:12.722" v="2923" actId="14429"/>
          <ac:picMkLst>
            <pc:docMk/>
            <pc:sldMk cId="4207157742" sldId="292"/>
            <ac:picMk id="5" creationId="{1B1EB8A6-869F-C04A-24E0-3FCA493B078A}"/>
          </ac:picMkLst>
        </pc:picChg>
      </pc:sldChg>
      <pc:sldChg chg="modSp ord delCm modNotesTx">
        <pc:chgData name="Olivier Canon" userId="a109a993-83a7-4d35-91e5-ec53fbed75ca" providerId="ADAL" clId="{5D66E27E-1582-4A46-9321-B952FC8E8F5E}" dt="2023-11-09T08:16:23.007" v="4116" actId="20577"/>
        <pc:sldMkLst>
          <pc:docMk/>
          <pc:sldMk cId="4145977993" sldId="371"/>
        </pc:sldMkLst>
        <pc:graphicFrameChg chg="mod">
          <ac:chgData name="Olivier Canon" userId="a109a993-83a7-4d35-91e5-ec53fbed75ca" providerId="ADAL" clId="{5D66E27E-1582-4A46-9321-B952FC8E8F5E}" dt="2023-11-08T11:18:58.745" v="4109" actId="20577"/>
          <ac:graphicFrameMkLst>
            <pc:docMk/>
            <pc:sldMk cId="4145977993" sldId="371"/>
            <ac:graphicFrameMk id="7" creationId="{3D02348A-A9C6-4306-A35A-61C04CC434C4}"/>
          </ac:graphicFrameMkLst>
        </pc:graphicFrameChg>
        <pc:graphicFrameChg chg="mod">
          <ac:chgData name="Olivier Canon" userId="a109a993-83a7-4d35-91e5-ec53fbed75ca" providerId="ADAL" clId="{5D66E27E-1582-4A46-9321-B952FC8E8F5E}" dt="2023-11-09T08:16:23.007" v="4116" actId="20577"/>
          <ac:graphicFrameMkLst>
            <pc:docMk/>
            <pc:sldMk cId="4145977993" sldId="371"/>
            <ac:graphicFrameMk id="8" creationId="{435E0714-AAE0-46AE-8E24-6AEF5B6CBB5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ivier Canon" userId="a109a993-83a7-4d35-91e5-ec53fbed75ca" providerId="ADAL" clId="{5D66E27E-1582-4A46-9321-B952FC8E8F5E}" dt="2023-11-08T10:53:47.501" v="2973"/>
              <pc2:cmMkLst xmlns:pc2="http://schemas.microsoft.com/office/powerpoint/2019/9/main/command">
                <pc:docMk/>
                <pc:sldMk cId="4145977993" sldId="371"/>
                <pc2:cmMk id="{767F74B7-5207-4B4B-A803-3CD40BF60C1E}"/>
              </pc2:cmMkLst>
            </pc226:cmChg>
          </p:ext>
        </pc:extLst>
      </pc:sldChg>
      <pc:sldChg chg="addSp delSp modSp del mod ord">
        <pc:chgData name="Olivier Canon" userId="a109a993-83a7-4d35-91e5-ec53fbed75ca" providerId="ADAL" clId="{5D66E27E-1582-4A46-9321-B952FC8E8F5E}" dt="2023-11-06T18:57:33.999" v="582" actId="47"/>
        <pc:sldMkLst>
          <pc:docMk/>
          <pc:sldMk cId="1718905534" sldId="372"/>
        </pc:sldMkLst>
        <pc:graphicFrameChg chg="del">
          <ac:chgData name="Olivier Canon" userId="a109a993-83a7-4d35-91e5-ec53fbed75ca" providerId="ADAL" clId="{5D66E27E-1582-4A46-9321-B952FC8E8F5E}" dt="2023-11-06T17:04:43.593" v="2" actId="478"/>
          <ac:graphicFrameMkLst>
            <pc:docMk/>
            <pc:sldMk cId="1718905534" sldId="372"/>
            <ac:graphicFrameMk id="4" creationId="{6077C37A-F5EB-427D-83E1-2EA5FC8926C5}"/>
          </ac:graphicFrameMkLst>
        </pc:graphicFrameChg>
        <pc:graphicFrameChg chg="add del mod modGraphic">
          <ac:chgData name="Olivier Canon" userId="a109a993-83a7-4d35-91e5-ec53fbed75ca" providerId="ADAL" clId="{5D66E27E-1582-4A46-9321-B952FC8E8F5E}" dt="2023-11-06T17:22:28.545" v="53" actId="478"/>
          <ac:graphicFrameMkLst>
            <pc:docMk/>
            <pc:sldMk cId="1718905534" sldId="372"/>
            <ac:graphicFrameMk id="6" creationId="{4EEBADAA-51FD-9D36-EEBF-6C30000EA4ED}"/>
          </ac:graphicFrameMkLst>
        </pc:graphicFrameChg>
        <pc:graphicFrameChg chg="add del modGraphic">
          <ac:chgData name="Olivier Canon" userId="a109a993-83a7-4d35-91e5-ec53fbed75ca" providerId="ADAL" clId="{5D66E27E-1582-4A46-9321-B952FC8E8F5E}" dt="2023-11-06T17:13:19.155" v="16" actId="478"/>
          <ac:graphicFrameMkLst>
            <pc:docMk/>
            <pc:sldMk cId="1718905534" sldId="372"/>
            <ac:graphicFrameMk id="8" creationId="{49231F86-52FF-536E-8794-5013456B08DE}"/>
          </ac:graphicFrameMkLst>
        </pc:graphicFrameChg>
        <pc:graphicFrameChg chg="add del modGraphic">
          <ac:chgData name="Olivier Canon" userId="a109a993-83a7-4d35-91e5-ec53fbed75ca" providerId="ADAL" clId="{5D66E27E-1582-4A46-9321-B952FC8E8F5E}" dt="2023-11-06T17:13:19.894" v="17" actId="478"/>
          <ac:graphicFrameMkLst>
            <pc:docMk/>
            <pc:sldMk cId="1718905534" sldId="372"/>
            <ac:graphicFrameMk id="10" creationId="{D6544542-C29A-4741-028A-0D98D9CF4D0C}"/>
          </ac:graphicFrameMkLst>
        </pc:graphicFrameChg>
        <pc:graphicFrameChg chg="add del modGraphic">
          <ac:chgData name="Olivier Canon" userId="a109a993-83a7-4d35-91e5-ec53fbed75ca" providerId="ADAL" clId="{5D66E27E-1582-4A46-9321-B952FC8E8F5E}" dt="2023-11-06T17:13:20.453" v="18" actId="478"/>
          <ac:graphicFrameMkLst>
            <pc:docMk/>
            <pc:sldMk cId="1718905534" sldId="372"/>
            <ac:graphicFrameMk id="12" creationId="{3EB1F8E3-ADAD-10A1-868A-D3AAA20A4278}"/>
          </ac:graphicFrameMkLst>
        </pc:graphicFrameChg>
        <pc:graphicFrameChg chg="add del mod modGraphic">
          <ac:chgData name="Olivier Canon" userId="a109a993-83a7-4d35-91e5-ec53fbed75ca" providerId="ADAL" clId="{5D66E27E-1582-4A46-9321-B952FC8E8F5E}" dt="2023-11-06T17:38:47.644" v="87" actId="478"/>
          <ac:graphicFrameMkLst>
            <pc:docMk/>
            <pc:sldMk cId="1718905534" sldId="372"/>
            <ac:graphicFrameMk id="14" creationId="{CFB246F2-7732-3164-4E6C-958572910161}"/>
          </ac:graphicFrameMkLst>
        </pc:graphicFrameChg>
        <pc:graphicFrameChg chg="add del mod">
          <ac:chgData name="Olivier Canon" userId="a109a993-83a7-4d35-91e5-ec53fbed75ca" providerId="ADAL" clId="{5D66E27E-1582-4A46-9321-B952FC8E8F5E}" dt="2023-11-06T17:38:22.314" v="81" actId="478"/>
          <ac:graphicFrameMkLst>
            <pc:docMk/>
            <pc:sldMk cId="1718905534" sldId="372"/>
            <ac:graphicFrameMk id="17" creationId="{203E8DC5-219D-1D29-9DE2-13687AB9A2A8}"/>
          </ac:graphicFrameMkLst>
        </pc:graphicFrameChg>
        <pc:graphicFrameChg chg="add del mod modGraphic">
          <ac:chgData name="Olivier Canon" userId="a109a993-83a7-4d35-91e5-ec53fbed75ca" providerId="ADAL" clId="{5D66E27E-1582-4A46-9321-B952FC8E8F5E}" dt="2023-11-06T17:43:44.723" v="97" actId="478"/>
          <ac:graphicFrameMkLst>
            <pc:docMk/>
            <pc:sldMk cId="1718905534" sldId="372"/>
            <ac:graphicFrameMk id="23" creationId="{FE647A7A-A46E-525F-F236-E1B36C1FF078}"/>
          </ac:graphicFrameMkLst>
        </pc:graphicFrameChg>
        <pc:picChg chg="add del mod">
          <ac:chgData name="Olivier Canon" userId="a109a993-83a7-4d35-91e5-ec53fbed75ca" providerId="ADAL" clId="{5D66E27E-1582-4A46-9321-B952FC8E8F5E}" dt="2023-11-06T17:13:15.609" v="15" actId="478"/>
          <ac:picMkLst>
            <pc:docMk/>
            <pc:sldMk cId="1718905534" sldId="372"/>
            <ac:picMk id="2" creationId="{6C941630-84ED-6702-8A92-9CCACF7F779F}"/>
          </ac:picMkLst>
        </pc:picChg>
        <pc:picChg chg="mod">
          <ac:chgData name="Olivier Canon" userId="a109a993-83a7-4d35-91e5-ec53fbed75ca" providerId="ADAL" clId="{5D66E27E-1582-4A46-9321-B952FC8E8F5E}" dt="2023-11-06T17:27:07.293" v="62" actId="1076"/>
          <ac:picMkLst>
            <pc:docMk/>
            <pc:sldMk cId="1718905534" sldId="372"/>
            <ac:picMk id="3" creationId="{25E8797F-A3BE-4C47-B626-0911403FACE0}"/>
          </ac:picMkLst>
        </pc:picChg>
        <pc:picChg chg="add del mod modCrop">
          <ac:chgData name="Olivier Canon" userId="a109a993-83a7-4d35-91e5-ec53fbed75ca" providerId="ADAL" clId="{5D66E27E-1582-4A46-9321-B952FC8E8F5E}" dt="2023-11-06T17:43:44.058" v="96" actId="478"/>
          <ac:picMkLst>
            <pc:docMk/>
            <pc:sldMk cId="1718905534" sldId="372"/>
            <ac:picMk id="16" creationId="{B861E91E-ED92-315A-DC00-459068AFAF29}"/>
          </ac:picMkLst>
        </pc:picChg>
        <pc:picChg chg="add del mod">
          <ac:chgData name="Olivier Canon" userId="a109a993-83a7-4d35-91e5-ec53fbed75ca" providerId="ADAL" clId="{5D66E27E-1582-4A46-9321-B952FC8E8F5E}" dt="2023-11-06T17:38:45.862" v="86" actId="478"/>
          <ac:picMkLst>
            <pc:docMk/>
            <pc:sldMk cId="1718905534" sldId="372"/>
            <ac:picMk id="19" creationId="{1E7533B6-5350-19B3-DB6D-634F3B479DC6}"/>
          </ac:picMkLst>
        </pc:picChg>
        <pc:picChg chg="add del mod">
          <ac:chgData name="Olivier Canon" userId="a109a993-83a7-4d35-91e5-ec53fbed75ca" providerId="ADAL" clId="{5D66E27E-1582-4A46-9321-B952FC8E8F5E}" dt="2023-11-06T17:38:43.765" v="85" actId="478"/>
          <ac:picMkLst>
            <pc:docMk/>
            <pc:sldMk cId="1718905534" sldId="372"/>
            <ac:picMk id="21" creationId="{9BFD63E8-56FE-D38F-5CF3-32FEACB33136}"/>
          </ac:picMkLst>
        </pc:picChg>
      </pc:sldChg>
      <pc:sldChg chg="addSp delSp modSp mod ord delAnim modAnim modNotesTx">
        <pc:chgData name="Olivier Canon" userId="a109a993-83a7-4d35-91e5-ec53fbed75ca" providerId="ADAL" clId="{5D66E27E-1582-4A46-9321-B952FC8E8F5E}" dt="2023-11-08T11:08:14.879" v="2976" actId="6549"/>
        <pc:sldMkLst>
          <pc:docMk/>
          <pc:sldMk cId="536195203" sldId="375"/>
        </pc:sldMkLst>
        <pc:spChg chg="mod">
          <ac:chgData name="Olivier Canon" userId="a109a993-83a7-4d35-91e5-ec53fbed75ca" providerId="ADAL" clId="{5D66E27E-1582-4A46-9321-B952FC8E8F5E}" dt="2023-11-07T08:59:42.331" v="1846" actId="20577"/>
          <ac:spMkLst>
            <pc:docMk/>
            <pc:sldMk cId="536195203" sldId="375"/>
            <ac:spMk id="2" creationId="{4D6068AA-021B-9235-779C-FC8EE74455F7}"/>
          </ac:spMkLst>
        </pc:spChg>
        <pc:spChg chg="add del mod">
          <ac:chgData name="Olivier Canon" userId="a109a993-83a7-4d35-91e5-ec53fbed75ca" providerId="ADAL" clId="{5D66E27E-1582-4A46-9321-B952FC8E8F5E}" dt="2023-11-07T08:07:26.713" v="1520" actId="478"/>
          <ac:spMkLst>
            <pc:docMk/>
            <pc:sldMk cId="536195203" sldId="375"/>
            <ac:spMk id="16" creationId="{D9B0382E-0B13-4816-7F1B-28F178FC10B7}"/>
          </ac:spMkLst>
        </pc:spChg>
        <pc:spChg chg="add mod">
          <ac:chgData name="Olivier Canon" userId="a109a993-83a7-4d35-91e5-ec53fbed75ca" providerId="ADAL" clId="{5D66E27E-1582-4A46-9321-B952FC8E8F5E}" dt="2023-11-07T08:08:07.453" v="1528" actId="164"/>
          <ac:spMkLst>
            <pc:docMk/>
            <pc:sldMk cId="536195203" sldId="375"/>
            <ac:spMk id="17" creationId="{3298C090-7ADB-80C2-C089-1BC4CFF6DE5C}"/>
          </ac:spMkLst>
        </pc:spChg>
        <pc:spChg chg="add mod">
          <ac:chgData name="Olivier Canon" userId="a109a993-83a7-4d35-91e5-ec53fbed75ca" providerId="ADAL" clId="{5D66E27E-1582-4A46-9321-B952FC8E8F5E}" dt="2023-11-07T08:13:51.350" v="1628" actId="164"/>
          <ac:spMkLst>
            <pc:docMk/>
            <pc:sldMk cId="536195203" sldId="375"/>
            <ac:spMk id="24" creationId="{B8A7C3D8-D13D-0F56-57DE-02E93593A616}"/>
          </ac:spMkLst>
        </pc:spChg>
        <pc:spChg chg="add mod">
          <ac:chgData name="Olivier Canon" userId="a109a993-83a7-4d35-91e5-ec53fbed75ca" providerId="ADAL" clId="{5D66E27E-1582-4A46-9321-B952FC8E8F5E}" dt="2023-11-07T08:13:51.350" v="1628" actId="164"/>
          <ac:spMkLst>
            <pc:docMk/>
            <pc:sldMk cId="536195203" sldId="375"/>
            <ac:spMk id="25" creationId="{A72F13E6-7A68-6C80-C6A9-D5592E80624C}"/>
          </ac:spMkLst>
        </pc:spChg>
        <pc:spChg chg="mod">
          <ac:chgData name="Olivier Canon" userId="a109a993-83a7-4d35-91e5-ec53fbed75ca" providerId="ADAL" clId="{5D66E27E-1582-4A46-9321-B952FC8E8F5E}" dt="2023-11-07T09:38:05.418" v="2130" actId="6549"/>
          <ac:spMkLst>
            <pc:docMk/>
            <pc:sldMk cId="536195203" sldId="375"/>
            <ac:spMk id="11267" creationId="{1A31D4E4-2C34-E814-6823-D779A7AC8D2F}"/>
          </ac:spMkLst>
        </pc:spChg>
        <pc:grpChg chg="add mod">
          <ac:chgData name="Olivier Canon" userId="a109a993-83a7-4d35-91e5-ec53fbed75ca" providerId="ADAL" clId="{5D66E27E-1582-4A46-9321-B952FC8E8F5E}" dt="2023-11-07T08:02:08.584" v="1478" actId="164"/>
          <ac:grpSpMkLst>
            <pc:docMk/>
            <pc:sldMk cId="536195203" sldId="375"/>
            <ac:grpSpMk id="13" creationId="{9658897B-1EB7-0F65-DC22-28817FC6FA98}"/>
          </ac:grpSpMkLst>
        </pc:grpChg>
        <pc:grpChg chg="add mod">
          <ac:chgData name="Olivier Canon" userId="a109a993-83a7-4d35-91e5-ec53fbed75ca" providerId="ADAL" clId="{5D66E27E-1582-4A46-9321-B952FC8E8F5E}" dt="2023-11-07T08:08:07.453" v="1528" actId="164"/>
          <ac:grpSpMkLst>
            <pc:docMk/>
            <pc:sldMk cId="536195203" sldId="375"/>
            <ac:grpSpMk id="15" creationId="{6918C1C6-B745-5954-0157-9AD52F62A104}"/>
          </ac:grpSpMkLst>
        </pc:grpChg>
        <pc:grpChg chg="add mod">
          <ac:chgData name="Olivier Canon" userId="a109a993-83a7-4d35-91e5-ec53fbed75ca" providerId="ADAL" clId="{5D66E27E-1582-4A46-9321-B952FC8E8F5E}" dt="2023-11-07T08:08:07.453" v="1528" actId="164"/>
          <ac:grpSpMkLst>
            <pc:docMk/>
            <pc:sldMk cId="536195203" sldId="375"/>
            <ac:grpSpMk id="18" creationId="{BCCB6C9F-D32B-F52F-3EF2-342434B6E227}"/>
          </ac:grpSpMkLst>
        </pc:grpChg>
        <pc:grpChg chg="add mod">
          <ac:chgData name="Olivier Canon" userId="a109a993-83a7-4d35-91e5-ec53fbed75ca" providerId="ADAL" clId="{5D66E27E-1582-4A46-9321-B952FC8E8F5E}" dt="2023-11-07T08:13:51.350" v="1628" actId="164"/>
          <ac:grpSpMkLst>
            <pc:docMk/>
            <pc:sldMk cId="536195203" sldId="375"/>
            <ac:grpSpMk id="23" creationId="{B3129BB1-656A-1B3E-4F93-6A3F0FD145BE}"/>
          </ac:grpSpMkLst>
        </pc:grpChg>
        <pc:grpChg chg="add del mod">
          <ac:chgData name="Olivier Canon" userId="a109a993-83a7-4d35-91e5-ec53fbed75ca" providerId="ADAL" clId="{5D66E27E-1582-4A46-9321-B952FC8E8F5E}" dt="2023-11-07T08:55:51.033" v="1735" actId="21"/>
          <ac:grpSpMkLst>
            <pc:docMk/>
            <pc:sldMk cId="536195203" sldId="375"/>
            <ac:grpSpMk id="26" creationId="{4865A322-661A-2210-85C6-A15337D631A1}"/>
          </ac:grpSpMkLst>
        </pc:grpChg>
        <pc:picChg chg="add mod modCrop">
          <ac:chgData name="Olivier Canon" userId="a109a993-83a7-4d35-91e5-ec53fbed75ca" providerId="ADAL" clId="{5D66E27E-1582-4A46-9321-B952FC8E8F5E}" dt="2023-11-06T19:51:22.587" v="1370" actId="1038"/>
          <ac:picMkLst>
            <pc:docMk/>
            <pc:sldMk cId="536195203" sldId="375"/>
            <ac:picMk id="4" creationId="{3C5A8E1E-56B6-FCFB-7D18-13B29487D362}"/>
          </ac:picMkLst>
        </pc:picChg>
        <pc:picChg chg="del">
          <ac:chgData name="Olivier Canon" userId="a109a993-83a7-4d35-91e5-ec53fbed75ca" providerId="ADAL" clId="{5D66E27E-1582-4A46-9321-B952FC8E8F5E}" dt="2023-11-06T19:10:17.936" v="900" actId="478"/>
          <ac:picMkLst>
            <pc:docMk/>
            <pc:sldMk cId="536195203" sldId="375"/>
            <ac:picMk id="6" creationId="{F92E7584-8441-E14C-95DB-C78571E229C9}"/>
          </ac:picMkLst>
        </pc:picChg>
        <pc:picChg chg="add mod modCrop">
          <ac:chgData name="Olivier Canon" userId="a109a993-83a7-4d35-91e5-ec53fbed75ca" providerId="ADAL" clId="{5D66E27E-1582-4A46-9321-B952FC8E8F5E}" dt="2023-11-07T08:02:08.584" v="1478" actId="164"/>
          <ac:picMkLst>
            <pc:docMk/>
            <pc:sldMk cId="536195203" sldId="375"/>
            <ac:picMk id="7" creationId="{84FC88A0-30B1-0A63-8D4A-92F7656BA13B}"/>
          </ac:picMkLst>
        </pc:picChg>
        <pc:picChg chg="add mod modCrop">
          <ac:chgData name="Olivier Canon" userId="a109a993-83a7-4d35-91e5-ec53fbed75ca" providerId="ADAL" clId="{5D66E27E-1582-4A46-9321-B952FC8E8F5E}" dt="2023-11-07T08:01:12.640" v="1467" actId="164"/>
          <ac:picMkLst>
            <pc:docMk/>
            <pc:sldMk cId="536195203" sldId="375"/>
            <ac:picMk id="9" creationId="{0F9AD566-9C51-5EEB-154C-9549C9BB9FAA}"/>
          </ac:picMkLst>
        </pc:picChg>
        <pc:picChg chg="del">
          <ac:chgData name="Olivier Canon" userId="a109a993-83a7-4d35-91e5-ec53fbed75ca" providerId="ADAL" clId="{5D66E27E-1582-4A46-9321-B952FC8E8F5E}" dt="2023-11-06T19:10:19.334" v="903" actId="478"/>
          <ac:picMkLst>
            <pc:docMk/>
            <pc:sldMk cId="536195203" sldId="375"/>
            <ac:picMk id="10" creationId="{65551A56-C6AB-0086-915F-B217DBEDB5C1}"/>
          </ac:picMkLst>
        </pc:picChg>
        <pc:picChg chg="add mod modCrop">
          <ac:chgData name="Olivier Canon" userId="a109a993-83a7-4d35-91e5-ec53fbed75ca" providerId="ADAL" clId="{5D66E27E-1582-4A46-9321-B952FC8E8F5E}" dt="2023-11-07T08:01:12.640" v="1467" actId="164"/>
          <ac:picMkLst>
            <pc:docMk/>
            <pc:sldMk cId="536195203" sldId="375"/>
            <ac:picMk id="12" creationId="{3E8638BF-8BA4-7347-7DE3-681C0526AFAD}"/>
          </ac:picMkLst>
        </pc:picChg>
        <pc:picChg chg="del mod">
          <ac:chgData name="Olivier Canon" userId="a109a993-83a7-4d35-91e5-ec53fbed75ca" providerId="ADAL" clId="{5D66E27E-1582-4A46-9321-B952FC8E8F5E}" dt="2023-11-06T19:10:18.694" v="902" actId="478"/>
          <ac:picMkLst>
            <pc:docMk/>
            <pc:sldMk cId="536195203" sldId="375"/>
            <ac:picMk id="14" creationId="{1A4C6B73-0CB1-0465-E8BB-7BDB45D32ADC}"/>
          </ac:picMkLst>
        </pc:picChg>
        <pc:picChg chg="add mod modCrop">
          <ac:chgData name="Olivier Canon" userId="a109a993-83a7-4d35-91e5-ec53fbed75ca" providerId="ADAL" clId="{5D66E27E-1582-4A46-9321-B952FC8E8F5E}" dt="2023-11-07T08:12:50.129" v="1546" actId="164"/>
          <ac:picMkLst>
            <pc:docMk/>
            <pc:sldMk cId="536195203" sldId="375"/>
            <ac:picMk id="20" creationId="{EEC01123-CC31-EB41-62F3-ADA85B2FC82E}"/>
          </ac:picMkLst>
        </pc:picChg>
        <pc:picChg chg="add mod modCrop">
          <ac:chgData name="Olivier Canon" userId="a109a993-83a7-4d35-91e5-ec53fbed75ca" providerId="ADAL" clId="{5D66E27E-1582-4A46-9321-B952FC8E8F5E}" dt="2023-11-07T08:12:50.129" v="1546" actId="164"/>
          <ac:picMkLst>
            <pc:docMk/>
            <pc:sldMk cId="536195203" sldId="375"/>
            <ac:picMk id="22" creationId="{9DAE150B-2676-E9EC-ACB6-26660881ECD2}"/>
          </ac:picMkLst>
        </pc:picChg>
      </pc:sldChg>
      <pc:sldChg chg="add ord modTransition">
        <pc:chgData name="Olivier Canon" userId="a109a993-83a7-4d35-91e5-ec53fbed75ca" providerId="ADAL" clId="{5D66E27E-1582-4A46-9321-B952FC8E8F5E}" dt="2023-11-07T10:30:29.346" v="2863"/>
        <pc:sldMkLst>
          <pc:docMk/>
          <pc:sldMk cId="4141226368" sldId="376"/>
        </pc:sldMkLst>
      </pc:sldChg>
      <pc:sldChg chg="addSp delSp modSp new del mod setBg modShow">
        <pc:chgData name="Olivier Canon" userId="a109a993-83a7-4d35-91e5-ec53fbed75ca" providerId="ADAL" clId="{5D66E27E-1582-4A46-9321-B952FC8E8F5E}" dt="2023-11-09T08:16:10.096" v="4110" actId="2696"/>
        <pc:sldMkLst>
          <pc:docMk/>
          <pc:sldMk cId="469488736" sldId="377"/>
        </pc:sldMkLst>
        <pc:spChg chg="add mod topLvl">
          <ac:chgData name="Olivier Canon" userId="a109a993-83a7-4d35-91e5-ec53fbed75ca" providerId="ADAL" clId="{5D66E27E-1582-4A46-9321-B952FC8E8F5E}" dt="2023-11-07T10:42:09.039" v="2864" actId="207"/>
          <ac:spMkLst>
            <pc:docMk/>
            <pc:sldMk cId="469488736" sldId="377"/>
            <ac:spMk id="14" creationId="{C264BBC0-20BE-B72A-CEE2-9B286F0A04A7}"/>
          </ac:spMkLst>
        </pc:spChg>
        <pc:spChg chg="add mod topLvl">
          <ac:chgData name="Olivier Canon" userId="a109a993-83a7-4d35-91e5-ec53fbed75ca" providerId="ADAL" clId="{5D66E27E-1582-4A46-9321-B952FC8E8F5E}" dt="2023-11-07T10:42:09.039" v="2864" actId="207"/>
          <ac:spMkLst>
            <pc:docMk/>
            <pc:sldMk cId="469488736" sldId="377"/>
            <ac:spMk id="16" creationId="{1C26C820-5CCF-AD3A-8179-B74111A0E9F6}"/>
          </ac:spMkLst>
        </pc:spChg>
        <pc:spChg chg="mod">
          <ac:chgData name="Olivier Canon" userId="a109a993-83a7-4d35-91e5-ec53fbed75ca" providerId="ADAL" clId="{5D66E27E-1582-4A46-9321-B952FC8E8F5E}" dt="2023-11-06T18:15:05.788" v="278"/>
          <ac:spMkLst>
            <pc:docMk/>
            <pc:sldMk cId="469488736" sldId="377"/>
            <ac:spMk id="20" creationId="{1DF03DF8-E3E8-D97F-C6F3-28B1C027E93E}"/>
          </ac:spMkLst>
        </pc:spChg>
        <pc:spChg chg="add mod topLvl">
          <ac:chgData name="Olivier Canon" userId="a109a993-83a7-4d35-91e5-ec53fbed75ca" providerId="ADAL" clId="{5D66E27E-1582-4A46-9321-B952FC8E8F5E}" dt="2023-11-07T10:42:09.039" v="2864" actId="207"/>
          <ac:spMkLst>
            <pc:docMk/>
            <pc:sldMk cId="469488736" sldId="377"/>
            <ac:spMk id="23" creationId="{A7701792-64F4-7A01-D4A9-D815A1C16B7A}"/>
          </ac:spMkLst>
        </pc:spChg>
        <pc:spChg chg="add mod topLvl">
          <ac:chgData name="Olivier Canon" userId="a109a993-83a7-4d35-91e5-ec53fbed75ca" providerId="ADAL" clId="{5D66E27E-1582-4A46-9321-B952FC8E8F5E}" dt="2023-11-07T10:42:09.039" v="2864" actId="207"/>
          <ac:spMkLst>
            <pc:docMk/>
            <pc:sldMk cId="469488736" sldId="377"/>
            <ac:spMk id="27" creationId="{C789CCA8-E560-21B5-5AB1-DB3E55D57533}"/>
          </ac:spMkLst>
        </pc:spChg>
        <pc:spChg chg="add mod">
          <ac:chgData name="Olivier Canon" userId="a109a993-83a7-4d35-91e5-ec53fbed75ca" providerId="ADAL" clId="{5D66E27E-1582-4A46-9321-B952FC8E8F5E}" dt="2023-11-07T10:42:23.524" v="2865" actId="207"/>
          <ac:spMkLst>
            <pc:docMk/>
            <pc:sldMk cId="469488736" sldId="377"/>
            <ac:spMk id="30" creationId="{A3B8A6FC-18D8-E8EC-33E0-FBFA42F89377}"/>
          </ac:spMkLst>
        </pc:spChg>
        <pc:grpChg chg="add del mod">
          <ac:chgData name="Olivier Canon" userId="a109a993-83a7-4d35-91e5-ec53fbed75ca" providerId="ADAL" clId="{5D66E27E-1582-4A46-9321-B952FC8E8F5E}" dt="2023-11-06T18:33:32.380" v="370" actId="165"/>
          <ac:grpSpMkLst>
            <pc:docMk/>
            <pc:sldMk cId="469488736" sldId="377"/>
            <ac:grpSpMk id="15" creationId="{D50FBA92-09F9-8353-F3A4-A16C6D5AA4F3}"/>
          </ac:grpSpMkLst>
        </pc:grpChg>
        <pc:grpChg chg="add del mod">
          <ac:chgData name="Olivier Canon" userId="a109a993-83a7-4d35-91e5-ec53fbed75ca" providerId="ADAL" clId="{5D66E27E-1582-4A46-9321-B952FC8E8F5E}" dt="2023-11-06T18:33:47.797" v="373" actId="165"/>
          <ac:grpSpMkLst>
            <pc:docMk/>
            <pc:sldMk cId="469488736" sldId="377"/>
            <ac:grpSpMk id="17" creationId="{1EB7D4A9-1ADB-F96F-B0A3-3F449452C438}"/>
          </ac:grpSpMkLst>
        </pc:grpChg>
        <pc:grpChg chg="add del mod">
          <ac:chgData name="Olivier Canon" userId="a109a993-83a7-4d35-91e5-ec53fbed75ca" providerId="ADAL" clId="{5D66E27E-1582-4A46-9321-B952FC8E8F5E}" dt="2023-11-06T18:18:59.294" v="286" actId="478"/>
          <ac:grpSpMkLst>
            <pc:docMk/>
            <pc:sldMk cId="469488736" sldId="377"/>
            <ac:grpSpMk id="18" creationId="{4335178E-9E8E-F96A-ECA6-A23209E0A9CA}"/>
          </ac:grpSpMkLst>
        </pc:grpChg>
        <pc:grpChg chg="add del mod">
          <ac:chgData name="Olivier Canon" userId="a109a993-83a7-4d35-91e5-ec53fbed75ca" providerId="ADAL" clId="{5D66E27E-1582-4A46-9321-B952FC8E8F5E}" dt="2023-11-06T18:33:53.565" v="375" actId="165"/>
          <ac:grpSpMkLst>
            <pc:docMk/>
            <pc:sldMk cId="469488736" sldId="377"/>
            <ac:grpSpMk id="24" creationId="{511BFFB9-CAE9-A0C6-BFB5-30C16EC1F68F}"/>
          </ac:grpSpMkLst>
        </pc:grpChg>
        <pc:grpChg chg="add del mod">
          <ac:chgData name="Olivier Canon" userId="a109a993-83a7-4d35-91e5-ec53fbed75ca" providerId="ADAL" clId="{5D66E27E-1582-4A46-9321-B952FC8E8F5E}" dt="2023-11-06T18:33:26.733" v="368" actId="165"/>
          <ac:grpSpMkLst>
            <pc:docMk/>
            <pc:sldMk cId="469488736" sldId="377"/>
            <ac:grpSpMk id="28" creationId="{4DFC94C4-2401-FCC9-EFFF-551D8F9BD33D}"/>
          </ac:grpSpMkLst>
        </pc:grpChg>
        <pc:grpChg chg="add del mod">
          <ac:chgData name="Olivier Canon" userId="a109a993-83a7-4d35-91e5-ec53fbed75ca" providerId="ADAL" clId="{5D66E27E-1582-4A46-9321-B952FC8E8F5E}" dt="2023-11-06T19:16:36.303" v="990" actId="165"/>
          <ac:grpSpMkLst>
            <pc:docMk/>
            <pc:sldMk cId="469488736" sldId="377"/>
            <ac:grpSpMk id="29" creationId="{CA777C5D-36D3-9557-2292-819E3147D6D9}"/>
          </ac:grpSpMkLst>
        </pc:grpChg>
        <pc:grpChg chg="add mod">
          <ac:chgData name="Olivier Canon" userId="a109a993-83a7-4d35-91e5-ec53fbed75ca" providerId="ADAL" clId="{5D66E27E-1582-4A46-9321-B952FC8E8F5E}" dt="2023-11-06T19:24:55.974" v="1164" actId="164"/>
          <ac:grpSpMkLst>
            <pc:docMk/>
            <pc:sldMk cId="469488736" sldId="377"/>
            <ac:grpSpMk id="31" creationId="{EFD576D8-C371-1B96-7CCC-D2381969BCAE}"/>
          </ac:grpSpMkLst>
        </pc:grpChg>
        <pc:grpChg chg="add mod">
          <ac:chgData name="Olivier Canon" userId="a109a993-83a7-4d35-91e5-ec53fbed75ca" providerId="ADAL" clId="{5D66E27E-1582-4A46-9321-B952FC8E8F5E}" dt="2023-11-06T19:25:05.870" v="1165" actId="164"/>
          <ac:grpSpMkLst>
            <pc:docMk/>
            <pc:sldMk cId="469488736" sldId="377"/>
            <ac:grpSpMk id="32" creationId="{CF5BD300-E55E-2868-4CB4-6D7A825D67C6}"/>
          </ac:grpSpMkLst>
        </pc:grpChg>
        <pc:graphicFrameChg chg="add mod modGraphic">
          <ac:chgData name="Olivier Canon" userId="a109a993-83a7-4d35-91e5-ec53fbed75ca" providerId="ADAL" clId="{5D66E27E-1582-4A46-9321-B952FC8E8F5E}" dt="2023-11-06T18:57:25.280" v="581" actId="1076"/>
          <ac:graphicFrameMkLst>
            <pc:docMk/>
            <pc:sldMk cId="469488736" sldId="377"/>
            <ac:graphicFrameMk id="5" creationId="{53E1B581-4247-23D5-9FF8-5481E39AD0EC}"/>
          </ac:graphicFrameMkLst>
        </pc:graphicFrameChg>
        <pc:graphicFrameChg chg="add del mod modGraphic">
          <ac:chgData name="Olivier Canon" userId="a109a993-83a7-4d35-91e5-ec53fbed75ca" providerId="ADAL" clId="{5D66E27E-1582-4A46-9321-B952FC8E8F5E}" dt="2023-11-07T10:44:28.569" v="2874" actId="478"/>
          <ac:graphicFrameMkLst>
            <pc:docMk/>
            <pc:sldMk cId="469488736" sldId="377"/>
            <ac:graphicFrameMk id="7" creationId="{1F1D8C4A-B0F3-53C3-617B-57D4EF1E9466}"/>
          </ac:graphicFrameMkLst>
        </pc:graphicFrameChg>
        <pc:graphicFrameChg chg="add mod topLvl modGraphic">
          <ac:chgData name="Olivier Canon" userId="a109a993-83a7-4d35-91e5-ec53fbed75ca" providerId="ADAL" clId="{5D66E27E-1582-4A46-9321-B952FC8E8F5E}" dt="2023-11-07T10:45:32.536" v="2880" actId="2085"/>
          <ac:graphicFrameMkLst>
            <pc:docMk/>
            <pc:sldMk cId="469488736" sldId="377"/>
            <ac:graphicFrameMk id="9" creationId="{7F90B430-C4F9-11F9-8897-176C13EDACA9}"/>
          </ac:graphicFrameMkLst>
        </pc:graphicFrameChg>
        <pc:graphicFrameChg chg="add del modGraphic">
          <ac:chgData name="Olivier Canon" userId="a109a993-83a7-4d35-91e5-ec53fbed75ca" providerId="ADAL" clId="{5D66E27E-1582-4A46-9321-B952FC8E8F5E}" dt="2023-11-06T17:59:08.260" v="120" actId="478"/>
          <ac:graphicFrameMkLst>
            <pc:docMk/>
            <pc:sldMk cId="469488736" sldId="377"/>
            <ac:graphicFrameMk id="11" creationId="{C71BC543-A506-9DB6-1E6D-E8F56D722CE8}"/>
          </ac:graphicFrameMkLst>
        </pc:graphicFrameChg>
        <pc:graphicFrameChg chg="add mod topLvl modGraphic">
          <ac:chgData name="Olivier Canon" userId="a109a993-83a7-4d35-91e5-ec53fbed75ca" providerId="ADAL" clId="{5D66E27E-1582-4A46-9321-B952FC8E8F5E}" dt="2023-11-07T10:50:11.259" v="2909" actId="2085"/>
          <ac:graphicFrameMkLst>
            <pc:docMk/>
            <pc:sldMk cId="469488736" sldId="377"/>
            <ac:graphicFrameMk id="13" creationId="{553EBC7E-DDB9-CE90-824A-7C4F998C6C67}"/>
          </ac:graphicFrameMkLst>
        </pc:graphicFrameChg>
        <pc:graphicFrameChg chg="mod">
          <ac:chgData name="Olivier Canon" userId="a109a993-83a7-4d35-91e5-ec53fbed75ca" providerId="ADAL" clId="{5D66E27E-1582-4A46-9321-B952FC8E8F5E}" dt="2023-11-06T18:15:09.841" v="280" actId="1076"/>
          <ac:graphicFrameMkLst>
            <pc:docMk/>
            <pc:sldMk cId="469488736" sldId="377"/>
            <ac:graphicFrameMk id="19" creationId="{9A02F72D-67C4-357E-B533-20E3EE16B720}"/>
          </ac:graphicFrameMkLst>
        </pc:graphicFrameChg>
        <pc:graphicFrameChg chg="add mod topLvl modGraphic">
          <ac:chgData name="Olivier Canon" userId="a109a993-83a7-4d35-91e5-ec53fbed75ca" providerId="ADAL" clId="{5D66E27E-1582-4A46-9321-B952FC8E8F5E}" dt="2023-11-06T19:25:05.870" v="1165" actId="164"/>
          <ac:graphicFrameMkLst>
            <pc:docMk/>
            <pc:sldMk cId="469488736" sldId="377"/>
            <ac:graphicFrameMk id="22" creationId="{BBF9B5CF-DF00-2B5B-0A8B-9C4F52930F2F}"/>
          </ac:graphicFrameMkLst>
        </pc:graphicFrameChg>
        <pc:graphicFrameChg chg="add mod topLvl modGraphic">
          <ac:chgData name="Olivier Canon" userId="a109a993-83a7-4d35-91e5-ec53fbed75ca" providerId="ADAL" clId="{5D66E27E-1582-4A46-9321-B952FC8E8F5E}" dt="2023-11-06T19:25:05.870" v="1165" actId="164"/>
          <ac:graphicFrameMkLst>
            <pc:docMk/>
            <pc:sldMk cId="469488736" sldId="377"/>
            <ac:graphicFrameMk id="26" creationId="{A58C658D-AFE2-DB66-C6AD-1598CFA90C49}"/>
          </ac:graphicFrameMkLst>
        </pc:graphicFrameChg>
        <pc:picChg chg="add mod modCrop">
          <ac:chgData name="Olivier Canon" userId="a109a993-83a7-4d35-91e5-ec53fbed75ca" providerId="ADAL" clId="{5D66E27E-1582-4A46-9321-B952FC8E8F5E}" dt="2023-11-06T19:24:55.974" v="1164" actId="164"/>
          <ac:picMkLst>
            <pc:docMk/>
            <pc:sldMk cId="469488736" sldId="377"/>
            <ac:picMk id="3" creationId="{0AF86731-7A08-502E-C9DF-4F9DF365DAC5}"/>
          </ac:picMkLst>
        </pc:picChg>
        <pc:picChg chg="add del mod">
          <ac:chgData name="Olivier Canon" userId="a109a993-83a7-4d35-91e5-ec53fbed75ca" providerId="ADAL" clId="{5D66E27E-1582-4A46-9321-B952FC8E8F5E}" dt="2023-11-07T10:44:48.756" v="2875" actId="478"/>
          <ac:picMkLst>
            <pc:docMk/>
            <pc:sldMk cId="469488736" sldId="377"/>
            <ac:picMk id="4" creationId="{854595C6-0DB7-79B6-6CD8-6CF8E80C800B}"/>
          </ac:picMkLst>
        </pc:picChg>
        <pc:picChg chg="add del mod">
          <ac:chgData name="Olivier Canon" userId="a109a993-83a7-4d35-91e5-ec53fbed75ca" providerId="ADAL" clId="{5D66E27E-1582-4A46-9321-B952FC8E8F5E}" dt="2023-11-06T17:59:43.981" v="125" actId="478"/>
          <ac:picMkLst>
            <pc:docMk/>
            <pc:sldMk cId="469488736" sldId="377"/>
            <ac:picMk id="7" creationId="{D6970F26-8CB1-798D-4D69-59E366F9DA4C}"/>
          </ac:picMkLst>
        </pc:picChg>
        <pc:picChg chg="add mod">
          <ac:chgData name="Olivier Canon" userId="a109a993-83a7-4d35-91e5-ec53fbed75ca" providerId="ADAL" clId="{5D66E27E-1582-4A46-9321-B952FC8E8F5E}" dt="2023-11-07T10:46:13.549" v="2886" actId="14100"/>
          <ac:picMkLst>
            <pc:docMk/>
            <pc:sldMk cId="469488736" sldId="377"/>
            <ac:picMk id="10" creationId="{A780AD53-7E20-AEBA-D6AE-AF0091090970}"/>
          </ac:picMkLst>
        </pc:picChg>
        <pc:picChg chg="add mod">
          <ac:chgData name="Olivier Canon" userId="a109a993-83a7-4d35-91e5-ec53fbed75ca" providerId="ADAL" clId="{5D66E27E-1582-4A46-9321-B952FC8E8F5E}" dt="2023-11-07T10:50:00.730" v="2908" actId="1076"/>
          <ac:picMkLst>
            <pc:docMk/>
            <pc:sldMk cId="469488736" sldId="377"/>
            <ac:picMk id="12" creationId="{DE9361A5-A6C5-FBCD-C66C-E6D6B9C373A5}"/>
          </ac:picMkLst>
        </pc:picChg>
        <pc:picChg chg="add mod">
          <ac:chgData name="Olivier Canon" userId="a109a993-83a7-4d35-91e5-ec53fbed75ca" providerId="ADAL" clId="{5D66E27E-1582-4A46-9321-B952FC8E8F5E}" dt="2023-11-07T10:49:41.994" v="2906" actId="1076"/>
          <ac:picMkLst>
            <pc:docMk/>
            <pc:sldMk cId="469488736" sldId="377"/>
            <ac:picMk id="17" creationId="{FF07DB63-4659-547B-FB2B-6AB1D4546C6D}"/>
          </ac:picMkLst>
        </pc:picChg>
        <pc:picChg chg="add mod">
          <ac:chgData name="Olivier Canon" userId="a109a993-83a7-4d35-91e5-ec53fbed75ca" providerId="ADAL" clId="{5D66E27E-1582-4A46-9321-B952FC8E8F5E}" dt="2023-11-07T10:50:45.120" v="2913" actId="1076"/>
          <ac:picMkLst>
            <pc:docMk/>
            <pc:sldMk cId="469488736" sldId="377"/>
            <ac:picMk id="19" creationId="{B4E051BB-C679-D9FA-BFE1-EDCE4879C8E7}"/>
          </ac:picMkLst>
        </pc:picChg>
      </pc:sldChg>
      <pc:sldChg chg="addSp modSp new del mod">
        <pc:chgData name="Olivier Canon" userId="a109a993-83a7-4d35-91e5-ec53fbed75ca" providerId="ADAL" clId="{5D66E27E-1582-4A46-9321-B952FC8E8F5E}" dt="2023-11-06T17:20:26.291" v="41" actId="47"/>
        <pc:sldMkLst>
          <pc:docMk/>
          <pc:sldMk cId="3593590825" sldId="377"/>
        </pc:sldMkLst>
        <pc:graphicFrameChg chg="add modGraphic">
          <ac:chgData name="Olivier Canon" userId="a109a993-83a7-4d35-91e5-ec53fbed75ca" providerId="ADAL" clId="{5D66E27E-1582-4A46-9321-B952FC8E8F5E}" dt="2023-11-06T17:20:00.937" v="40" actId="27022"/>
          <ac:graphicFrameMkLst>
            <pc:docMk/>
            <pc:sldMk cId="3593590825" sldId="377"/>
            <ac:graphicFrameMk id="5" creationId="{2F228B15-80DC-925D-FA63-D316506A6B59}"/>
          </ac:graphicFrameMkLst>
        </pc:graphicFrameChg>
      </pc:sldChg>
      <pc:sldChg chg="addSp delSp modSp add mod modNotesTx">
        <pc:chgData name="Olivier Canon" userId="a109a993-83a7-4d35-91e5-ec53fbed75ca" providerId="ADAL" clId="{5D66E27E-1582-4A46-9321-B952FC8E8F5E}" dt="2023-11-08T11:17:44.353" v="4104"/>
        <pc:sldMkLst>
          <pc:docMk/>
          <pc:sldMk cId="4204890686" sldId="378"/>
        </pc:sldMkLst>
        <pc:spChg chg="add mod">
          <ac:chgData name="Olivier Canon" userId="a109a993-83a7-4d35-91e5-ec53fbed75ca" providerId="ADAL" clId="{5D66E27E-1582-4A46-9321-B952FC8E8F5E}" dt="2023-11-08T11:16:40.578" v="4039" actId="2085"/>
          <ac:spMkLst>
            <pc:docMk/>
            <pc:sldMk cId="4204890686" sldId="378"/>
            <ac:spMk id="3" creationId="{0D04C151-2C1D-E0FB-158A-3B6AF81F53AB}"/>
          </ac:spMkLst>
        </pc:spChg>
        <pc:spChg chg="mod">
          <ac:chgData name="Olivier Canon" userId="a109a993-83a7-4d35-91e5-ec53fbed75ca" providerId="ADAL" clId="{5D66E27E-1582-4A46-9321-B952FC8E8F5E}" dt="2023-11-06T19:25:10.046" v="1166"/>
          <ac:spMkLst>
            <pc:docMk/>
            <pc:sldMk cId="4204890686" sldId="378"/>
            <ac:spMk id="6" creationId="{FFBDF4E6-D89E-5473-98DA-A2BB133CB666}"/>
          </ac:spMkLst>
        </pc:spChg>
        <pc:spChg chg="mod">
          <ac:chgData name="Olivier Canon" userId="a109a993-83a7-4d35-91e5-ec53fbed75ca" providerId="ADAL" clId="{5D66E27E-1582-4A46-9321-B952FC8E8F5E}" dt="2023-11-06T19:25:10.046" v="1166"/>
          <ac:spMkLst>
            <pc:docMk/>
            <pc:sldMk cId="4204890686" sldId="378"/>
            <ac:spMk id="7" creationId="{427BF172-19D0-84CB-8532-104F92EDA0E7}"/>
          </ac:spMkLst>
        </pc:spChg>
        <pc:spChg chg="mod">
          <ac:chgData name="Olivier Canon" userId="a109a993-83a7-4d35-91e5-ec53fbed75ca" providerId="ADAL" clId="{5D66E27E-1582-4A46-9321-B952FC8E8F5E}" dt="2023-11-06T19:25:10.046" v="1166"/>
          <ac:spMkLst>
            <pc:docMk/>
            <pc:sldMk cId="4204890686" sldId="378"/>
            <ac:spMk id="8" creationId="{FCBA46D1-5B16-7F4C-5A0C-1F60683E7F95}"/>
          </ac:spMkLst>
        </pc:spChg>
        <pc:spChg chg="mod">
          <ac:chgData name="Olivier Canon" userId="a109a993-83a7-4d35-91e5-ec53fbed75ca" providerId="ADAL" clId="{5D66E27E-1582-4A46-9321-B952FC8E8F5E}" dt="2023-11-06T19:25:10.046" v="1166"/>
          <ac:spMkLst>
            <pc:docMk/>
            <pc:sldMk cId="4204890686" sldId="378"/>
            <ac:spMk id="13" creationId="{88A37513-AAF3-10B5-CC05-D10B0E0684CB}"/>
          </ac:spMkLst>
        </pc:spChg>
        <pc:spChg chg="mod">
          <ac:chgData name="Olivier Canon" userId="a109a993-83a7-4d35-91e5-ec53fbed75ca" providerId="ADAL" clId="{5D66E27E-1582-4A46-9321-B952FC8E8F5E}" dt="2023-11-08T11:17:44.353" v="4104"/>
          <ac:spMkLst>
            <pc:docMk/>
            <pc:sldMk cId="4204890686" sldId="378"/>
            <ac:spMk id="14" creationId="{3E12F37A-8639-E2D0-AA0E-00616F836885}"/>
          </ac:spMkLst>
        </pc:spChg>
        <pc:spChg chg="mod">
          <ac:chgData name="Olivier Canon" userId="a109a993-83a7-4d35-91e5-ec53fbed75ca" providerId="ADAL" clId="{5D66E27E-1582-4A46-9321-B952FC8E8F5E}" dt="2023-11-08T11:17:44.353" v="4104"/>
          <ac:spMkLst>
            <pc:docMk/>
            <pc:sldMk cId="4204890686" sldId="378"/>
            <ac:spMk id="15" creationId="{081C2EFA-1C1B-BC0E-1A4F-C4DCBB730D45}"/>
          </ac:spMkLst>
        </pc:spChg>
        <pc:spChg chg="mod">
          <ac:chgData name="Olivier Canon" userId="a109a993-83a7-4d35-91e5-ec53fbed75ca" providerId="ADAL" clId="{5D66E27E-1582-4A46-9321-B952FC8E8F5E}" dt="2023-11-08T11:17:44.353" v="4104"/>
          <ac:spMkLst>
            <pc:docMk/>
            <pc:sldMk cId="4204890686" sldId="378"/>
            <ac:spMk id="17" creationId="{D392B828-AFF7-8568-EC0B-9F9CEF03C67A}"/>
          </ac:spMkLst>
        </pc:spChg>
        <pc:spChg chg="mod">
          <ac:chgData name="Olivier Canon" userId="a109a993-83a7-4d35-91e5-ec53fbed75ca" providerId="ADAL" clId="{5D66E27E-1582-4A46-9321-B952FC8E8F5E}" dt="2023-11-08T11:17:44.353" v="4104"/>
          <ac:spMkLst>
            <pc:docMk/>
            <pc:sldMk cId="4204890686" sldId="378"/>
            <ac:spMk id="22" creationId="{BE60585D-2A94-4B8C-B23F-0CFFE608AE20}"/>
          </ac:spMkLst>
        </pc:spChg>
        <pc:spChg chg="mod">
          <ac:chgData name="Olivier Canon" userId="a109a993-83a7-4d35-91e5-ec53fbed75ca" providerId="ADAL" clId="{5D66E27E-1582-4A46-9321-B952FC8E8F5E}" dt="2023-11-07T08:21:12.650" v="1648" actId="20577"/>
          <ac:spMkLst>
            <pc:docMk/>
            <pc:sldMk cId="4204890686" sldId="378"/>
            <ac:spMk id="4099" creationId="{D7D3574E-5B4B-424B-8B22-CF90E87B3343}"/>
          </ac:spMkLst>
        </pc:spChg>
        <pc:grpChg chg="add mod">
          <ac:chgData name="Olivier Canon" userId="a109a993-83a7-4d35-91e5-ec53fbed75ca" providerId="ADAL" clId="{5D66E27E-1582-4A46-9321-B952FC8E8F5E}" dt="2023-11-08T11:17:44.353" v="4104"/>
          <ac:grpSpMkLst>
            <pc:docMk/>
            <pc:sldMk cId="4204890686" sldId="378"/>
            <ac:grpSpMk id="4" creationId="{98A93C94-3C2B-DC58-7AF5-33C72EE01BFD}"/>
          </ac:grpSpMkLst>
        </pc:grpChg>
        <pc:grpChg chg="add mod">
          <ac:chgData name="Olivier Canon" userId="a109a993-83a7-4d35-91e5-ec53fbed75ca" providerId="ADAL" clId="{5D66E27E-1582-4A46-9321-B952FC8E8F5E}" dt="2023-11-06T19:25:10.046" v="1166"/>
          <ac:grpSpMkLst>
            <pc:docMk/>
            <pc:sldMk cId="4204890686" sldId="378"/>
            <ac:grpSpMk id="5" creationId="{C47A876C-D141-884E-5577-0988ED893C82}"/>
          </ac:grpSpMkLst>
        </pc:grpChg>
        <pc:graphicFrameChg chg="del">
          <ac:chgData name="Olivier Canon" userId="a109a993-83a7-4d35-91e5-ec53fbed75ca" providerId="ADAL" clId="{5D66E27E-1582-4A46-9321-B952FC8E8F5E}" dt="2023-11-06T19:20:56.245" v="1122" actId="478"/>
          <ac:graphicFrameMkLst>
            <pc:docMk/>
            <pc:sldMk cId="4204890686" sldId="378"/>
            <ac:graphicFrameMk id="4" creationId="{6077C37A-F5EB-427D-83E1-2EA5FC8926C5}"/>
          </ac:graphicFrameMkLst>
        </pc:graphicFrameChg>
        <pc:graphicFrameChg chg="mod">
          <ac:chgData name="Olivier Canon" userId="a109a993-83a7-4d35-91e5-ec53fbed75ca" providerId="ADAL" clId="{5D66E27E-1582-4A46-9321-B952FC8E8F5E}" dt="2023-11-06T19:25:10.046" v="1166"/>
          <ac:graphicFrameMkLst>
            <pc:docMk/>
            <pc:sldMk cId="4204890686" sldId="378"/>
            <ac:graphicFrameMk id="9" creationId="{F0B80443-C968-BD95-C1BB-D4E14BAED836}"/>
          </ac:graphicFrameMkLst>
        </pc:graphicFrameChg>
        <pc:graphicFrameChg chg="mod">
          <ac:chgData name="Olivier Canon" userId="a109a993-83a7-4d35-91e5-ec53fbed75ca" providerId="ADAL" clId="{5D66E27E-1582-4A46-9321-B952FC8E8F5E}" dt="2023-11-06T19:25:10.046" v="1166"/>
          <ac:graphicFrameMkLst>
            <pc:docMk/>
            <pc:sldMk cId="4204890686" sldId="378"/>
            <ac:graphicFrameMk id="10" creationId="{372316CA-F9C5-F068-BC88-19888FC5E242}"/>
          </ac:graphicFrameMkLst>
        </pc:graphicFrameChg>
        <pc:graphicFrameChg chg="mod">
          <ac:chgData name="Olivier Canon" userId="a109a993-83a7-4d35-91e5-ec53fbed75ca" providerId="ADAL" clId="{5D66E27E-1582-4A46-9321-B952FC8E8F5E}" dt="2023-11-06T19:25:10.046" v="1166"/>
          <ac:graphicFrameMkLst>
            <pc:docMk/>
            <pc:sldMk cId="4204890686" sldId="378"/>
            <ac:graphicFrameMk id="11" creationId="{0A526FBA-4A4C-03CC-0CC3-B57B39D27969}"/>
          </ac:graphicFrameMkLst>
        </pc:graphicFrameChg>
        <pc:graphicFrameChg chg="mod">
          <ac:chgData name="Olivier Canon" userId="a109a993-83a7-4d35-91e5-ec53fbed75ca" providerId="ADAL" clId="{5D66E27E-1582-4A46-9321-B952FC8E8F5E}" dt="2023-11-06T19:25:10.046" v="1166"/>
          <ac:graphicFrameMkLst>
            <pc:docMk/>
            <pc:sldMk cId="4204890686" sldId="378"/>
            <ac:graphicFrameMk id="12" creationId="{9224526E-E43B-F9FE-228E-549FF00D6699}"/>
          </ac:graphicFrameMkLst>
        </pc:graphicFrameChg>
        <pc:graphicFrameChg chg="add del mod modGraphic">
          <ac:chgData name="Olivier Canon" userId="a109a993-83a7-4d35-91e5-ec53fbed75ca" providerId="ADAL" clId="{5D66E27E-1582-4A46-9321-B952FC8E8F5E}" dt="2023-11-06T19:29:52.613" v="1195" actId="478"/>
          <ac:graphicFrameMkLst>
            <pc:docMk/>
            <pc:sldMk cId="4204890686" sldId="378"/>
            <ac:graphicFrameMk id="15" creationId="{8B5E2598-58F9-1BA7-B011-039D9BEDA323}"/>
          </ac:graphicFrameMkLst>
        </pc:graphicFrameChg>
        <pc:graphicFrameChg chg="add mod ord modGraphic">
          <ac:chgData name="Olivier Canon" userId="a109a993-83a7-4d35-91e5-ec53fbed75ca" providerId="ADAL" clId="{5D66E27E-1582-4A46-9321-B952FC8E8F5E}" dt="2023-11-08T11:16:58.141" v="4103" actId="1035"/>
          <ac:graphicFrameMkLst>
            <pc:docMk/>
            <pc:sldMk cId="4204890686" sldId="378"/>
            <ac:graphicFrameMk id="16" creationId="{5EC2BB56-B1A2-303B-7B0C-0191275D23E7}"/>
          </ac:graphicFrameMkLst>
        </pc:graphicFrameChg>
        <pc:graphicFrameChg chg="mod">
          <ac:chgData name="Olivier Canon" userId="a109a993-83a7-4d35-91e5-ec53fbed75ca" providerId="ADAL" clId="{5D66E27E-1582-4A46-9321-B952FC8E8F5E}" dt="2023-11-08T11:17:44.353" v="4104"/>
          <ac:graphicFrameMkLst>
            <pc:docMk/>
            <pc:sldMk cId="4204890686" sldId="378"/>
            <ac:graphicFrameMk id="18" creationId="{7C1F2E21-E7DB-DDDE-A371-1A18CBF17FDE}"/>
          </ac:graphicFrameMkLst>
        </pc:graphicFrameChg>
        <pc:graphicFrameChg chg="mod">
          <ac:chgData name="Olivier Canon" userId="a109a993-83a7-4d35-91e5-ec53fbed75ca" providerId="ADAL" clId="{5D66E27E-1582-4A46-9321-B952FC8E8F5E}" dt="2023-11-08T11:17:44.353" v="4104"/>
          <ac:graphicFrameMkLst>
            <pc:docMk/>
            <pc:sldMk cId="4204890686" sldId="378"/>
            <ac:graphicFrameMk id="19" creationId="{32E5A017-D2E8-1733-FD67-2A85731C9AE4}"/>
          </ac:graphicFrameMkLst>
        </pc:graphicFrameChg>
        <pc:graphicFrameChg chg="mod">
          <ac:chgData name="Olivier Canon" userId="a109a993-83a7-4d35-91e5-ec53fbed75ca" providerId="ADAL" clId="{5D66E27E-1582-4A46-9321-B952FC8E8F5E}" dt="2023-11-08T11:17:44.353" v="4104"/>
          <ac:graphicFrameMkLst>
            <pc:docMk/>
            <pc:sldMk cId="4204890686" sldId="378"/>
            <ac:graphicFrameMk id="20" creationId="{80DB350F-F2B2-0165-CE00-8AA5A743D0E3}"/>
          </ac:graphicFrameMkLst>
        </pc:graphicFrameChg>
        <pc:graphicFrameChg chg="mod">
          <ac:chgData name="Olivier Canon" userId="a109a993-83a7-4d35-91e5-ec53fbed75ca" providerId="ADAL" clId="{5D66E27E-1582-4A46-9321-B952FC8E8F5E}" dt="2023-11-08T11:17:44.353" v="4104"/>
          <ac:graphicFrameMkLst>
            <pc:docMk/>
            <pc:sldMk cId="4204890686" sldId="378"/>
            <ac:graphicFrameMk id="21" creationId="{0F286F65-682E-E6A1-8EEE-5A5427270776}"/>
          </ac:graphicFrameMkLst>
        </pc:graphicFrameChg>
        <pc:picChg chg="add mod modCrop">
          <ac:chgData name="Olivier Canon" userId="a109a993-83a7-4d35-91e5-ec53fbed75ca" providerId="ADAL" clId="{5D66E27E-1582-4A46-9321-B952FC8E8F5E}" dt="2023-11-06T19:24:05.542" v="1162" actId="732"/>
          <ac:picMkLst>
            <pc:docMk/>
            <pc:sldMk cId="4204890686" sldId="378"/>
            <ac:picMk id="2" creationId="{8B09E491-32AC-C091-B08D-A5080ED1E774}"/>
          </ac:picMkLst>
        </pc:picChg>
        <pc:picChg chg="del">
          <ac:chgData name="Olivier Canon" userId="a109a993-83a7-4d35-91e5-ec53fbed75ca" providerId="ADAL" clId="{5D66E27E-1582-4A46-9321-B952FC8E8F5E}" dt="2023-11-06T19:20:54.030" v="1121" actId="478"/>
          <ac:picMkLst>
            <pc:docMk/>
            <pc:sldMk cId="4204890686" sldId="378"/>
            <ac:picMk id="3" creationId="{25E8797F-A3BE-4C47-B626-0911403FACE0}"/>
          </ac:picMkLst>
        </pc:picChg>
        <pc:picChg chg="add mod">
          <ac:chgData name="Olivier Canon" userId="a109a993-83a7-4d35-91e5-ec53fbed75ca" providerId="ADAL" clId="{5D66E27E-1582-4A46-9321-B952FC8E8F5E}" dt="2023-11-08T11:17:44.353" v="4104"/>
          <ac:picMkLst>
            <pc:docMk/>
            <pc:sldMk cId="4204890686" sldId="378"/>
            <ac:picMk id="23" creationId="{06D127A4-C034-8206-B7AB-8EFFABBE6C50}"/>
          </ac:picMkLst>
        </pc:picChg>
        <pc:picChg chg="add mod">
          <ac:chgData name="Olivier Canon" userId="a109a993-83a7-4d35-91e5-ec53fbed75ca" providerId="ADAL" clId="{5D66E27E-1582-4A46-9321-B952FC8E8F5E}" dt="2023-11-08T11:17:44.353" v="4104"/>
          <ac:picMkLst>
            <pc:docMk/>
            <pc:sldMk cId="4204890686" sldId="378"/>
            <ac:picMk id="24" creationId="{68B82887-AD80-6050-75F2-EAB35F6CC189}"/>
          </ac:picMkLst>
        </pc:picChg>
        <pc:picChg chg="add mod">
          <ac:chgData name="Olivier Canon" userId="a109a993-83a7-4d35-91e5-ec53fbed75ca" providerId="ADAL" clId="{5D66E27E-1582-4A46-9321-B952FC8E8F5E}" dt="2023-11-08T11:17:44.353" v="4104"/>
          <ac:picMkLst>
            <pc:docMk/>
            <pc:sldMk cId="4204890686" sldId="378"/>
            <ac:picMk id="25" creationId="{CE9FB9FC-531F-48B3-1BD7-C726CFABAF03}"/>
          </ac:picMkLst>
        </pc:picChg>
        <pc:picChg chg="add mod">
          <ac:chgData name="Olivier Canon" userId="a109a993-83a7-4d35-91e5-ec53fbed75ca" providerId="ADAL" clId="{5D66E27E-1582-4A46-9321-B952FC8E8F5E}" dt="2023-11-08T11:17:44.353" v="4104"/>
          <ac:picMkLst>
            <pc:docMk/>
            <pc:sldMk cId="4204890686" sldId="378"/>
            <ac:picMk id="26" creationId="{EBCEB7EE-485C-C991-876C-479813E02C9A}"/>
          </ac:picMkLst>
        </pc:picChg>
        <pc:picChg chg="mod">
          <ac:chgData name="Olivier Canon" userId="a109a993-83a7-4d35-91e5-ec53fbed75ca" providerId="ADAL" clId="{5D66E27E-1582-4A46-9321-B952FC8E8F5E}" dt="2023-11-06T19:22:08.720" v="1154" actId="1037"/>
          <ac:picMkLst>
            <pc:docMk/>
            <pc:sldMk cId="4204890686" sldId="378"/>
            <ac:picMk id="4098" creationId="{57D7A42B-9112-493B-8C5E-800D14D09B9D}"/>
          </ac:picMkLst>
        </pc:picChg>
      </pc:sldChg>
    </pc:docChg>
  </pc:docChgLst>
  <pc:docChgLst>
    <pc:chgData name="Olivier Canon" userId="a109a993-83a7-4d35-91e5-ec53fbed75ca" providerId="ADAL" clId="{C83012C6-B3BF-4982-9C74-F11E00359B48}"/>
    <pc:docChg chg="custSel delSld modSld">
      <pc:chgData name="Olivier Canon" userId="a109a993-83a7-4d35-91e5-ec53fbed75ca" providerId="ADAL" clId="{C83012C6-B3BF-4982-9C74-F11E00359B48}" dt="2023-09-19T13:11:59.516" v="27" actId="12"/>
      <pc:docMkLst>
        <pc:docMk/>
      </pc:docMkLst>
      <pc:sldChg chg="modSp">
        <pc:chgData name="Olivier Canon" userId="a109a993-83a7-4d35-91e5-ec53fbed75ca" providerId="ADAL" clId="{C83012C6-B3BF-4982-9C74-F11E00359B48}" dt="2023-09-19T13:03:24.797" v="19" actId="255"/>
        <pc:sldMkLst>
          <pc:docMk/>
          <pc:sldMk cId="1907238317" sldId="287"/>
        </pc:sldMkLst>
        <pc:spChg chg="mod">
          <ac:chgData name="Olivier Canon" userId="a109a993-83a7-4d35-91e5-ec53fbed75ca" providerId="ADAL" clId="{C83012C6-B3BF-4982-9C74-F11E00359B48}" dt="2023-09-19T13:03:24.797" v="19" actId="255"/>
          <ac:spMkLst>
            <pc:docMk/>
            <pc:sldMk cId="1907238317" sldId="287"/>
            <ac:spMk id="2" creationId="{ABC76C8C-6044-D610-B6AB-6D50A75530A3}"/>
          </ac:spMkLst>
        </pc:spChg>
        <pc:spChg chg="mod">
          <ac:chgData name="Olivier Canon" userId="a109a993-83a7-4d35-91e5-ec53fbed75ca" providerId="ADAL" clId="{C83012C6-B3BF-4982-9C74-F11E00359B48}" dt="2023-09-19T13:03:21.033" v="18" actId="255"/>
          <ac:spMkLst>
            <pc:docMk/>
            <pc:sldMk cId="1907238317" sldId="287"/>
            <ac:spMk id="6" creationId="{7881B9A7-7E0E-645F-013D-14531682391D}"/>
          </ac:spMkLst>
        </pc:spChg>
        <pc:spChg chg="mod">
          <ac:chgData name="Olivier Canon" userId="a109a993-83a7-4d35-91e5-ec53fbed75ca" providerId="ADAL" clId="{C83012C6-B3BF-4982-9C74-F11E00359B48}" dt="2023-09-19T13:03:11.880" v="17" actId="255"/>
          <ac:spMkLst>
            <pc:docMk/>
            <pc:sldMk cId="1907238317" sldId="287"/>
            <ac:spMk id="11268" creationId="{8F44B544-6784-EA38-8B19-27B92DBA27BB}"/>
          </ac:spMkLst>
        </pc:spChg>
      </pc:sldChg>
      <pc:sldChg chg="modSp mod">
        <pc:chgData name="Olivier Canon" userId="a109a993-83a7-4d35-91e5-ec53fbed75ca" providerId="ADAL" clId="{C83012C6-B3BF-4982-9C74-F11E00359B48}" dt="2023-09-19T13:11:59.516" v="27" actId="12"/>
        <pc:sldMkLst>
          <pc:docMk/>
          <pc:sldMk cId="3466487762" sldId="288"/>
        </pc:sldMkLst>
        <pc:spChg chg="mod">
          <ac:chgData name="Olivier Canon" userId="a109a993-83a7-4d35-91e5-ec53fbed75ca" providerId="ADAL" clId="{C83012C6-B3BF-4982-9C74-F11E00359B48}" dt="2023-09-19T13:11:59.516" v="27" actId="12"/>
          <ac:spMkLst>
            <pc:docMk/>
            <pc:sldMk cId="3466487762" sldId="288"/>
            <ac:spMk id="2" creationId="{ABC76C8C-6044-D610-B6AB-6D50A75530A3}"/>
          </ac:spMkLst>
        </pc:spChg>
      </pc:sldChg>
      <pc:sldChg chg="modSp mod">
        <pc:chgData name="Olivier Canon" userId="a109a993-83a7-4d35-91e5-ec53fbed75ca" providerId="ADAL" clId="{C83012C6-B3BF-4982-9C74-F11E00359B48}" dt="2023-09-19T13:11:52.451" v="26" actId="12"/>
        <pc:sldMkLst>
          <pc:docMk/>
          <pc:sldMk cId="691100107" sldId="289"/>
        </pc:sldMkLst>
        <pc:spChg chg="mod">
          <ac:chgData name="Olivier Canon" userId="a109a993-83a7-4d35-91e5-ec53fbed75ca" providerId="ADAL" clId="{C83012C6-B3BF-4982-9C74-F11E00359B48}" dt="2023-09-19T13:11:52.451" v="26" actId="12"/>
          <ac:spMkLst>
            <pc:docMk/>
            <pc:sldMk cId="691100107" sldId="289"/>
            <ac:spMk id="2" creationId="{ABC76C8C-6044-D610-B6AB-6D50A75530A3}"/>
          </ac:spMkLst>
        </pc:spChg>
      </pc:sldChg>
      <pc:sldChg chg="modSp del mod">
        <pc:chgData name="Olivier Canon" userId="a109a993-83a7-4d35-91e5-ec53fbed75ca" providerId="ADAL" clId="{C83012C6-B3BF-4982-9C74-F11E00359B48}" dt="2023-09-19T13:01:02.457" v="16" actId="2696"/>
        <pc:sldMkLst>
          <pc:docMk/>
          <pc:sldMk cId="457690803" sldId="290"/>
        </pc:sldMkLst>
        <pc:spChg chg="mod">
          <ac:chgData name="Olivier Canon" userId="a109a993-83a7-4d35-91e5-ec53fbed75ca" providerId="ADAL" clId="{C83012C6-B3BF-4982-9C74-F11E00359B48}" dt="2023-09-19T12:58:06.201" v="15" actId="20577"/>
          <ac:spMkLst>
            <pc:docMk/>
            <pc:sldMk cId="457690803" sldId="290"/>
            <ac:spMk id="2" creationId="{ABC76C8C-6044-D610-B6AB-6D50A75530A3}"/>
          </ac:spMkLst>
        </pc:spChg>
      </pc:sldChg>
      <pc:sldChg chg="modSp mod">
        <pc:chgData name="Olivier Canon" userId="a109a993-83a7-4d35-91e5-ec53fbed75ca" providerId="ADAL" clId="{C83012C6-B3BF-4982-9C74-F11E00359B48}" dt="2023-09-19T13:11:47.571" v="25" actId="12"/>
        <pc:sldMkLst>
          <pc:docMk/>
          <pc:sldMk cId="4204766739" sldId="291"/>
        </pc:sldMkLst>
        <pc:spChg chg="mod">
          <ac:chgData name="Olivier Canon" userId="a109a993-83a7-4d35-91e5-ec53fbed75ca" providerId="ADAL" clId="{C83012C6-B3BF-4982-9C74-F11E00359B48}" dt="2023-09-19T13:11:47.571" v="25" actId="12"/>
          <ac:spMkLst>
            <pc:docMk/>
            <pc:sldMk cId="4204766739" sldId="291"/>
            <ac:spMk id="2" creationId="{ABC76C8C-6044-D610-B6AB-6D50A75530A3}"/>
          </ac:spMkLst>
        </pc:spChg>
      </pc:sldChg>
      <pc:sldChg chg="modSp mod">
        <pc:chgData name="Olivier Canon" userId="a109a993-83a7-4d35-91e5-ec53fbed75ca" providerId="ADAL" clId="{C83012C6-B3BF-4982-9C74-F11E00359B48}" dt="2023-09-19T13:11:42.426" v="24" actId="12"/>
        <pc:sldMkLst>
          <pc:docMk/>
          <pc:sldMk cId="4207157742" sldId="292"/>
        </pc:sldMkLst>
        <pc:spChg chg="mod">
          <ac:chgData name="Olivier Canon" userId="a109a993-83a7-4d35-91e5-ec53fbed75ca" providerId="ADAL" clId="{C83012C6-B3BF-4982-9C74-F11E00359B48}" dt="2023-09-19T13:11:42.426" v="24" actId="12"/>
          <ac:spMkLst>
            <pc:docMk/>
            <pc:sldMk cId="4207157742" sldId="292"/>
            <ac:spMk id="2" creationId="{ABC76C8C-6044-D610-B6AB-6D50A75530A3}"/>
          </ac:spMkLst>
        </pc:spChg>
        <pc:picChg chg="mod">
          <ac:chgData name="Olivier Canon" userId="a109a993-83a7-4d35-91e5-ec53fbed75ca" providerId="ADAL" clId="{C83012C6-B3BF-4982-9C74-F11E00359B48}" dt="2023-09-19T13:09:51.809" v="23" actId="1038"/>
          <ac:picMkLst>
            <pc:docMk/>
            <pc:sldMk cId="4207157742" sldId="292"/>
            <ac:picMk id="11266" creationId="{94F707CD-9B4C-9053-2A38-632C7636EC07}"/>
          </ac:picMkLst>
        </pc:picChg>
      </pc:sldChg>
    </pc:docChg>
  </pc:docChgLst>
  <pc:docChgLst>
    <pc:chgData name="Olivier Canon" userId="a109a993-83a7-4d35-91e5-ec53fbed75ca" providerId="ADAL" clId="{512A06B2-A43C-42E4-92F9-A2F0E1D43CD9}"/>
    <pc:docChg chg="modSld">
      <pc:chgData name="Olivier Canon" userId="a109a993-83a7-4d35-91e5-ec53fbed75ca" providerId="ADAL" clId="{512A06B2-A43C-42E4-92F9-A2F0E1D43CD9}" dt="2023-06-14T09:49:30.602" v="44" actId="14429"/>
      <pc:docMkLst>
        <pc:docMk/>
      </pc:docMkLst>
      <pc:sldChg chg="addSp modSp mod modAnim">
        <pc:chgData name="Olivier Canon" userId="a109a993-83a7-4d35-91e5-ec53fbed75ca" providerId="ADAL" clId="{512A06B2-A43C-42E4-92F9-A2F0E1D43CD9}" dt="2023-06-14T09:49:30.602" v="44" actId="14429"/>
        <pc:sldMkLst>
          <pc:docMk/>
          <pc:sldMk cId="1176372630" sldId="286"/>
        </pc:sldMkLst>
        <pc:spChg chg="mod">
          <ac:chgData name="Olivier Canon" userId="a109a993-83a7-4d35-91e5-ec53fbed75ca" providerId="ADAL" clId="{512A06B2-A43C-42E4-92F9-A2F0E1D43CD9}" dt="2023-06-14T09:49:22.913" v="38" actId="20577"/>
          <ac:spMkLst>
            <pc:docMk/>
            <pc:sldMk cId="1176372630" sldId="286"/>
            <ac:spMk id="11268" creationId="{8F44B544-6784-EA38-8B19-27B92DBA27BB}"/>
          </ac:spMkLst>
        </pc:spChg>
        <pc:picChg chg="mod modVis">
          <ac:chgData name="Olivier Canon" userId="a109a993-83a7-4d35-91e5-ec53fbed75ca" providerId="ADAL" clId="{512A06B2-A43C-42E4-92F9-A2F0E1D43CD9}" dt="2023-06-14T09:49:30.602" v="44" actId="14429"/>
          <ac:picMkLst>
            <pc:docMk/>
            <pc:sldMk cId="1176372630" sldId="286"/>
            <ac:picMk id="3" creationId="{73BD2EFF-CE2F-3036-B509-794467A69ECA}"/>
          </ac:picMkLst>
        </pc:picChg>
        <pc:picChg chg="add mod modVis">
          <ac:chgData name="Olivier Canon" userId="a109a993-83a7-4d35-91e5-ec53fbed75ca" providerId="ADAL" clId="{512A06B2-A43C-42E4-92F9-A2F0E1D43CD9}" dt="2023-06-14T09:49:28.270" v="39" actId="14429"/>
          <ac:picMkLst>
            <pc:docMk/>
            <pc:sldMk cId="1176372630" sldId="286"/>
            <ac:picMk id="4" creationId="{CE958D21-B8E3-EA0D-EF69-D918BF2F927B}"/>
          </ac:picMkLst>
        </pc:picChg>
        <pc:picChg chg="mod modVis">
          <ac:chgData name="Olivier Canon" userId="a109a993-83a7-4d35-91e5-ec53fbed75ca" providerId="ADAL" clId="{512A06B2-A43C-42E4-92F9-A2F0E1D43CD9}" dt="2023-06-14T09:49:30.194" v="43" actId="14429"/>
          <ac:picMkLst>
            <pc:docMk/>
            <pc:sldMk cId="1176372630" sldId="286"/>
            <ac:picMk id="6" creationId="{FC2B1CB7-528C-F31C-EFFE-0F46668CC0FB}"/>
          </ac:picMkLst>
        </pc:picChg>
        <pc:picChg chg="mod">
          <ac:chgData name="Olivier Canon" userId="a109a993-83a7-4d35-91e5-ec53fbed75ca" providerId="ADAL" clId="{512A06B2-A43C-42E4-92F9-A2F0E1D43CD9}" dt="2023-06-14T09:44:47.197" v="0" actId="962"/>
          <ac:picMkLst>
            <pc:docMk/>
            <pc:sldMk cId="1176372630" sldId="286"/>
            <ac:picMk id="7" creationId="{766727B0-8107-69E9-DD6D-C88B0EADE704}"/>
          </ac:picMkLst>
        </pc:picChg>
        <pc:picChg chg="mod">
          <ac:chgData name="Olivier Canon" userId="a109a993-83a7-4d35-91e5-ec53fbed75ca" providerId="ADAL" clId="{512A06B2-A43C-42E4-92F9-A2F0E1D43CD9}" dt="2023-06-14T09:44:58.023" v="1" actId="962"/>
          <ac:picMkLst>
            <pc:docMk/>
            <pc:sldMk cId="1176372630" sldId="286"/>
            <ac:picMk id="9" creationId="{A6E67F53-32C3-0081-C06B-C4B33ED72830}"/>
          </ac:picMkLst>
        </pc:picChg>
        <pc:picChg chg="mod modVis">
          <ac:chgData name="Olivier Canon" userId="a109a993-83a7-4d35-91e5-ec53fbed75ca" providerId="ADAL" clId="{512A06B2-A43C-42E4-92F9-A2F0E1D43CD9}" dt="2023-06-14T09:49:29.763" v="42" actId="14429"/>
          <ac:picMkLst>
            <pc:docMk/>
            <pc:sldMk cId="1176372630" sldId="286"/>
            <ac:picMk id="16" creationId="{781714C7-D13F-024E-03C5-81CF68856E19}"/>
          </ac:picMkLst>
        </pc:picChg>
        <pc:picChg chg="mod modVis">
          <ac:chgData name="Olivier Canon" userId="a109a993-83a7-4d35-91e5-ec53fbed75ca" providerId="ADAL" clId="{512A06B2-A43C-42E4-92F9-A2F0E1D43CD9}" dt="2023-06-14T09:49:29.257" v="41" actId="14429"/>
          <ac:picMkLst>
            <pc:docMk/>
            <pc:sldMk cId="1176372630" sldId="286"/>
            <ac:picMk id="22" creationId="{1AC5638F-AF0B-9B15-51DD-56A964471B05}"/>
          </ac:picMkLst>
        </pc:picChg>
        <pc:picChg chg="mod modVis">
          <ac:chgData name="Olivier Canon" userId="a109a993-83a7-4d35-91e5-ec53fbed75ca" providerId="ADAL" clId="{512A06B2-A43C-42E4-92F9-A2F0E1D43CD9}" dt="2023-06-14T09:49:28.772" v="40" actId="14429"/>
          <ac:picMkLst>
            <pc:docMk/>
            <pc:sldMk cId="1176372630" sldId="286"/>
            <ac:picMk id="26" creationId="{E6AAA70A-18F9-A565-38C8-020D716242C2}"/>
          </ac:picMkLst>
        </pc:picChg>
      </pc:sldChg>
    </pc:docChg>
  </pc:docChgLst>
  <pc:docChgLst>
    <pc:chgData name="Olivier Canon" userId="a109a993-83a7-4d35-91e5-ec53fbed75ca" providerId="ADAL" clId="{7AE72672-3C5E-43C2-AEAA-37A09866CBA9}"/>
    <pc:docChg chg="undo custSel addSld delSld modSld sldOrd">
      <pc:chgData name="Olivier Canon" userId="a109a993-83a7-4d35-91e5-ec53fbed75ca" providerId="ADAL" clId="{7AE72672-3C5E-43C2-AEAA-37A09866CBA9}" dt="2023-09-20T06:13:55.921" v="1950"/>
      <pc:docMkLst>
        <pc:docMk/>
      </pc:docMkLst>
      <pc:sldChg chg="add">
        <pc:chgData name="Olivier Canon" userId="a109a993-83a7-4d35-91e5-ec53fbed75ca" providerId="ADAL" clId="{7AE72672-3C5E-43C2-AEAA-37A09866CBA9}" dt="2023-09-20T06:05:19.514" v="1853"/>
        <pc:sldMkLst>
          <pc:docMk/>
          <pc:sldMk cId="0" sldId="261"/>
        </pc:sldMkLst>
      </pc:sldChg>
      <pc:sldChg chg="addSp modSp add mod ord">
        <pc:chgData name="Olivier Canon" userId="a109a993-83a7-4d35-91e5-ec53fbed75ca" providerId="ADAL" clId="{7AE72672-3C5E-43C2-AEAA-37A09866CBA9}" dt="2023-09-19T08:15:30.227" v="183" actId="1035"/>
        <pc:sldMkLst>
          <pc:docMk/>
          <pc:sldMk cId="0" sldId="264"/>
        </pc:sldMkLst>
        <pc:spChg chg="add mod">
          <ac:chgData name="Olivier Canon" userId="a109a993-83a7-4d35-91e5-ec53fbed75ca" providerId="ADAL" clId="{7AE72672-3C5E-43C2-AEAA-37A09866CBA9}" dt="2023-09-19T08:15:24.005" v="181" actId="1036"/>
          <ac:spMkLst>
            <pc:docMk/>
            <pc:sldMk cId="0" sldId="264"/>
            <ac:spMk id="2" creationId="{9EE748C4-969A-C66B-4FE3-75921AFDA177}"/>
          </ac:spMkLst>
        </pc:spChg>
        <pc:spChg chg="mod">
          <ac:chgData name="Olivier Canon" userId="a109a993-83a7-4d35-91e5-ec53fbed75ca" providerId="ADAL" clId="{7AE72672-3C5E-43C2-AEAA-37A09866CBA9}" dt="2023-09-19T08:15:30.227" v="183" actId="1035"/>
          <ac:spMkLst>
            <pc:docMk/>
            <pc:sldMk cId="0" sldId="264"/>
            <ac:spMk id="2051" creationId="{EC7E0DC2-04CF-4C19-9473-CF66CFC41EE0}"/>
          </ac:spMkLst>
        </pc:spChg>
      </pc:sldChg>
      <pc:sldChg chg="modSp add mod ord">
        <pc:chgData name="Olivier Canon" userId="a109a993-83a7-4d35-91e5-ec53fbed75ca" providerId="ADAL" clId="{7AE72672-3C5E-43C2-AEAA-37A09866CBA9}" dt="2023-09-20T06:08:18.905" v="1905" actId="20577"/>
        <pc:sldMkLst>
          <pc:docMk/>
          <pc:sldMk cId="0" sldId="281"/>
        </pc:sldMkLst>
        <pc:spChg chg="mod">
          <ac:chgData name="Olivier Canon" userId="a109a993-83a7-4d35-91e5-ec53fbed75ca" providerId="ADAL" clId="{7AE72672-3C5E-43C2-AEAA-37A09866CBA9}" dt="2023-09-20T06:08:18.905" v="1905" actId="20577"/>
          <ac:spMkLst>
            <pc:docMk/>
            <pc:sldMk cId="0" sldId="281"/>
            <ac:spMk id="41987" creationId="{6050F332-3B46-4D63-9011-73E7205DDE48}"/>
          </ac:spMkLst>
        </pc:spChg>
      </pc:sldChg>
      <pc:sldChg chg="modSp del mod ord modShow">
        <pc:chgData name="Olivier Canon" userId="a109a993-83a7-4d35-91e5-ec53fbed75ca" providerId="ADAL" clId="{7AE72672-3C5E-43C2-AEAA-37A09866CBA9}" dt="2023-09-20T06:07:43.883" v="1859" actId="2696"/>
        <pc:sldMkLst>
          <pc:docMk/>
          <pc:sldMk cId="1176372630" sldId="286"/>
        </pc:sldMkLst>
        <pc:spChg chg="mod modVis">
          <ac:chgData name="Olivier Canon" userId="a109a993-83a7-4d35-91e5-ec53fbed75ca" providerId="ADAL" clId="{7AE72672-3C5E-43C2-AEAA-37A09866CBA9}" dt="2023-09-19T08:28:38.509" v="250" actId="14429"/>
          <ac:spMkLst>
            <pc:docMk/>
            <pc:sldMk cId="1176372630" sldId="286"/>
            <ac:spMk id="11268" creationId="{8F44B544-6784-EA38-8B19-27B92DBA27BB}"/>
          </ac:spMkLst>
        </pc:spChg>
        <pc:spChg chg="mod modVis">
          <ac:chgData name="Olivier Canon" userId="a109a993-83a7-4d35-91e5-ec53fbed75ca" providerId="ADAL" clId="{7AE72672-3C5E-43C2-AEAA-37A09866CBA9}" dt="2023-09-19T08:28:44.651" v="254" actId="14429"/>
          <ac:spMkLst>
            <pc:docMk/>
            <pc:sldMk cId="1176372630" sldId="286"/>
            <ac:spMk id="11269" creationId="{DD283686-0F70-1F32-DBBC-0DD84EF24D86}"/>
          </ac:spMkLst>
        </pc:spChg>
        <pc:picChg chg="mod modVis">
          <ac:chgData name="Olivier Canon" userId="a109a993-83a7-4d35-91e5-ec53fbed75ca" providerId="ADAL" clId="{7AE72672-3C5E-43C2-AEAA-37A09866CBA9}" dt="2023-09-19T08:30:03.511" v="264" actId="14430"/>
          <ac:picMkLst>
            <pc:docMk/>
            <pc:sldMk cId="1176372630" sldId="286"/>
            <ac:picMk id="3" creationId="{73BD2EFF-CE2F-3036-B509-794467A69ECA}"/>
          </ac:picMkLst>
        </pc:picChg>
        <pc:picChg chg="mod modVis">
          <ac:chgData name="Olivier Canon" userId="a109a993-83a7-4d35-91e5-ec53fbed75ca" providerId="ADAL" clId="{7AE72672-3C5E-43C2-AEAA-37A09866CBA9}" dt="2023-09-19T09:39:36.786" v="1783" actId="14429"/>
          <ac:picMkLst>
            <pc:docMk/>
            <pc:sldMk cId="1176372630" sldId="286"/>
            <ac:picMk id="4" creationId="{CE958D21-B8E3-EA0D-EF69-D918BF2F927B}"/>
          </ac:picMkLst>
        </pc:picChg>
        <pc:picChg chg="mod modVis">
          <ac:chgData name="Olivier Canon" userId="a109a993-83a7-4d35-91e5-ec53fbed75ca" providerId="ADAL" clId="{7AE72672-3C5E-43C2-AEAA-37A09866CBA9}" dt="2023-09-19T08:30:03.010" v="263" actId="14430"/>
          <ac:picMkLst>
            <pc:docMk/>
            <pc:sldMk cId="1176372630" sldId="286"/>
            <ac:picMk id="6" creationId="{FC2B1CB7-528C-F31C-EFFE-0F46668CC0FB}"/>
          </ac:picMkLst>
        </pc:picChg>
        <pc:picChg chg="mod modVis">
          <ac:chgData name="Olivier Canon" userId="a109a993-83a7-4d35-91e5-ec53fbed75ca" providerId="ADAL" clId="{7AE72672-3C5E-43C2-AEAA-37A09866CBA9}" dt="2023-09-19T09:06:44.648" v="612" actId="14429"/>
          <ac:picMkLst>
            <pc:docMk/>
            <pc:sldMk cId="1176372630" sldId="286"/>
            <ac:picMk id="7" creationId="{766727B0-8107-69E9-DD6D-C88B0EADE704}"/>
          </ac:picMkLst>
        </pc:picChg>
        <pc:picChg chg="mod modVis">
          <ac:chgData name="Olivier Canon" userId="a109a993-83a7-4d35-91e5-ec53fbed75ca" providerId="ADAL" clId="{7AE72672-3C5E-43C2-AEAA-37A09866CBA9}" dt="2023-09-19T09:29:24.487" v="1224" actId="14429"/>
          <ac:picMkLst>
            <pc:docMk/>
            <pc:sldMk cId="1176372630" sldId="286"/>
            <ac:picMk id="9" creationId="{A6E67F53-32C3-0081-C06B-C4B33ED72830}"/>
          </ac:picMkLst>
        </pc:picChg>
        <pc:picChg chg="mod modVis">
          <ac:chgData name="Olivier Canon" userId="a109a993-83a7-4d35-91e5-ec53fbed75ca" providerId="ADAL" clId="{7AE72672-3C5E-43C2-AEAA-37A09866CBA9}" dt="2023-09-19T09:06:43.739" v="611" actId="14430"/>
          <ac:picMkLst>
            <pc:docMk/>
            <pc:sldMk cId="1176372630" sldId="286"/>
            <ac:picMk id="16" creationId="{781714C7-D13F-024E-03C5-81CF68856E19}"/>
          </ac:picMkLst>
        </pc:picChg>
        <pc:picChg chg="mod modVis">
          <ac:chgData name="Olivier Canon" userId="a109a993-83a7-4d35-91e5-ec53fbed75ca" providerId="ADAL" clId="{7AE72672-3C5E-43C2-AEAA-37A09866CBA9}" dt="2023-09-19T09:06:43.274" v="610" actId="14430"/>
          <ac:picMkLst>
            <pc:docMk/>
            <pc:sldMk cId="1176372630" sldId="286"/>
            <ac:picMk id="22" creationId="{1AC5638F-AF0B-9B15-51DD-56A964471B05}"/>
          </ac:picMkLst>
        </pc:picChg>
        <pc:picChg chg="mod modVis">
          <ac:chgData name="Olivier Canon" userId="a109a993-83a7-4d35-91e5-ec53fbed75ca" providerId="ADAL" clId="{7AE72672-3C5E-43C2-AEAA-37A09866CBA9}" dt="2023-09-19T09:06:42.796" v="609" actId="14430"/>
          <ac:picMkLst>
            <pc:docMk/>
            <pc:sldMk cId="1176372630" sldId="286"/>
            <ac:picMk id="26" creationId="{E6AAA70A-18F9-A565-38C8-020D716242C2}"/>
          </ac:picMkLst>
        </pc:picChg>
      </pc:sldChg>
      <pc:sldChg chg="modSp">
        <pc:chgData name="Olivier Canon" userId="a109a993-83a7-4d35-91e5-ec53fbed75ca" providerId="ADAL" clId="{7AE72672-3C5E-43C2-AEAA-37A09866CBA9}" dt="2023-09-19T08:20:41.670" v="224" actId="20577"/>
        <pc:sldMkLst>
          <pc:docMk/>
          <pc:sldMk cId="1907238317" sldId="287"/>
        </pc:sldMkLst>
        <pc:spChg chg="mod">
          <ac:chgData name="Olivier Canon" userId="a109a993-83a7-4d35-91e5-ec53fbed75ca" providerId="ADAL" clId="{7AE72672-3C5E-43C2-AEAA-37A09866CBA9}" dt="2023-09-19T08:17:21.644" v="184" actId="6549"/>
          <ac:spMkLst>
            <pc:docMk/>
            <pc:sldMk cId="1907238317" sldId="287"/>
            <ac:spMk id="2" creationId="{ABC76C8C-6044-D610-B6AB-6D50A75530A3}"/>
          </ac:spMkLst>
        </pc:spChg>
        <pc:spChg chg="mod">
          <ac:chgData name="Olivier Canon" userId="a109a993-83a7-4d35-91e5-ec53fbed75ca" providerId="ADAL" clId="{7AE72672-3C5E-43C2-AEAA-37A09866CBA9}" dt="2023-09-19T08:20:41.670" v="224" actId="20577"/>
          <ac:spMkLst>
            <pc:docMk/>
            <pc:sldMk cId="1907238317" sldId="287"/>
            <ac:spMk id="11268" creationId="{8F44B544-6784-EA38-8B19-27B92DBA27BB}"/>
          </ac:spMkLst>
        </pc:spChg>
      </pc:sldChg>
      <pc:sldChg chg="addSp delSp modSp add mod ord delAnim modAnim">
        <pc:chgData name="Olivier Canon" userId="a109a993-83a7-4d35-91e5-ec53fbed75ca" providerId="ADAL" clId="{7AE72672-3C5E-43C2-AEAA-37A09866CBA9}" dt="2023-09-20T06:07:21.171" v="1855" actId="255"/>
        <pc:sldMkLst>
          <pc:docMk/>
          <pc:sldMk cId="3466487762" sldId="288"/>
        </pc:sldMkLst>
        <pc:spChg chg="mod">
          <ac:chgData name="Olivier Canon" userId="a109a993-83a7-4d35-91e5-ec53fbed75ca" providerId="ADAL" clId="{7AE72672-3C5E-43C2-AEAA-37A09866CBA9}" dt="2023-09-20T06:07:21.171" v="1855" actId="255"/>
          <ac:spMkLst>
            <pc:docMk/>
            <pc:sldMk cId="3466487762" sldId="288"/>
            <ac:spMk id="2" creationId="{ABC76C8C-6044-D610-B6AB-6D50A75530A3}"/>
          </ac:spMkLst>
        </pc:spChg>
        <pc:spChg chg="add del mod">
          <ac:chgData name="Olivier Canon" userId="a109a993-83a7-4d35-91e5-ec53fbed75ca" providerId="ADAL" clId="{7AE72672-3C5E-43C2-AEAA-37A09866CBA9}" dt="2023-09-19T08:33:20.632" v="400" actId="478"/>
          <ac:spMkLst>
            <pc:docMk/>
            <pc:sldMk cId="3466487762" sldId="288"/>
            <ac:spMk id="3" creationId="{8DB9B65E-A522-2302-98D8-DC808D2D61E5}"/>
          </ac:spMkLst>
        </pc:spChg>
        <pc:spChg chg="del">
          <ac:chgData name="Olivier Canon" userId="a109a993-83a7-4d35-91e5-ec53fbed75ca" providerId="ADAL" clId="{7AE72672-3C5E-43C2-AEAA-37A09866CBA9}" dt="2023-09-19T08:33:06.071" v="398" actId="478"/>
          <ac:spMkLst>
            <pc:docMk/>
            <pc:sldMk cId="3466487762" sldId="288"/>
            <ac:spMk id="6" creationId="{7881B9A7-7E0E-645F-013D-14531682391D}"/>
          </ac:spMkLst>
        </pc:spChg>
        <pc:spChg chg="add del">
          <ac:chgData name="Olivier Canon" userId="a109a993-83a7-4d35-91e5-ec53fbed75ca" providerId="ADAL" clId="{7AE72672-3C5E-43C2-AEAA-37A09866CBA9}" dt="2023-09-19T09:11:17.146" v="656" actId="22"/>
          <ac:spMkLst>
            <pc:docMk/>
            <pc:sldMk cId="3466487762" sldId="288"/>
            <ac:spMk id="8" creationId="{00ED2BBD-72C4-4C69-A46A-AEB87E72F0BD}"/>
          </ac:spMkLst>
        </pc:spChg>
        <pc:spChg chg="mod">
          <ac:chgData name="Olivier Canon" userId="a109a993-83a7-4d35-91e5-ec53fbed75ca" providerId="ADAL" clId="{7AE72672-3C5E-43C2-AEAA-37A09866CBA9}" dt="2023-09-19T08:32:11.883" v="292" actId="20577"/>
          <ac:spMkLst>
            <pc:docMk/>
            <pc:sldMk cId="3466487762" sldId="288"/>
            <ac:spMk id="11267" creationId="{1A31D4E4-2C34-E814-6823-D779A7AC8D2F}"/>
          </ac:spMkLst>
        </pc:spChg>
        <pc:spChg chg="del">
          <ac:chgData name="Olivier Canon" userId="a109a993-83a7-4d35-91e5-ec53fbed75ca" providerId="ADAL" clId="{7AE72672-3C5E-43C2-AEAA-37A09866CBA9}" dt="2023-09-19T08:33:10.884" v="399" actId="478"/>
          <ac:spMkLst>
            <pc:docMk/>
            <pc:sldMk cId="3466487762" sldId="288"/>
            <ac:spMk id="11268" creationId="{8F44B544-6784-EA38-8B19-27B92DBA27BB}"/>
          </ac:spMkLst>
        </pc:spChg>
        <pc:picChg chg="add mod">
          <ac:chgData name="Olivier Canon" userId="a109a993-83a7-4d35-91e5-ec53fbed75ca" providerId="ADAL" clId="{7AE72672-3C5E-43C2-AEAA-37A09866CBA9}" dt="2023-09-19T09:10:58.292" v="654" actId="1076"/>
          <ac:picMkLst>
            <pc:docMk/>
            <pc:sldMk cId="3466487762" sldId="288"/>
            <ac:picMk id="4" creationId="{227B6677-EED5-B512-31C5-EBA1DD21D818}"/>
          </ac:picMkLst>
        </pc:picChg>
        <pc:picChg chg="del">
          <ac:chgData name="Olivier Canon" userId="a109a993-83a7-4d35-91e5-ec53fbed75ca" providerId="ADAL" clId="{7AE72672-3C5E-43C2-AEAA-37A09866CBA9}" dt="2023-09-19T08:33:02.408" v="397" actId="478"/>
          <ac:picMkLst>
            <pc:docMk/>
            <pc:sldMk cId="3466487762" sldId="288"/>
            <ac:picMk id="5" creationId="{07910329-2993-39A5-F671-0AE2BF10F0BE}"/>
          </ac:picMkLst>
        </pc:picChg>
        <pc:picChg chg="mod">
          <ac:chgData name="Olivier Canon" userId="a109a993-83a7-4d35-91e5-ec53fbed75ca" providerId="ADAL" clId="{7AE72672-3C5E-43C2-AEAA-37A09866CBA9}" dt="2023-09-19T09:42:26.191" v="1795" actId="1037"/>
          <ac:picMkLst>
            <pc:docMk/>
            <pc:sldMk cId="3466487762" sldId="288"/>
            <ac:picMk id="11266" creationId="{94F707CD-9B4C-9053-2A38-632C7636EC07}"/>
          </ac:picMkLst>
        </pc:picChg>
      </pc:sldChg>
      <pc:sldChg chg="modSp add mod">
        <pc:chgData name="Olivier Canon" userId="a109a993-83a7-4d35-91e5-ec53fbed75ca" providerId="ADAL" clId="{7AE72672-3C5E-43C2-AEAA-37A09866CBA9}" dt="2023-09-20T06:07:26.509" v="1856" actId="255"/>
        <pc:sldMkLst>
          <pc:docMk/>
          <pc:sldMk cId="691100107" sldId="289"/>
        </pc:sldMkLst>
        <pc:spChg chg="mod">
          <ac:chgData name="Olivier Canon" userId="a109a993-83a7-4d35-91e5-ec53fbed75ca" providerId="ADAL" clId="{7AE72672-3C5E-43C2-AEAA-37A09866CBA9}" dt="2023-09-20T06:07:26.509" v="1856" actId="255"/>
          <ac:spMkLst>
            <pc:docMk/>
            <pc:sldMk cId="691100107" sldId="289"/>
            <ac:spMk id="2" creationId="{ABC76C8C-6044-D610-B6AB-6D50A75530A3}"/>
          </ac:spMkLst>
        </pc:spChg>
        <pc:picChg chg="mod">
          <ac:chgData name="Olivier Canon" userId="a109a993-83a7-4d35-91e5-ec53fbed75ca" providerId="ADAL" clId="{7AE72672-3C5E-43C2-AEAA-37A09866CBA9}" dt="2023-09-19T09:32:17.816" v="1361" actId="1076"/>
          <ac:picMkLst>
            <pc:docMk/>
            <pc:sldMk cId="691100107" sldId="289"/>
            <ac:picMk id="4" creationId="{227B6677-EED5-B512-31C5-EBA1DD21D818}"/>
          </ac:picMkLst>
        </pc:picChg>
        <pc:picChg chg="mod">
          <ac:chgData name="Olivier Canon" userId="a109a993-83a7-4d35-91e5-ec53fbed75ca" providerId="ADAL" clId="{7AE72672-3C5E-43C2-AEAA-37A09866CBA9}" dt="2023-09-19T09:42:32.528" v="1797" actId="1038"/>
          <ac:picMkLst>
            <pc:docMk/>
            <pc:sldMk cId="691100107" sldId="289"/>
            <ac:picMk id="11266" creationId="{94F707CD-9B4C-9053-2A38-632C7636EC07}"/>
          </ac:picMkLst>
        </pc:picChg>
      </pc:sldChg>
      <pc:sldChg chg="delSp modSp add mod ord modShow">
        <pc:chgData name="Olivier Canon" userId="a109a993-83a7-4d35-91e5-ec53fbed75ca" providerId="ADAL" clId="{7AE72672-3C5E-43C2-AEAA-37A09866CBA9}" dt="2023-09-19T09:44:41.579" v="1848" actId="20577"/>
        <pc:sldMkLst>
          <pc:docMk/>
          <pc:sldMk cId="457690803" sldId="290"/>
        </pc:sldMkLst>
        <pc:spChg chg="mod">
          <ac:chgData name="Olivier Canon" userId="a109a993-83a7-4d35-91e5-ec53fbed75ca" providerId="ADAL" clId="{7AE72672-3C5E-43C2-AEAA-37A09866CBA9}" dt="2023-09-19T09:27:12.773" v="1223" actId="20577"/>
          <ac:spMkLst>
            <pc:docMk/>
            <pc:sldMk cId="457690803" sldId="290"/>
            <ac:spMk id="2" creationId="{ABC76C8C-6044-D610-B6AB-6D50A75530A3}"/>
          </ac:spMkLst>
        </pc:spChg>
        <pc:spChg chg="mod">
          <ac:chgData name="Olivier Canon" userId="a109a993-83a7-4d35-91e5-ec53fbed75ca" providerId="ADAL" clId="{7AE72672-3C5E-43C2-AEAA-37A09866CBA9}" dt="2023-09-19T09:44:41.579" v="1848" actId="20577"/>
          <ac:spMkLst>
            <pc:docMk/>
            <pc:sldMk cId="457690803" sldId="290"/>
            <ac:spMk id="11267" creationId="{1A31D4E4-2C34-E814-6823-D779A7AC8D2F}"/>
          </ac:spMkLst>
        </pc:spChg>
        <pc:picChg chg="del">
          <ac:chgData name="Olivier Canon" userId="a109a993-83a7-4d35-91e5-ec53fbed75ca" providerId="ADAL" clId="{7AE72672-3C5E-43C2-AEAA-37A09866CBA9}" dt="2023-09-19T09:15:22.244" v="699" actId="478"/>
          <ac:picMkLst>
            <pc:docMk/>
            <pc:sldMk cId="457690803" sldId="290"/>
            <ac:picMk id="4" creationId="{227B6677-EED5-B512-31C5-EBA1DD21D818}"/>
          </ac:picMkLst>
        </pc:picChg>
        <pc:picChg chg="mod">
          <ac:chgData name="Olivier Canon" userId="a109a993-83a7-4d35-91e5-ec53fbed75ca" providerId="ADAL" clId="{7AE72672-3C5E-43C2-AEAA-37A09866CBA9}" dt="2023-09-19T09:42:47.083" v="1803" actId="1038"/>
          <ac:picMkLst>
            <pc:docMk/>
            <pc:sldMk cId="457690803" sldId="290"/>
            <ac:picMk id="11266" creationId="{94F707CD-9B4C-9053-2A38-632C7636EC07}"/>
          </ac:picMkLst>
        </pc:picChg>
      </pc:sldChg>
      <pc:sldChg chg="delSp modSp add mod">
        <pc:chgData name="Olivier Canon" userId="a109a993-83a7-4d35-91e5-ec53fbed75ca" providerId="ADAL" clId="{7AE72672-3C5E-43C2-AEAA-37A09866CBA9}" dt="2023-09-20T06:07:31.875" v="1857" actId="255"/>
        <pc:sldMkLst>
          <pc:docMk/>
          <pc:sldMk cId="4204766739" sldId="291"/>
        </pc:sldMkLst>
        <pc:spChg chg="mod">
          <ac:chgData name="Olivier Canon" userId="a109a993-83a7-4d35-91e5-ec53fbed75ca" providerId="ADAL" clId="{7AE72672-3C5E-43C2-AEAA-37A09866CBA9}" dt="2023-09-20T06:07:31.875" v="1857" actId="255"/>
          <ac:spMkLst>
            <pc:docMk/>
            <pc:sldMk cId="4204766739" sldId="291"/>
            <ac:spMk id="2" creationId="{ABC76C8C-6044-D610-B6AB-6D50A75530A3}"/>
          </ac:spMkLst>
        </pc:spChg>
        <pc:picChg chg="del">
          <ac:chgData name="Olivier Canon" userId="a109a993-83a7-4d35-91e5-ec53fbed75ca" providerId="ADAL" clId="{7AE72672-3C5E-43C2-AEAA-37A09866CBA9}" dt="2023-09-19T09:34:21.550" v="1461" actId="478"/>
          <ac:picMkLst>
            <pc:docMk/>
            <pc:sldMk cId="4204766739" sldId="291"/>
            <ac:picMk id="4" creationId="{227B6677-EED5-B512-31C5-EBA1DD21D818}"/>
          </ac:picMkLst>
        </pc:picChg>
        <pc:picChg chg="mod">
          <ac:chgData name="Olivier Canon" userId="a109a993-83a7-4d35-91e5-ec53fbed75ca" providerId="ADAL" clId="{7AE72672-3C5E-43C2-AEAA-37A09866CBA9}" dt="2023-09-19T09:42:37.219" v="1799" actId="1038"/>
          <ac:picMkLst>
            <pc:docMk/>
            <pc:sldMk cId="4204766739" sldId="291"/>
            <ac:picMk id="11266" creationId="{94F707CD-9B4C-9053-2A38-632C7636EC07}"/>
          </ac:picMkLst>
        </pc:picChg>
      </pc:sldChg>
      <pc:sldChg chg="addSp modSp add mod ord modAnim">
        <pc:chgData name="Olivier Canon" userId="a109a993-83a7-4d35-91e5-ec53fbed75ca" providerId="ADAL" clId="{7AE72672-3C5E-43C2-AEAA-37A09866CBA9}" dt="2023-09-20T06:13:55.921" v="1950"/>
        <pc:sldMkLst>
          <pc:docMk/>
          <pc:sldMk cId="4207157742" sldId="292"/>
        </pc:sldMkLst>
        <pc:spChg chg="mod">
          <ac:chgData name="Olivier Canon" userId="a109a993-83a7-4d35-91e5-ec53fbed75ca" providerId="ADAL" clId="{7AE72672-3C5E-43C2-AEAA-37A09866CBA9}" dt="2023-09-20T06:07:38.113" v="1858" actId="255"/>
          <ac:spMkLst>
            <pc:docMk/>
            <pc:sldMk cId="4207157742" sldId="292"/>
            <ac:spMk id="2" creationId="{ABC76C8C-6044-D610-B6AB-6D50A75530A3}"/>
          </ac:spMkLst>
        </pc:spChg>
        <pc:picChg chg="add mod">
          <ac:chgData name="Olivier Canon" userId="a109a993-83a7-4d35-91e5-ec53fbed75ca" providerId="ADAL" clId="{7AE72672-3C5E-43C2-AEAA-37A09866CBA9}" dt="2023-09-19T09:40:26.629" v="1787"/>
          <ac:picMkLst>
            <pc:docMk/>
            <pc:sldMk cId="4207157742" sldId="292"/>
            <ac:picMk id="3" creationId="{B7D5193D-F286-4E4D-8946-A429089D23C7}"/>
          </ac:picMkLst>
        </pc:picChg>
        <pc:picChg chg="mod">
          <ac:chgData name="Olivier Canon" userId="a109a993-83a7-4d35-91e5-ec53fbed75ca" providerId="ADAL" clId="{7AE72672-3C5E-43C2-AEAA-37A09866CBA9}" dt="2023-09-19T09:42:41.552" v="1801" actId="1038"/>
          <ac:picMkLst>
            <pc:docMk/>
            <pc:sldMk cId="4207157742" sldId="292"/>
            <ac:picMk id="11266" creationId="{94F707CD-9B4C-9053-2A38-632C7636EC07}"/>
          </ac:picMkLst>
        </pc:picChg>
      </pc:sldChg>
      <pc:sldChg chg="add modNotesTx">
        <pc:chgData name="Olivier Canon" userId="a109a993-83a7-4d35-91e5-ec53fbed75ca" providerId="ADAL" clId="{7AE72672-3C5E-43C2-AEAA-37A09866CBA9}" dt="2023-09-20T06:09:37.184" v="1948" actId="20577"/>
        <pc:sldMkLst>
          <pc:docMk/>
          <pc:sldMk cId="1718905534" sldId="37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83104-3AEC-4DB2-AFFD-FD9FD2D575A6}" type="doc">
      <dgm:prSet loTypeId="urn:microsoft.com/office/officeart/2005/8/layout/radial6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993E476-83EF-4525-9E4B-70168312B2B5}">
      <dgm:prSet phldrT="[Text]"/>
      <dgm:spPr>
        <a:solidFill>
          <a:srgbClr val="008ACB"/>
        </a:solidFill>
      </dgm:spPr>
      <dgm:t>
        <a:bodyPr/>
        <a:lstStyle/>
        <a:p>
          <a:r>
            <a:rPr lang="en-GB"/>
            <a:t>HHEEP</a:t>
          </a:r>
        </a:p>
      </dgm:t>
    </dgm:pt>
    <dgm:pt modelId="{CEC65345-D6DC-4923-AEFB-DA6BC4F0B194}" type="parTrans" cxnId="{1A0FAAE1-2C0E-455C-99AD-5FDF46033D19}">
      <dgm:prSet/>
      <dgm:spPr/>
      <dgm:t>
        <a:bodyPr/>
        <a:lstStyle/>
        <a:p>
          <a:endParaRPr lang="en-GB"/>
        </a:p>
      </dgm:t>
    </dgm:pt>
    <dgm:pt modelId="{F88DDAB0-AB82-4DC7-8E73-A7F98DD7F3FD}" type="sibTrans" cxnId="{1A0FAAE1-2C0E-455C-99AD-5FDF46033D19}">
      <dgm:prSet/>
      <dgm:spPr/>
      <dgm:t>
        <a:bodyPr/>
        <a:lstStyle/>
        <a:p>
          <a:endParaRPr lang="en-GB"/>
        </a:p>
      </dgm:t>
    </dgm:pt>
    <dgm:pt modelId="{B6B61A5F-9ED8-4E35-878C-B5562B07F1FC}">
      <dgm:prSet phldrT="[Text]"/>
      <dgm:spPr>
        <a:solidFill>
          <a:srgbClr val="008ACB"/>
        </a:solidFill>
      </dgm:spPr>
      <dgm:t>
        <a:bodyPr/>
        <a:lstStyle/>
        <a:p>
          <a:r>
            <a:rPr lang="en-GB">
              <a:latin typeface="Arial"/>
              <a:cs typeface="Arial Unicode MS"/>
            </a:rPr>
            <a:t>Projekt-entwicklung</a:t>
          </a:r>
          <a:endParaRPr lang="en-GB"/>
        </a:p>
      </dgm:t>
    </dgm:pt>
    <dgm:pt modelId="{2AA8599E-FCEB-4CC4-9380-B62A4F38B8AF}" type="parTrans" cxnId="{F6E25D56-AFE2-4392-ACCA-351668896352}">
      <dgm:prSet/>
      <dgm:spPr/>
      <dgm:t>
        <a:bodyPr/>
        <a:lstStyle/>
        <a:p>
          <a:endParaRPr lang="en-GB"/>
        </a:p>
      </dgm:t>
    </dgm:pt>
    <dgm:pt modelId="{796CD087-6202-45B1-B509-E6AAB7032711}" type="sibTrans" cxnId="{F6E25D56-AFE2-4392-ACCA-351668896352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A31196C4-F9ED-476C-91E3-056B0FF5ACBA}">
      <dgm:prSet phldrT="[Text]"/>
      <dgm:spPr>
        <a:solidFill>
          <a:srgbClr val="008ACB"/>
        </a:solidFill>
      </dgm:spPr>
      <dgm:t>
        <a:bodyPr/>
        <a:lstStyle/>
        <a:p>
          <a:pPr rtl="0"/>
          <a:r>
            <a:rPr lang="en-GB">
              <a:latin typeface="Arial"/>
              <a:cs typeface="Arial Unicode MS"/>
            </a:rPr>
            <a:t>Betriebsführung</a:t>
          </a:r>
          <a:endParaRPr lang="en-GB"/>
        </a:p>
      </dgm:t>
    </dgm:pt>
    <dgm:pt modelId="{47650471-C3DC-4BE8-8A50-127E07140288}" type="parTrans" cxnId="{74F5A7FA-B510-4D31-AD08-92808832DFCF}">
      <dgm:prSet/>
      <dgm:spPr/>
      <dgm:t>
        <a:bodyPr/>
        <a:lstStyle/>
        <a:p>
          <a:endParaRPr lang="en-GB"/>
        </a:p>
      </dgm:t>
    </dgm:pt>
    <dgm:pt modelId="{D8CCC7FD-3FEA-4432-B75A-72F1FE828C05}" type="sibTrans" cxnId="{74F5A7FA-B510-4D31-AD08-92808832DFCF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A00B3C1-97B7-463C-A944-8874FFDD5333}">
      <dgm:prSet phldrT="[Text]"/>
      <dgm:spPr>
        <a:solidFill>
          <a:srgbClr val="008ACB"/>
        </a:solidFill>
      </dgm:spPr>
      <dgm:t>
        <a:bodyPr/>
        <a:lstStyle/>
        <a:p>
          <a:r>
            <a:rPr lang="en-GB"/>
            <a:t>Service</a:t>
          </a:r>
        </a:p>
      </dgm:t>
    </dgm:pt>
    <dgm:pt modelId="{91BE1559-479A-4225-A4B3-7404E99FF48C}" type="parTrans" cxnId="{9E0E6852-9CA2-40AF-8BE6-8BE27F869D25}">
      <dgm:prSet/>
      <dgm:spPr/>
      <dgm:t>
        <a:bodyPr/>
        <a:lstStyle/>
        <a:p>
          <a:endParaRPr lang="en-GB"/>
        </a:p>
      </dgm:t>
    </dgm:pt>
    <dgm:pt modelId="{6A7EA073-2141-40C0-A86B-D94A42B78C8D}" type="sibTrans" cxnId="{9E0E6852-9CA2-40AF-8BE6-8BE27F869D25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B747A34-EE95-44C7-9596-AD91E36363AD}">
      <dgm:prSet phldrT="[Text]"/>
      <dgm:spPr>
        <a:solidFill>
          <a:srgbClr val="008ACB"/>
        </a:solidFill>
      </dgm:spPr>
      <dgm:t>
        <a:bodyPr/>
        <a:lstStyle/>
        <a:p>
          <a:r>
            <a:rPr lang="en-GB" err="1"/>
            <a:t>Errichtungs</a:t>
          </a:r>
          <a:r>
            <a:rPr lang="en-GB"/>
            <a:t>-management</a:t>
          </a:r>
        </a:p>
      </dgm:t>
    </dgm:pt>
    <dgm:pt modelId="{7C20294F-3087-4EF8-AA4B-29A14F37E464}" type="parTrans" cxnId="{42A4F80E-09A9-490E-90F5-69A16376CDC3}">
      <dgm:prSet/>
      <dgm:spPr/>
      <dgm:t>
        <a:bodyPr/>
        <a:lstStyle/>
        <a:p>
          <a:endParaRPr lang="en-GB"/>
        </a:p>
      </dgm:t>
    </dgm:pt>
    <dgm:pt modelId="{32E813DF-6477-43EC-877D-49E3CD1D1AD0}" type="sibTrans" cxnId="{42A4F80E-09A9-490E-90F5-69A16376CDC3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D9958545-EAF4-42D4-AF88-5D4A1D5DAF85}">
      <dgm:prSet phldrT="[Text]"/>
      <dgm:spPr>
        <a:solidFill>
          <a:srgbClr val="008ACB"/>
        </a:solidFill>
      </dgm:spPr>
      <dgm:t>
        <a:bodyPr/>
        <a:lstStyle/>
        <a:p>
          <a:r>
            <a:rPr lang="en-GB" err="1">
              <a:latin typeface="Arial"/>
              <a:cs typeface="Arial Unicode MS"/>
            </a:rPr>
            <a:t>Energie</a:t>
          </a:r>
          <a:r>
            <a:rPr lang="en-GB">
              <a:latin typeface="Arial"/>
              <a:cs typeface="Arial Unicode MS"/>
            </a:rPr>
            <a:t>-management</a:t>
          </a:r>
          <a:endParaRPr lang="en-GB"/>
        </a:p>
      </dgm:t>
    </dgm:pt>
    <dgm:pt modelId="{F6BDE8B7-460F-419B-B1DA-C78F611DF295}" type="parTrans" cxnId="{2408B1D4-B0BB-4EEB-AA83-FC9B149D6440}">
      <dgm:prSet/>
      <dgm:spPr/>
      <dgm:t>
        <a:bodyPr/>
        <a:lstStyle/>
        <a:p>
          <a:endParaRPr lang="en-GB"/>
        </a:p>
      </dgm:t>
    </dgm:pt>
    <dgm:pt modelId="{6222405F-1C83-44D5-8D62-8BD1B187BF65}" type="sibTrans" cxnId="{2408B1D4-B0BB-4EEB-AA83-FC9B149D6440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6B2CB45B-598A-4877-B07E-6C6D566E4578}">
      <dgm:prSet phldrT="[Text]" phldr="0"/>
      <dgm:spPr>
        <a:solidFill>
          <a:srgbClr val="008ACB"/>
        </a:solidFill>
      </dgm:spPr>
      <dgm:t>
        <a:bodyPr/>
        <a:lstStyle/>
        <a:p>
          <a:r>
            <a:rPr lang="en-GB">
              <a:latin typeface="Arial"/>
              <a:cs typeface="Arial Unicode MS"/>
            </a:rPr>
            <a:t>REDS</a:t>
          </a:r>
          <a:endParaRPr lang="en-GB"/>
        </a:p>
      </dgm:t>
    </dgm:pt>
    <dgm:pt modelId="{23AE71E1-E736-4E09-9C9B-79E4E4DED637}" type="parTrans" cxnId="{D1A144DF-ADB5-4970-ABEE-069430337A8B}">
      <dgm:prSet/>
      <dgm:spPr/>
      <dgm:t>
        <a:bodyPr/>
        <a:lstStyle/>
        <a:p>
          <a:endParaRPr lang="en-GB"/>
        </a:p>
      </dgm:t>
    </dgm:pt>
    <dgm:pt modelId="{83CFAD7B-29CE-4B0B-9742-9A251DD67A9D}" type="sibTrans" cxnId="{D1A144DF-ADB5-4970-ABEE-069430337A8B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204C027F-BC93-4EE2-B02C-3C5501D1B6C3}" type="pres">
      <dgm:prSet presAssocID="{FBF83104-3AEC-4DB2-AFFD-FD9FD2D575A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7C1E25E-A118-4170-B2C3-ECCD3C20465A}" type="pres">
      <dgm:prSet presAssocID="{4993E476-83EF-4525-9E4B-70168312B2B5}" presName="centerShape" presStyleLbl="node0" presStyleIdx="0" presStyleCnt="1"/>
      <dgm:spPr/>
    </dgm:pt>
    <dgm:pt modelId="{9A687671-5D1C-4CD0-9CA8-A17B7621DB6C}" type="pres">
      <dgm:prSet presAssocID="{B6B61A5F-9ED8-4E35-878C-B5562B07F1FC}" presName="node" presStyleLbl="node1" presStyleIdx="0" presStyleCnt="6">
        <dgm:presLayoutVars>
          <dgm:bulletEnabled val="1"/>
        </dgm:presLayoutVars>
      </dgm:prSet>
      <dgm:spPr/>
    </dgm:pt>
    <dgm:pt modelId="{19D18B9C-AD58-4A9D-856D-F463815613E9}" type="pres">
      <dgm:prSet presAssocID="{B6B61A5F-9ED8-4E35-878C-B5562B07F1FC}" presName="dummy" presStyleCnt="0"/>
      <dgm:spPr/>
    </dgm:pt>
    <dgm:pt modelId="{8B38E871-D03E-4504-853B-B59B278973E3}" type="pres">
      <dgm:prSet presAssocID="{796CD087-6202-45B1-B509-E6AAB7032711}" presName="sibTrans" presStyleLbl="sibTrans2D1" presStyleIdx="0" presStyleCnt="6"/>
      <dgm:spPr/>
    </dgm:pt>
    <dgm:pt modelId="{A6AE4C5E-2D49-4D47-B95C-C821B2C7F85B}" type="pres">
      <dgm:prSet presAssocID="{9B747A34-EE95-44C7-9596-AD91E36363AD}" presName="node" presStyleLbl="node1" presStyleIdx="1" presStyleCnt="6">
        <dgm:presLayoutVars>
          <dgm:bulletEnabled val="1"/>
        </dgm:presLayoutVars>
      </dgm:prSet>
      <dgm:spPr/>
    </dgm:pt>
    <dgm:pt modelId="{60015151-5C55-496A-807C-50CBB51F27C4}" type="pres">
      <dgm:prSet presAssocID="{9B747A34-EE95-44C7-9596-AD91E36363AD}" presName="dummy" presStyleCnt="0"/>
      <dgm:spPr/>
    </dgm:pt>
    <dgm:pt modelId="{9724D119-220C-4D0F-867A-5A4EAA79BF6A}" type="pres">
      <dgm:prSet presAssocID="{32E813DF-6477-43EC-877D-49E3CD1D1AD0}" presName="sibTrans" presStyleLbl="sibTrans2D1" presStyleIdx="1" presStyleCnt="6"/>
      <dgm:spPr/>
    </dgm:pt>
    <dgm:pt modelId="{274AE67A-DA35-4AA1-A0DA-B1D2572E8309}" type="pres">
      <dgm:prSet presAssocID="{A31196C4-F9ED-476C-91E3-056B0FF5ACBA}" presName="node" presStyleLbl="node1" presStyleIdx="2" presStyleCnt="6">
        <dgm:presLayoutVars>
          <dgm:bulletEnabled val="1"/>
        </dgm:presLayoutVars>
      </dgm:prSet>
      <dgm:spPr/>
    </dgm:pt>
    <dgm:pt modelId="{B3827C29-F4E9-4512-9F27-DDA05E742E4C}" type="pres">
      <dgm:prSet presAssocID="{A31196C4-F9ED-476C-91E3-056B0FF5ACBA}" presName="dummy" presStyleCnt="0"/>
      <dgm:spPr/>
    </dgm:pt>
    <dgm:pt modelId="{F6B05B3C-75D1-49F7-BA0E-F25016CA2D60}" type="pres">
      <dgm:prSet presAssocID="{D8CCC7FD-3FEA-4432-B75A-72F1FE828C05}" presName="sibTrans" presStyleLbl="sibTrans2D1" presStyleIdx="2" presStyleCnt="6"/>
      <dgm:spPr/>
    </dgm:pt>
    <dgm:pt modelId="{C633A8DB-509D-4A0F-9059-6201F762E051}" type="pres">
      <dgm:prSet presAssocID="{9A00B3C1-97B7-463C-A944-8874FFDD5333}" presName="node" presStyleLbl="node1" presStyleIdx="3" presStyleCnt="6">
        <dgm:presLayoutVars>
          <dgm:bulletEnabled val="1"/>
        </dgm:presLayoutVars>
      </dgm:prSet>
      <dgm:spPr/>
    </dgm:pt>
    <dgm:pt modelId="{0E29A00E-F89C-410B-8AAD-E2AA8161A80C}" type="pres">
      <dgm:prSet presAssocID="{9A00B3C1-97B7-463C-A944-8874FFDD5333}" presName="dummy" presStyleCnt="0"/>
      <dgm:spPr/>
    </dgm:pt>
    <dgm:pt modelId="{311B6059-548F-47B1-98B1-FF4434726EC8}" type="pres">
      <dgm:prSet presAssocID="{6A7EA073-2141-40C0-A86B-D94A42B78C8D}" presName="sibTrans" presStyleLbl="sibTrans2D1" presStyleIdx="3" presStyleCnt="6"/>
      <dgm:spPr/>
    </dgm:pt>
    <dgm:pt modelId="{CDAC09BA-3220-46F0-93A1-78B28B0DBBC4}" type="pres">
      <dgm:prSet presAssocID="{D9958545-EAF4-42D4-AF88-5D4A1D5DAF85}" presName="node" presStyleLbl="node1" presStyleIdx="4" presStyleCnt="6">
        <dgm:presLayoutVars>
          <dgm:bulletEnabled val="1"/>
        </dgm:presLayoutVars>
      </dgm:prSet>
      <dgm:spPr/>
    </dgm:pt>
    <dgm:pt modelId="{75BEC11C-A72F-455C-9EC1-D2761E3706CE}" type="pres">
      <dgm:prSet presAssocID="{D9958545-EAF4-42D4-AF88-5D4A1D5DAF85}" presName="dummy" presStyleCnt="0"/>
      <dgm:spPr/>
    </dgm:pt>
    <dgm:pt modelId="{D58CE0B1-CE5C-411B-8AC7-F2424F554B0E}" type="pres">
      <dgm:prSet presAssocID="{6222405F-1C83-44D5-8D62-8BD1B187BF65}" presName="sibTrans" presStyleLbl="sibTrans2D1" presStyleIdx="4" presStyleCnt="6"/>
      <dgm:spPr/>
    </dgm:pt>
    <dgm:pt modelId="{03E2FCC7-0A4C-4597-8238-F76D52AB77EC}" type="pres">
      <dgm:prSet presAssocID="{6B2CB45B-598A-4877-B07E-6C6D566E4578}" presName="node" presStyleLbl="node1" presStyleIdx="5" presStyleCnt="6">
        <dgm:presLayoutVars>
          <dgm:bulletEnabled val="1"/>
        </dgm:presLayoutVars>
      </dgm:prSet>
      <dgm:spPr/>
    </dgm:pt>
    <dgm:pt modelId="{F5F90F2A-BED0-48CA-A0C3-C087CE0D7E47}" type="pres">
      <dgm:prSet presAssocID="{6B2CB45B-598A-4877-B07E-6C6D566E4578}" presName="dummy" presStyleCnt="0"/>
      <dgm:spPr/>
    </dgm:pt>
    <dgm:pt modelId="{2EFAA868-E108-4892-BD21-A9CF6C4668CE}" type="pres">
      <dgm:prSet presAssocID="{83CFAD7B-29CE-4B0B-9742-9A251DD67A9D}" presName="sibTrans" presStyleLbl="sibTrans2D1" presStyleIdx="5" presStyleCnt="6"/>
      <dgm:spPr/>
    </dgm:pt>
  </dgm:ptLst>
  <dgm:cxnLst>
    <dgm:cxn modelId="{42A4F80E-09A9-490E-90F5-69A16376CDC3}" srcId="{4993E476-83EF-4525-9E4B-70168312B2B5}" destId="{9B747A34-EE95-44C7-9596-AD91E36363AD}" srcOrd="1" destOrd="0" parTransId="{7C20294F-3087-4EF8-AA4B-29A14F37E464}" sibTransId="{32E813DF-6477-43EC-877D-49E3CD1D1AD0}"/>
    <dgm:cxn modelId="{FB757A17-104C-4FDD-B132-2AC48966C0A6}" type="presOf" srcId="{FBF83104-3AEC-4DB2-AFFD-FD9FD2D575A6}" destId="{204C027F-BC93-4EE2-B02C-3C5501D1B6C3}" srcOrd="0" destOrd="0" presId="urn:microsoft.com/office/officeart/2005/8/layout/radial6"/>
    <dgm:cxn modelId="{761EEC3B-71C2-40DA-B4C0-4463426E1F20}" type="presOf" srcId="{796CD087-6202-45B1-B509-E6AAB7032711}" destId="{8B38E871-D03E-4504-853B-B59B278973E3}" srcOrd="0" destOrd="0" presId="urn:microsoft.com/office/officeart/2005/8/layout/radial6"/>
    <dgm:cxn modelId="{03077B6B-3791-4B47-AEBF-3BDB62CDAF47}" type="presOf" srcId="{6B2CB45B-598A-4877-B07E-6C6D566E4578}" destId="{03E2FCC7-0A4C-4597-8238-F76D52AB77EC}" srcOrd="0" destOrd="0" presId="urn:microsoft.com/office/officeart/2005/8/layout/radial6"/>
    <dgm:cxn modelId="{9E0E6852-9CA2-40AF-8BE6-8BE27F869D25}" srcId="{4993E476-83EF-4525-9E4B-70168312B2B5}" destId="{9A00B3C1-97B7-463C-A944-8874FFDD5333}" srcOrd="3" destOrd="0" parTransId="{91BE1559-479A-4225-A4B3-7404E99FF48C}" sibTransId="{6A7EA073-2141-40C0-A86B-D94A42B78C8D}"/>
    <dgm:cxn modelId="{4AF23575-423F-468A-9DD5-ABFC811AFEB8}" type="presOf" srcId="{D9958545-EAF4-42D4-AF88-5D4A1D5DAF85}" destId="{CDAC09BA-3220-46F0-93A1-78B28B0DBBC4}" srcOrd="0" destOrd="0" presId="urn:microsoft.com/office/officeart/2005/8/layout/radial6"/>
    <dgm:cxn modelId="{03E85855-503D-4BEA-9277-861111FE28E1}" type="presOf" srcId="{83CFAD7B-29CE-4B0B-9742-9A251DD67A9D}" destId="{2EFAA868-E108-4892-BD21-A9CF6C4668CE}" srcOrd="0" destOrd="0" presId="urn:microsoft.com/office/officeart/2005/8/layout/radial6"/>
    <dgm:cxn modelId="{F6E25D56-AFE2-4392-ACCA-351668896352}" srcId="{4993E476-83EF-4525-9E4B-70168312B2B5}" destId="{B6B61A5F-9ED8-4E35-878C-B5562B07F1FC}" srcOrd="0" destOrd="0" parTransId="{2AA8599E-FCEB-4CC4-9380-B62A4F38B8AF}" sibTransId="{796CD087-6202-45B1-B509-E6AAB7032711}"/>
    <dgm:cxn modelId="{831DB25A-1C1E-46EA-807B-C9E0868227BD}" type="presOf" srcId="{D8CCC7FD-3FEA-4432-B75A-72F1FE828C05}" destId="{F6B05B3C-75D1-49F7-BA0E-F25016CA2D60}" srcOrd="0" destOrd="0" presId="urn:microsoft.com/office/officeart/2005/8/layout/radial6"/>
    <dgm:cxn modelId="{E35C2C84-3D6C-4BE0-9310-830375D3629C}" type="presOf" srcId="{32E813DF-6477-43EC-877D-49E3CD1D1AD0}" destId="{9724D119-220C-4D0F-867A-5A4EAA79BF6A}" srcOrd="0" destOrd="0" presId="urn:microsoft.com/office/officeart/2005/8/layout/radial6"/>
    <dgm:cxn modelId="{11BDEE87-4833-4325-BEED-B5DC608BF26B}" type="presOf" srcId="{9B747A34-EE95-44C7-9596-AD91E36363AD}" destId="{A6AE4C5E-2D49-4D47-B95C-C821B2C7F85B}" srcOrd="0" destOrd="0" presId="urn:microsoft.com/office/officeart/2005/8/layout/radial6"/>
    <dgm:cxn modelId="{D310A091-DD57-4732-B420-1FECFEB160CB}" type="presOf" srcId="{6A7EA073-2141-40C0-A86B-D94A42B78C8D}" destId="{311B6059-548F-47B1-98B1-FF4434726EC8}" srcOrd="0" destOrd="0" presId="urn:microsoft.com/office/officeart/2005/8/layout/radial6"/>
    <dgm:cxn modelId="{C893B0AC-BF23-4E8A-BA28-54CCC36E3E08}" type="presOf" srcId="{A31196C4-F9ED-476C-91E3-056B0FF5ACBA}" destId="{274AE67A-DA35-4AA1-A0DA-B1D2572E8309}" srcOrd="0" destOrd="0" presId="urn:microsoft.com/office/officeart/2005/8/layout/radial6"/>
    <dgm:cxn modelId="{82D372BC-872C-45C4-810F-DAAC62CE5248}" type="presOf" srcId="{9A00B3C1-97B7-463C-A944-8874FFDD5333}" destId="{C633A8DB-509D-4A0F-9059-6201F762E051}" srcOrd="0" destOrd="0" presId="urn:microsoft.com/office/officeart/2005/8/layout/radial6"/>
    <dgm:cxn modelId="{666751CC-595B-428B-B6AB-22684FFA8E25}" type="presOf" srcId="{4993E476-83EF-4525-9E4B-70168312B2B5}" destId="{F7C1E25E-A118-4170-B2C3-ECCD3C20465A}" srcOrd="0" destOrd="0" presId="urn:microsoft.com/office/officeart/2005/8/layout/radial6"/>
    <dgm:cxn modelId="{2408B1D4-B0BB-4EEB-AA83-FC9B149D6440}" srcId="{4993E476-83EF-4525-9E4B-70168312B2B5}" destId="{D9958545-EAF4-42D4-AF88-5D4A1D5DAF85}" srcOrd="4" destOrd="0" parTransId="{F6BDE8B7-460F-419B-B1DA-C78F611DF295}" sibTransId="{6222405F-1C83-44D5-8D62-8BD1B187BF65}"/>
    <dgm:cxn modelId="{D1A144DF-ADB5-4970-ABEE-069430337A8B}" srcId="{4993E476-83EF-4525-9E4B-70168312B2B5}" destId="{6B2CB45B-598A-4877-B07E-6C6D566E4578}" srcOrd="5" destOrd="0" parTransId="{23AE71E1-E736-4E09-9C9B-79E4E4DED637}" sibTransId="{83CFAD7B-29CE-4B0B-9742-9A251DD67A9D}"/>
    <dgm:cxn modelId="{1A0FAAE1-2C0E-455C-99AD-5FDF46033D19}" srcId="{FBF83104-3AEC-4DB2-AFFD-FD9FD2D575A6}" destId="{4993E476-83EF-4525-9E4B-70168312B2B5}" srcOrd="0" destOrd="0" parTransId="{CEC65345-D6DC-4923-AEFB-DA6BC4F0B194}" sibTransId="{F88DDAB0-AB82-4DC7-8E73-A7F98DD7F3FD}"/>
    <dgm:cxn modelId="{B9843EEB-E401-498D-9974-7DFB64F6FA42}" type="presOf" srcId="{B6B61A5F-9ED8-4E35-878C-B5562B07F1FC}" destId="{9A687671-5D1C-4CD0-9CA8-A17B7621DB6C}" srcOrd="0" destOrd="0" presId="urn:microsoft.com/office/officeart/2005/8/layout/radial6"/>
    <dgm:cxn modelId="{B41EE9F0-15A4-406C-B15F-5FDD6CBAFE5A}" type="presOf" srcId="{6222405F-1C83-44D5-8D62-8BD1B187BF65}" destId="{D58CE0B1-CE5C-411B-8AC7-F2424F554B0E}" srcOrd="0" destOrd="0" presId="urn:microsoft.com/office/officeart/2005/8/layout/radial6"/>
    <dgm:cxn modelId="{74F5A7FA-B510-4D31-AD08-92808832DFCF}" srcId="{4993E476-83EF-4525-9E4B-70168312B2B5}" destId="{A31196C4-F9ED-476C-91E3-056B0FF5ACBA}" srcOrd="2" destOrd="0" parTransId="{47650471-C3DC-4BE8-8A50-127E07140288}" sibTransId="{D8CCC7FD-3FEA-4432-B75A-72F1FE828C05}"/>
    <dgm:cxn modelId="{EBBDA5B0-ED2A-4535-B54D-A323B873E1FA}" type="presParOf" srcId="{204C027F-BC93-4EE2-B02C-3C5501D1B6C3}" destId="{F7C1E25E-A118-4170-B2C3-ECCD3C20465A}" srcOrd="0" destOrd="0" presId="urn:microsoft.com/office/officeart/2005/8/layout/radial6"/>
    <dgm:cxn modelId="{8C42114E-872D-4B48-A1DA-ADBAA19970DC}" type="presParOf" srcId="{204C027F-BC93-4EE2-B02C-3C5501D1B6C3}" destId="{9A687671-5D1C-4CD0-9CA8-A17B7621DB6C}" srcOrd="1" destOrd="0" presId="urn:microsoft.com/office/officeart/2005/8/layout/radial6"/>
    <dgm:cxn modelId="{2597EEBC-F90A-4AAD-8CD8-44A0EED42802}" type="presParOf" srcId="{204C027F-BC93-4EE2-B02C-3C5501D1B6C3}" destId="{19D18B9C-AD58-4A9D-856D-F463815613E9}" srcOrd="2" destOrd="0" presId="urn:microsoft.com/office/officeart/2005/8/layout/radial6"/>
    <dgm:cxn modelId="{F4F11418-896D-489E-B140-64091FBB19C7}" type="presParOf" srcId="{204C027F-BC93-4EE2-B02C-3C5501D1B6C3}" destId="{8B38E871-D03E-4504-853B-B59B278973E3}" srcOrd="3" destOrd="0" presId="urn:microsoft.com/office/officeart/2005/8/layout/radial6"/>
    <dgm:cxn modelId="{E7D4FCDB-6B28-4813-AF14-052DA4CCD091}" type="presParOf" srcId="{204C027F-BC93-4EE2-B02C-3C5501D1B6C3}" destId="{A6AE4C5E-2D49-4D47-B95C-C821B2C7F85B}" srcOrd="4" destOrd="0" presId="urn:microsoft.com/office/officeart/2005/8/layout/radial6"/>
    <dgm:cxn modelId="{A186B7C6-EFE9-4561-B4D5-BBD1C50064AE}" type="presParOf" srcId="{204C027F-BC93-4EE2-B02C-3C5501D1B6C3}" destId="{60015151-5C55-496A-807C-50CBB51F27C4}" srcOrd="5" destOrd="0" presId="urn:microsoft.com/office/officeart/2005/8/layout/radial6"/>
    <dgm:cxn modelId="{91173ED5-4A54-496C-8FFE-3D9E51E672D3}" type="presParOf" srcId="{204C027F-BC93-4EE2-B02C-3C5501D1B6C3}" destId="{9724D119-220C-4D0F-867A-5A4EAA79BF6A}" srcOrd="6" destOrd="0" presId="urn:microsoft.com/office/officeart/2005/8/layout/radial6"/>
    <dgm:cxn modelId="{8160EF71-9736-4306-92D7-A781DC71C758}" type="presParOf" srcId="{204C027F-BC93-4EE2-B02C-3C5501D1B6C3}" destId="{274AE67A-DA35-4AA1-A0DA-B1D2572E8309}" srcOrd="7" destOrd="0" presId="urn:microsoft.com/office/officeart/2005/8/layout/radial6"/>
    <dgm:cxn modelId="{D1A670CA-FD5F-4F4E-8488-3A135F2401D1}" type="presParOf" srcId="{204C027F-BC93-4EE2-B02C-3C5501D1B6C3}" destId="{B3827C29-F4E9-4512-9F27-DDA05E742E4C}" srcOrd="8" destOrd="0" presId="urn:microsoft.com/office/officeart/2005/8/layout/radial6"/>
    <dgm:cxn modelId="{34D0DF21-3A94-4AD7-B115-2FCCE7726A0F}" type="presParOf" srcId="{204C027F-BC93-4EE2-B02C-3C5501D1B6C3}" destId="{F6B05B3C-75D1-49F7-BA0E-F25016CA2D60}" srcOrd="9" destOrd="0" presId="urn:microsoft.com/office/officeart/2005/8/layout/radial6"/>
    <dgm:cxn modelId="{A88E6A33-78C7-4021-8C44-61D29F31EAA1}" type="presParOf" srcId="{204C027F-BC93-4EE2-B02C-3C5501D1B6C3}" destId="{C633A8DB-509D-4A0F-9059-6201F762E051}" srcOrd="10" destOrd="0" presId="urn:microsoft.com/office/officeart/2005/8/layout/radial6"/>
    <dgm:cxn modelId="{7D62DEEE-E7FB-4927-9FD1-2AE33F47B914}" type="presParOf" srcId="{204C027F-BC93-4EE2-B02C-3C5501D1B6C3}" destId="{0E29A00E-F89C-410B-8AAD-E2AA8161A80C}" srcOrd="11" destOrd="0" presId="urn:microsoft.com/office/officeart/2005/8/layout/radial6"/>
    <dgm:cxn modelId="{0980B722-0CAF-49C2-86FD-BAACC7606DCB}" type="presParOf" srcId="{204C027F-BC93-4EE2-B02C-3C5501D1B6C3}" destId="{311B6059-548F-47B1-98B1-FF4434726EC8}" srcOrd="12" destOrd="0" presId="urn:microsoft.com/office/officeart/2005/8/layout/radial6"/>
    <dgm:cxn modelId="{FD4A3DCD-97FA-4851-8073-5497D41E8C46}" type="presParOf" srcId="{204C027F-BC93-4EE2-B02C-3C5501D1B6C3}" destId="{CDAC09BA-3220-46F0-93A1-78B28B0DBBC4}" srcOrd="13" destOrd="0" presId="urn:microsoft.com/office/officeart/2005/8/layout/radial6"/>
    <dgm:cxn modelId="{EB90AE6A-30EE-4855-B8BC-F7990E039DBB}" type="presParOf" srcId="{204C027F-BC93-4EE2-B02C-3C5501D1B6C3}" destId="{75BEC11C-A72F-455C-9EC1-D2761E3706CE}" srcOrd="14" destOrd="0" presId="urn:microsoft.com/office/officeart/2005/8/layout/radial6"/>
    <dgm:cxn modelId="{3984D5D3-BCAB-4828-9663-B2AE23555F34}" type="presParOf" srcId="{204C027F-BC93-4EE2-B02C-3C5501D1B6C3}" destId="{D58CE0B1-CE5C-411B-8AC7-F2424F554B0E}" srcOrd="15" destOrd="0" presId="urn:microsoft.com/office/officeart/2005/8/layout/radial6"/>
    <dgm:cxn modelId="{07AFD542-E425-40BE-BDDD-FD5CD04BAB1E}" type="presParOf" srcId="{204C027F-BC93-4EE2-B02C-3C5501D1B6C3}" destId="{03E2FCC7-0A4C-4597-8238-F76D52AB77EC}" srcOrd="16" destOrd="0" presId="urn:microsoft.com/office/officeart/2005/8/layout/radial6"/>
    <dgm:cxn modelId="{38E767A3-CA48-4C27-A545-F36B5D0328BB}" type="presParOf" srcId="{204C027F-BC93-4EE2-B02C-3C5501D1B6C3}" destId="{F5F90F2A-BED0-48CA-A0C3-C087CE0D7E47}" srcOrd="17" destOrd="0" presId="urn:microsoft.com/office/officeart/2005/8/layout/radial6"/>
    <dgm:cxn modelId="{1FE64B97-6AA8-4D1E-A131-A72E7BAF060C}" type="presParOf" srcId="{204C027F-BC93-4EE2-B02C-3C5501D1B6C3}" destId="{2EFAA868-E108-4892-BD21-A9CF6C4668C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AE4650-9C9D-4ACB-A27C-6AD98B5A8EC6}" type="doc">
      <dgm:prSet loTypeId="urn:microsoft.com/office/officeart/2005/8/layout/hList1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FE6D59AA-F968-421E-B820-6DC6B1858027}">
      <dgm:prSet phldrT="[Text]"/>
      <dgm:spPr>
        <a:solidFill>
          <a:srgbClr val="008ACB"/>
        </a:solidFill>
      </dgm:spPr>
      <dgm:t>
        <a:bodyPr/>
        <a:lstStyle/>
        <a:p>
          <a:r>
            <a:rPr lang="en-GB"/>
            <a:t>Projekt-koordination</a:t>
          </a:r>
        </a:p>
      </dgm:t>
    </dgm:pt>
    <dgm:pt modelId="{7054D943-E0DE-4FCC-87C3-9B1C1419D919}" type="parTrans" cxnId="{F6F5758C-9C43-4C05-8E87-CFD3751264E7}">
      <dgm:prSet/>
      <dgm:spPr/>
      <dgm:t>
        <a:bodyPr/>
        <a:lstStyle/>
        <a:p>
          <a:endParaRPr lang="en-GB"/>
        </a:p>
      </dgm:t>
    </dgm:pt>
    <dgm:pt modelId="{1CFD6632-2C6E-49CC-96C5-B79C8FE0D567}" type="sibTrans" cxnId="{F6F5758C-9C43-4C05-8E87-CFD3751264E7}">
      <dgm:prSet/>
      <dgm:spPr/>
      <dgm:t>
        <a:bodyPr/>
        <a:lstStyle/>
        <a:p>
          <a:endParaRPr lang="en-GB"/>
        </a:p>
      </dgm:t>
    </dgm:pt>
    <dgm:pt modelId="{A8DB4EBA-738E-4A21-B6D7-C72BE8307ED5}">
      <dgm:prSet phldrT="[Text]"/>
      <dgm:spPr/>
      <dgm:t>
        <a:bodyPr/>
        <a:lstStyle/>
        <a:p>
          <a:r>
            <a:rPr lang="en-GB"/>
            <a:t>6 </a:t>
          </a:r>
          <a:r>
            <a:rPr lang="en-GB" err="1"/>
            <a:t>genehmigte</a:t>
          </a:r>
          <a:r>
            <a:rPr lang="en-GB"/>
            <a:t> </a:t>
          </a:r>
          <a:r>
            <a:rPr lang="en-GB" err="1"/>
            <a:t>Windparks</a:t>
          </a:r>
          <a:endParaRPr lang="en-GB"/>
        </a:p>
      </dgm:t>
    </dgm:pt>
    <dgm:pt modelId="{783D1FE3-29C0-4565-97F6-A42E1BEF45E3}" type="parTrans" cxnId="{DCDCFA40-CF34-492B-AC9D-D4959FC66673}">
      <dgm:prSet/>
      <dgm:spPr/>
      <dgm:t>
        <a:bodyPr/>
        <a:lstStyle/>
        <a:p>
          <a:endParaRPr lang="en-GB"/>
        </a:p>
      </dgm:t>
    </dgm:pt>
    <dgm:pt modelId="{E0C29CF8-AD1C-41AC-9A91-09CBBD2988FD}" type="sibTrans" cxnId="{DCDCFA40-CF34-492B-AC9D-D4959FC66673}">
      <dgm:prSet/>
      <dgm:spPr/>
      <dgm:t>
        <a:bodyPr/>
        <a:lstStyle/>
        <a:p>
          <a:endParaRPr lang="en-GB"/>
        </a:p>
      </dgm:t>
    </dgm:pt>
    <dgm:pt modelId="{6587441C-53A1-48EC-BBB2-8DD4F0781D63}">
      <dgm:prSet phldrT="[Text]"/>
      <dgm:spPr/>
      <dgm:t>
        <a:bodyPr/>
        <a:lstStyle/>
        <a:p>
          <a:r>
            <a:rPr lang="en-GB" err="1"/>
            <a:t>Steinbrüche</a:t>
          </a:r>
          <a:r>
            <a:rPr lang="en-GB"/>
            <a:t> und </a:t>
          </a:r>
          <a:r>
            <a:rPr lang="en-GB" err="1"/>
            <a:t>Kompostanlagen</a:t>
          </a:r>
          <a:endParaRPr lang="en-GB"/>
        </a:p>
      </dgm:t>
    </dgm:pt>
    <dgm:pt modelId="{5B757BAD-AB3D-4EB9-A3AC-FDBD56B359B1}" type="parTrans" cxnId="{8BECA494-E20F-45DB-90D9-C90577423BD9}">
      <dgm:prSet/>
      <dgm:spPr/>
      <dgm:t>
        <a:bodyPr/>
        <a:lstStyle/>
        <a:p>
          <a:endParaRPr lang="en-GB"/>
        </a:p>
      </dgm:t>
    </dgm:pt>
    <dgm:pt modelId="{A6FB6DF4-E69B-4650-AF7B-EDE409052895}" type="sibTrans" cxnId="{8BECA494-E20F-45DB-90D9-C90577423BD9}">
      <dgm:prSet/>
      <dgm:spPr/>
      <dgm:t>
        <a:bodyPr/>
        <a:lstStyle/>
        <a:p>
          <a:endParaRPr lang="en-GB"/>
        </a:p>
      </dgm:t>
    </dgm:pt>
    <dgm:pt modelId="{0D65DFC9-2F15-4EBB-8183-9163B3186BFA}">
      <dgm:prSet phldrT="[Text]"/>
      <dgm:spPr>
        <a:solidFill>
          <a:srgbClr val="008ACB"/>
        </a:solidFill>
      </dgm:spPr>
      <dgm:t>
        <a:bodyPr/>
        <a:lstStyle/>
        <a:p>
          <a:r>
            <a:rPr lang="en-GB" err="1"/>
            <a:t>Errichtungs</a:t>
          </a:r>
          <a:r>
            <a:rPr lang="en-GB"/>
            <a:t>-management</a:t>
          </a:r>
        </a:p>
      </dgm:t>
    </dgm:pt>
    <dgm:pt modelId="{2222FB83-2177-49F7-BE44-18A9BC66AAAD}" type="parTrans" cxnId="{4F41D70E-827F-46CD-8E69-DB09327D1197}">
      <dgm:prSet/>
      <dgm:spPr/>
      <dgm:t>
        <a:bodyPr/>
        <a:lstStyle/>
        <a:p>
          <a:endParaRPr lang="en-GB"/>
        </a:p>
      </dgm:t>
    </dgm:pt>
    <dgm:pt modelId="{4263EC18-7543-4073-A093-002B1099E56B}" type="sibTrans" cxnId="{4F41D70E-827F-46CD-8E69-DB09327D1197}">
      <dgm:prSet/>
      <dgm:spPr/>
      <dgm:t>
        <a:bodyPr/>
        <a:lstStyle/>
        <a:p>
          <a:endParaRPr lang="en-GB"/>
        </a:p>
      </dgm:t>
    </dgm:pt>
    <dgm:pt modelId="{550CE855-B4B0-4E69-B5AF-B655FFDA6711}">
      <dgm:prSet phldrT="[Text]"/>
      <dgm:spPr/>
      <dgm:t>
        <a:bodyPr/>
        <a:lstStyle/>
        <a:p>
          <a:r>
            <a:rPr lang="en-GB" err="1"/>
            <a:t>Externer</a:t>
          </a:r>
          <a:r>
            <a:rPr lang="en-GB"/>
            <a:t> </a:t>
          </a:r>
          <a:r>
            <a:rPr lang="en-GB" err="1"/>
            <a:t>Projekte</a:t>
          </a:r>
          <a:r>
            <a:rPr lang="en-GB"/>
            <a:t> </a:t>
          </a:r>
        </a:p>
      </dgm:t>
    </dgm:pt>
    <dgm:pt modelId="{EC871B45-C022-43C1-9132-561A84F6DAFF}" type="parTrans" cxnId="{EEBE7B5D-A0BB-4FC6-80AE-A905D8283C56}">
      <dgm:prSet/>
      <dgm:spPr/>
      <dgm:t>
        <a:bodyPr/>
        <a:lstStyle/>
        <a:p>
          <a:endParaRPr lang="en-GB"/>
        </a:p>
      </dgm:t>
    </dgm:pt>
    <dgm:pt modelId="{E709FE4A-CAC8-41FE-ACE0-8C09B9045D45}" type="sibTrans" cxnId="{EEBE7B5D-A0BB-4FC6-80AE-A905D8283C56}">
      <dgm:prSet/>
      <dgm:spPr/>
      <dgm:t>
        <a:bodyPr/>
        <a:lstStyle/>
        <a:p>
          <a:endParaRPr lang="en-GB"/>
        </a:p>
      </dgm:t>
    </dgm:pt>
    <dgm:pt modelId="{8B4CF08B-F8EB-40F0-8843-D58F52212F80}">
      <dgm:prSet phldrT="[Text]"/>
      <dgm:spPr/>
      <dgm:t>
        <a:bodyPr/>
        <a:lstStyle/>
        <a:p>
          <a:r>
            <a:rPr lang="en-GB" dirty="0"/>
            <a:t>2 </a:t>
          </a:r>
          <a:r>
            <a:rPr lang="en-GB" dirty="0" err="1"/>
            <a:t>Windprojekte</a:t>
          </a:r>
          <a:r>
            <a:rPr lang="en-GB" dirty="0"/>
            <a:t> in 2022 </a:t>
          </a:r>
          <a:r>
            <a:rPr lang="en-GB" dirty="0" err="1"/>
            <a:t>umgesetzt</a:t>
          </a:r>
          <a:endParaRPr lang="en-GB" dirty="0"/>
        </a:p>
      </dgm:t>
    </dgm:pt>
    <dgm:pt modelId="{3EA5D9C8-6C9D-49D6-926C-6ACADE35FF10}" type="parTrans" cxnId="{25F4FD6C-37C2-4FB8-9F2E-948BDBF105E9}">
      <dgm:prSet/>
      <dgm:spPr/>
      <dgm:t>
        <a:bodyPr/>
        <a:lstStyle/>
        <a:p>
          <a:endParaRPr lang="en-GB"/>
        </a:p>
      </dgm:t>
    </dgm:pt>
    <dgm:pt modelId="{21EFD330-601F-4EDA-A4D6-079164C2A172}" type="sibTrans" cxnId="{25F4FD6C-37C2-4FB8-9F2E-948BDBF105E9}">
      <dgm:prSet/>
      <dgm:spPr/>
      <dgm:t>
        <a:bodyPr/>
        <a:lstStyle/>
        <a:p>
          <a:endParaRPr lang="en-GB"/>
        </a:p>
      </dgm:t>
    </dgm:pt>
    <dgm:pt modelId="{B6320400-1FF0-421E-9083-92EB684BD573}">
      <dgm:prSet phldrT="[Text]"/>
      <dgm:spPr>
        <a:solidFill>
          <a:srgbClr val="008ACB"/>
        </a:solidFill>
      </dgm:spPr>
      <dgm:t>
        <a:bodyPr/>
        <a:lstStyle/>
        <a:p>
          <a:r>
            <a:rPr lang="en-GB"/>
            <a:t>Betriebsführung</a:t>
          </a:r>
        </a:p>
      </dgm:t>
    </dgm:pt>
    <dgm:pt modelId="{C539F89F-75A2-4273-9FD6-4646CC8ECAAD}" type="parTrans" cxnId="{B48BC02B-D399-4527-9AED-FF5BB48491D0}">
      <dgm:prSet/>
      <dgm:spPr/>
      <dgm:t>
        <a:bodyPr/>
        <a:lstStyle/>
        <a:p>
          <a:endParaRPr lang="en-GB"/>
        </a:p>
      </dgm:t>
    </dgm:pt>
    <dgm:pt modelId="{7C8C51ED-37A7-4807-B0F3-42F9D8C47676}" type="sibTrans" cxnId="{B48BC02B-D399-4527-9AED-FF5BB48491D0}">
      <dgm:prSet/>
      <dgm:spPr/>
      <dgm:t>
        <a:bodyPr/>
        <a:lstStyle/>
        <a:p>
          <a:endParaRPr lang="en-GB"/>
        </a:p>
      </dgm:t>
    </dgm:pt>
    <dgm:pt modelId="{7B4623FA-E147-4FFF-942A-29808DD0DF25}">
      <dgm:prSet phldrT="[Text]"/>
      <dgm:spPr/>
      <dgm:t>
        <a:bodyPr/>
        <a:lstStyle/>
        <a:p>
          <a:r>
            <a:rPr lang="en-GB" dirty="0" err="1"/>
            <a:t>Betreuung</a:t>
          </a:r>
          <a:r>
            <a:rPr lang="en-GB" dirty="0"/>
            <a:t> von 36 WEA</a:t>
          </a:r>
          <a:br>
            <a:rPr lang="en-GB" dirty="0"/>
          </a:br>
          <a:r>
            <a:rPr lang="en-GB" dirty="0" err="1"/>
            <a:t>mit</a:t>
          </a:r>
          <a:r>
            <a:rPr lang="en-GB" dirty="0"/>
            <a:t> 94,7 MW</a:t>
          </a:r>
        </a:p>
      </dgm:t>
    </dgm:pt>
    <dgm:pt modelId="{4355F004-901B-406A-884D-3AFDB627412B}" type="parTrans" cxnId="{9C4018D7-6612-421F-B830-C84773A61948}">
      <dgm:prSet/>
      <dgm:spPr/>
      <dgm:t>
        <a:bodyPr/>
        <a:lstStyle/>
        <a:p>
          <a:endParaRPr lang="en-GB"/>
        </a:p>
      </dgm:t>
    </dgm:pt>
    <dgm:pt modelId="{7FA16A47-CBCD-49EE-A795-7357D524632B}" type="sibTrans" cxnId="{9C4018D7-6612-421F-B830-C84773A61948}">
      <dgm:prSet/>
      <dgm:spPr/>
      <dgm:t>
        <a:bodyPr/>
        <a:lstStyle/>
        <a:p>
          <a:endParaRPr lang="en-GB"/>
        </a:p>
      </dgm:t>
    </dgm:pt>
    <dgm:pt modelId="{E20523C2-EE21-4589-AE6A-087F8A87C9AD}">
      <dgm:prSet phldrT="[Text]"/>
      <dgm:spPr/>
      <dgm:t>
        <a:bodyPr/>
        <a:lstStyle/>
        <a:p>
          <a:r>
            <a:rPr lang="en-GB" err="1"/>
            <a:t>Kaufmännische</a:t>
          </a:r>
          <a:r>
            <a:rPr lang="en-GB"/>
            <a:t> &amp; </a:t>
          </a:r>
          <a:r>
            <a:rPr lang="en-GB" err="1"/>
            <a:t>technische</a:t>
          </a:r>
          <a:r>
            <a:rPr lang="en-GB"/>
            <a:t> Betriebsführung</a:t>
          </a:r>
        </a:p>
      </dgm:t>
    </dgm:pt>
    <dgm:pt modelId="{6FF507D0-19C3-47B4-8D82-8A6512536CE2}" type="parTrans" cxnId="{ABAA786F-2543-404B-ACA4-1D40489CA422}">
      <dgm:prSet/>
      <dgm:spPr/>
      <dgm:t>
        <a:bodyPr/>
        <a:lstStyle/>
        <a:p>
          <a:endParaRPr lang="en-GB"/>
        </a:p>
      </dgm:t>
    </dgm:pt>
    <dgm:pt modelId="{8FB938C2-AEED-4CF7-9A7B-9AD170A50B1D}" type="sibTrans" cxnId="{ABAA786F-2543-404B-ACA4-1D40489CA422}">
      <dgm:prSet/>
      <dgm:spPr/>
      <dgm:t>
        <a:bodyPr/>
        <a:lstStyle/>
        <a:p>
          <a:endParaRPr lang="en-GB"/>
        </a:p>
      </dgm:t>
    </dgm:pt>
    <dgm:pt modelId="{41157CD4-B501-4085-BEEB-3443F299BBD6}">
      <dgm:prSet phldrT="[Text]"/>
      <dgm:spPr/>
      <dgm:t>
        <a:bodyPr/>
        <a:lstStyle/>
        <a:p>
          <a:r>
            <a:rPr lang="en-GB" dirty="0"/>
            <a:t>4 </a:t>
          </a:r>
          <a:r>
            <a:rPr lang="en-GB" dirty="0" err="1"/>
            <a:t>Windparks</a:t>
          </a:r>
          <a:r>
            <a:rPr lang="en-GB" dirty="0"/>
            <a:t> </a:t>
          </a:r>
          <a:r>
            <a:rPr lang="en-GB"/>
            <a:t>in Planung</a:t>
          </a:r>
          <a:endParaRPr lang="en-GB" dirty="0"/>
        </a:p>
      </dgm:t>
    </dgm:pt>
    <dgm:pt modelId="{4D518978-C9BA-4184-A2E1-694B79955D80}" type="parTrans" cxnId="{4BCFCB31-4943-4B98-8BBF-9E1BAACFF5D4}">
      <dgm:prSet/>
      <dgm:spPr/>
      <dgm:t>
        <a:bodyPr/>
        <a:lstStyle/>
        <a:p>
          <a:endParaRPr lang="en-GB"/>
        </a:p>
      </dgm:t>
    </dgm:pt>
    <dgm:pt modelId="{C922A88F-D9FA-4540-A52D-794779450EB1}" type="sibTrans" cxnId="{4BCFCB31-4943-4B98-8BBF-9E1BAACFF5D4}">
      <dgm:prSet/>
      <dgm:spPr/>
      <dgm:t>
        <a:bodyPr/>
        <a:lstStyle/>
        <a:p>
          <a:endParaRPr lang="en-GB"/>
        </a:p>
      </dgm:t>
    </dgm:pt>
    <dgm:pt modelId="{051AEEC8-EC41-467D-9DB5-DBD049A99BE4}">
      <dgm:prSet phldrT="[Text]"/>
      <dgm:spPr/>
      <dgm:t>
        <a:bodyPr/>
        <a:lstStyle/>
        <a:p>
          <a:r>
            <a:rPr lang="en-GB" dirty="0" err="1"/>
            <a:t>Kompostanlagen</a:t>
          </a:r>
          <a:endParaRPr lang="en-GB" dirty="0"/>
        </a:p>
      </dgm:t>
    </dgm:pt>
    <dgm:pt modelId="{A2CC8C13-87A9-4FE7-B932-643BF08B0474}" type="parTrans" cxnId="{690175CF-845F-4D22-80F7-BA5C6E9A4409}">
      <dgm:prSet/>
      <dgm:spPr/>
      <dgm:t>
        <a:bodyPr/>
        <a:lstStyle/>
        <a:p>
          <a:endParaRPr lang="en-GB"/>
        </a:p>
      </dgm:t>
    </dgm:pt>
    <dgm:pt modelId="{C296BEE7-B504-4C7A-81E5-AAF302AC49E3}" type="sibTrans" cxnId="{690175CF-845F-4D22-80F7-BA5C6E9A4409}">
      <dgm:prSet/>
      <dgm:spPr/>
      <dgm:t>
        <a:bodyPr/>
        <a:lstStyle/>
        <a:p>
          <a:endParaRPr lang="en-GB"/>
        </a:p>
      </dgm:t>
    </dgm:pt>
    <dgm:pt modelId="{527CCBA0-7214-4742-83CA-B4412B24E2E8}">
      <dgm:prSet phldrT="[Text]"/>
      <dgm:spPr/>
      <dgm:t>
        <a:bodyPr/>
        <a:lstStyle/>
        <a:p>
          <a:r>
            <a:rPr lang="en-GB" dirty="0" err="1"/>
            <a:t>Folgeprojekte</a:t>
          </a:r>
          <a:r>
            <a:rPr lang="en-GB" dirty="0"/>
            <a:t> in 2023</a:t>
          </a:r>
        </a:p>
      </dgm:t>
    </dgm:pt>
    <dgm:pt modelId="{9950238E-A26B-4898-9995-1F2FC47E00BC}" type="parTrans" cxnId="{A68F3DF2-81AD-4439-B9DD-9A179FF4353F}">
      <dgm:prSet/>
      <dgm:spPr/>
      <dgm:t>
        <a:bodyPr/>
        <a:lstStyle/>
        <a:p>
          <a:endParaRPr lang="de-DE"/>
        </a:p>
      </dgm:t>
    </dgm:pt>
    <dgm:pt modelId="{08F8DF50-75EE-4C4B-9107-7C4CB5D09ACF}" type="sibTrans" cxnId="{A68F3DF2-81AD-4439-B9DD-9A179FF4353F}">
      <dgm:prSet/>
      <dgm:spPr/>
      <dgm:t>
        <a:bodyPr/>
        <a:lstStyle/>
        <a:p>
          <a:endParaRPr lang="de-DE"/>
        </a:p>
      </dgm:t>
    </dgm:pt>
    <dgm:pt modelId="{F0C7350C-4638-4385-9F52-5DC92503A66C}" type="pres">
      <dgm:prSet presAssocID="{EEAE4650-9C9D-4ACB-A27C-6AD98B5A8EC6}" presName="Name0" presStyleCnt="0">
        <dgm:presLayoutVars>
          <dgm:dir/>
          <dgm:animLvl val="lvl"/>
          <dgm:resizeHandles val="exact"/>
        </dgm:presLayoutVars>
      </dgm:prSet>
      <dgm:spPr/>
    </dgm:pt>
    <dgm:pt modelId="{3D2A4B31-31F3-4FCB-BBF4-66784E746D97}" type="pres">
      <dgm:prSet presAssocID="{FE6D59AA-F968-421E-B820-6DC6B1858027}" presName="composite" presStyleCnt="0"/>
      <dgm:spPr/>
    </dgm:pt>
    <dgm:pt modelId="{0A4AB5F9-7E4D-4BEB-A29F-71FC142FCA0A}" type="pres">
      <dgm:prSet presAssocID="{FE6D59AA-F968-421E-B820-6DC6B185802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C1AEE92-7ED6-49E6-BF87-50D0229F6129}" type="pres">
      <dgm:prSet presAssocID="{FE6D59AA-F968-421E-B820-6DC6B1858027}" presName="desTx" presStyleLbl="alignAccFollowNode1" presStyleIdx="0" presStyleCnt="3">
        <dgm:presLayoutVars>
          <dgm:bulletEnabled val="1"/>
        </dgm:presLayoutVars>
      </dgm:prSet>
      <dgm:spPr/>
    </dgm:pt>
    <dgm:pt modelId="{A1E926AC-37AE-402F-9E76-E27E2A2DF682}" type="pres">
      <dgm:prSet presAssocID="{1CFD6632-2C6E-49CC-96C5-B79C8FE0D567}" presName="space" presStyleCnt="0"/>
      <dgm:spPr/>
    </dgm:pt>
    <dgm:pt modelId="{928D76C8-09B3-4421-A373-4358E7259FDC}" type="pres">
      <dgm:prSet presAssocID="{0D65DFC9-2F15-4EBB-8183-9163B3186BFA}" presName="composite" presStyleCnt="0"/>
      <dgm:spPr/>
    </dgm:pt>
    <dgm:pt modelId="{C9EAE8E8-1D9E-4B29-BEF5-AA2F30FF6FEA}" type="pres">
      <dgm:prSet presAssocID="{0D65DFC9-2F15-4EBB-8183-9163B3186BF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96D39CF-57D3-4F9A-938A-248AEA0214CB}" type="pres">
      <dgm:prSet presAssocID="{0D65DFC9-2F15-4EBB-8183-9163B3186BFA}" presName="desTx" presStyleLbl="alignAccFollowNode1" presStyleIdx="1" presStyleCnt="3">
        <dgm:presLayoutVars>
          <dgm:bulletEnabled val="1"/>
        </dgm:presLayoutVars>
      </dgm:prSet>
      <dgm:spPr/>
    </dgm:pt>
    <dgm:pt modelId="{CF01C9FE-4BEE-4A13-912F-5486E11D0125}" type="pres">
      <dgm:prSet presAssocID="{4263EC18-7543-4073-A093-002B1099E56B}" presName="space" presStyleCnt="0"/>
      <dgm:spPr/>
    </dgm:pt>
    <dgm:pt modelId="{FCDAD2EB-6150-4891-AD81-DB6F957765CB}" type="pres">
      <dgm:prSet presAssocID="{B6320400-1FF0-421E-9083-92EB684BD573}" presName="composite" presStyleCnt="0"/>
      <dgm:spPr/>
    </dgm:pt>
    <dgm:pt modelId="{0A5BEB27-D718-45C7-BFCA-D446EBE424AA}" type="pres">
      <dgm:prSet presAssocID="{B6320400-1FF0-421E-9083-92EB684BD57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B7E06A8-235D-4D6A-B63F-F5D690EE2B70}" type="pres">
      <dgm:prSet presAssocID="{B6320400-1FF0-421E-9083-92EB684BD57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F41D70E-827F-46CD-8E69-DB09327D1197}" srcId="{EEAE4650-9C9D-4ACB-A27C-6AD98B5A8EC6}" destId="{0D65DFC9-2F15-4EBB-8183-9163B3186BFA}" srcOrd="1" destOrd="0" parTransId="{2222FB83-2177-49F7-BE44-18A9BC66AAAD}" sibTransId="{4263EC18-7543-4073-A093-002B1099E56B}"/>
    <dgm:cxn modelId="{48D4DA15-C3D9-4971-A41E-86F7DED99D5E}" type="presOf" srcId="{E20523C2-EE21-4589-AE6A-087F8A87C9AD}" destId="{7B7E06A8-235D-4D6A-B63F-F5D690EE2B70}" srcOrd="0" destOrd="1" presId="urn:microsoft.com/office/officeart/2005/8/layout/hList1"/>
    <dgm:cxn modelId="{B948931E-808B-4962-B2EF-B163D8958B68}" type="presOf" srcId="{0D65DFC9-2F15-4EBB-8183-9163B3186BFA}" destId="{C9EAE8E8-1D9E-4B29-BEF5-AA2F30FF6FEA}" srcOrd="0" destOrd="0" presId="urn:microsoft.com/office/officeart/2005/8/layout/hList1"/>
    <dgm:cxn modelId="{B48BC02B-D399-4527-9AED-FF5BB48491D0}" srcId="{EEAE4650-9C9D-4ACB-A27C-6AD98B5A8EC6}" destId="{B6320400-1FF0-421E-9083-92EB684BD573}" srcOrd="2" destOrd="0" parTransId="{C539F89F-75A2-4273-9FD6-4646CC8ECAAD}" sibTransId="{7C8C51ED-37A7-4807-B0F3-42F9D8C47676}"/>
    <dgm:cxn modelId="{4BCFCB31-4943-4B98-8BBF-9E1BAACFF5D4}" srcId="{FE6D59AA-F968-421E-B820-6DC6B1858027}" destId="{41157CD4-B501-4085-BEEB-3443F299BBD6}" srcOrd="1" destOrd="0" parTransId="{4D518978-C9BA-4184-A2E1-694B79955D80}" sibTransId="{C922A88F-D9FA-4540-A52D-794779450EB1}"/>
    <dgm:cxn modelId="{CE3F593B-FD4F-485D-91C1-E13F06CE66A3}" type="presOf" srcId="{7B4623FA-E147-4FFF-942A-29808DD0DF25}" destId="{7B7E06A8-235D-4D6A-B63F-F5D690EE2B70}" srcOrd="0" destOrd="0" presId="urn:microsoft.com/office/officeart/2005/8/layout/hList1"/>
    <dgm:cxn modelId="{DCDCFA40-CF34-492B-AC9D-D4959FC66673}" srcId="{FE6D59AA-F968-421E-B820-6DC6B1858027}" destId="{A8DB4EBA-738E-4A21-B6D7-C72BE8307ED5}" srcOrd="0" destOrd="0" parTransId="{783D1FE3-29C0-4565-97F6-A42E1BEF45E3}" sibTransId="{E0C29CF8-AD1C-41AC-9A91-09CBBD2988FD}"/>
    <dgm:cxn modelId="{210F0B5D-BDB4-4066-B481-D13A8295B760}" type="presOf" srcId="{FE6D59AA-F968-421E-B820-6DC6B1858027}" destId="{0A4AB5F9-7E4D-4BEB-A29F-71FC142FCA0A}" srcOrd="0" destOrd="0" presId="urn:microsoft.com/office/officeart/2005/8/layout/hList1"/>
    <dgm:cxn modelId="{EEBE7B5D-A0BB-4FC6-80AE-A905D8283C56}" srcId="{0D65DFC9-2F15-4EBB-8183-9163B3186BFA}" destId="{550CE855-B4B0-4E69-B5AF-B655FFDA6711}" srcOrd="0" destOrd="0" parTransId="{EC871B45-C022-43C1-9132-561A84F6DAFF}" sibTransId="{E709FE4A-CAC8-41FE-ACE0-8C09B9045D45}"/>
    <dgm:cxn modelId="{74C31541-687A-47F7-9BE6-78C2B668A4D5}" type="presOf" srcId="{6587441C-53A1-48EC-BBB2-8DD4F0781D63}" destId="{3C1AEE92-7ED6-49E6-BF87-50D0229F6129}" srcOrd="0" destOrd="2" presId="urn:microsoft.com/office/officeart/2005/8/layout/hList1"/>
    <dgm:cxn modelId="{25F4FD6C-37C2-4FB8-9F2E-948BDBF105E9}" srcId="{0D65DFC9-2F15-4EBB-8183-9163B3186BFA}" destId="{8B4CF08B-F8EB-40F0-8843-D58F52212F80}" srcOrd="1" destOrd="0" parTransId="{3EA5D9C8-6C9D-49D6-926C-6ACADE35FF10}" sibTransId="{21EFD330-601F-4EDA-A4D6-079164C2A172}"/>
    <dgm:cxn modelId="{1A6F804E-C49D-4E8E-89FD-B87A48F9DF21}" type="presOf" srcId="{051AEEC8-EC41-467D-9DB5-DBD049A99BE4}" destId="{896D39CF-57D3-4F9A-938A-248AEA0214CB}" srcOrd="0" destOrd="3" presId="urn:microsoft.com/office/officeart/2005/8/layout/hList1"/>
    <dgm:cxn modelId="{ABAA786F-2543-404B-ACA4-1D40489CA422}" srcId="{B6320400-1FF0-421E-9083-92EB684BD573}" destId="{E20523C2-EE21-4589-AE6A-087F8A87C9AD}" srcOrd="1" destOrd="0" parTransId="{6FF507D0-19C3-47B4-8D82-8A6512536CE2}" sibTransId="{8FB938C2-AEED-4CF7-9A7B-9AD170A50B1D}"/>
    <dgm:cxn modelId="{4FE16D51-BF08-46DE-9280-1D1BEE032FE6}" type="presOf" srcId="{550CE855-B4B0-4E69-B5AF-B655FFDA6711}" destId="{896D39CF-57D3-4F9A-938A-248AEA0214CB}" srcOrd="0" destOrd="0" presId="urn:microsoft.com/office/officeart/2005/8/layout/hList1"/>
    <dgm:cxn modelId="{39F6E17A-E27F-4736-813E-9746B792CC1C}" type="presOf" srcId="{8B4CF08B-F8EB-40F0-8843-D58F52212F80}" destId="{896D39CF-57D3-4F9A-938A-248AEA0214CB}" srcOrd="0" destOrd="1" presId="urn:microsoft.com/office/officeart/2005/8/layout/hList1"/>
    <dgm:cxn modelId="{F6F5758C-9C43-4C05-8E87-CFD3751264E7}" srcId="{EEAE4650-9C9D-4ACB-A27C-6AD98B5A8EC6}" destId="{FE6D59AA-F968-421E-B820-6DC6B1858027}" srcOrd="0" destOrd="0" parTransId="{7054D943-E0DE-4FCC-87C3-9B1C1419D919}" sibTransId="{1CFD6632-2C6E-49CC-96C5-B79C8FE0D567}"/>
    <dgm:cxn modelId="{8BECA494-E20F-45DB-90D9-C90577423BD9}" srcId="{FE6D59AA-F968-421E-B820-6DC6B1858027}" destId="{6587441C-53A1-48EC-BBB2-8DD4F0781D63}" srcOrd="2" destOrd="0" parTransId="{5B757BAD-AB3D-4EB9-A3AC-FDBD56B359B1}" sibTransId="{A6FB6DF4-E69B-4650-AF7B-EDE409052895}"/>
    <dgm:cxn modelId="{2E58B7B0-CB11-45F2-890F-E37F9DDC3352}" type="presOf" srcId="{527CCBA0-7214-4742-83CA-B4412B24E2E8}" destId="{896D39CF-57D3-4F9A-938A-248AEA0214CB}" srcOrd="0" destOrd="2" presId="urn:microsoft.com/office/officeart/2005/8/layout/hList1"/>
    <dgm:cxn modelId="{690175CF-845F-4D22-80F7-BA5C6E9A4409}" srcId="{0D65DFC9-2F15-4EBB-8183-9163B3186BFA}" destId="{051AEEC8-EC41-467D-9DB5-DBD049A99BE4}" srcOrd="3" destOrd="0" parTransId="{A2CC8C13-87A9-4FE7-B932-643BF08B0474}" sibTransId="{C296BEE7-B504-4C7A-81E5-AAF302AC49E3}"/>
    <dgm:cxn modelId="{798C07D7-310F-4E71-84CD-31D2EE6F0AC1}" type="presOf" srcId="{B6320400-1FF0-421E-9083-92EB684BD573}" destId="{0A5BEB27-D718-45C7-BFCA-D446EBE424AA}" srcOrd="0" destOrd="0" presId="urn:microsoft.com/office/officeart/2005/8/layout/hList1"/>
    <dgm:cxn modelId="{9C4018D7-6612-421F-B830-C84773A61948}" srcId="{B6320400-1FF0-421E-9083-92EB684BD573}" destId="{7B4623FA-E147-4FFF-942A-29808DD0DF25}" srcOrd="0" destOrd="0" parTransId="{4355F004-901B-406A-884D-3AFDB627412B}" sibTransId="{7FA16A47-CBCD-49EE-A795-7357D524632B}"/>
    <dgm:cxn modelId="{3AE45CD9-4FDD-4BB2-BB23-6872446A579B}" type="presOf" srcId="{EEAE4650-9C9D-4ACB-A27C-6AD98B5A8EC6}" destId="{F0C7350C-4638-4385-9F52-5DC92503A66C}" srcOrd="0" destOrd="0" presId="urn:microsoft.com/office/officeart/2005/8/layout/hList1"/>
    <dgm:cxn modelId="{F48403DC-52AE-4C31-8E18-DE254AC1402A}" type="presOf" srcId="{A8DB4EBA-738E-4A21-B6D7-C72BE8307ED5}" destId="{3C1AEE92-7ED6-49E6-BF87-50D0229F6129}" srcOrd="0" destOrd="0" presId="urn:microsoft.com/office/officeart/2005/8/layout/hList1"/>
    <dgm:cxn modelId="{D47DDEE3-C51E-4915-ABC1-460FE25BD36C}" type="presOf" srcId="{41157CD4-B501-4085-BEEB-3443F299BBD6}" destId="{3C1AEE92-7ED6-49E6-BF87-50D0229F6129}" srcOrd="0" destOrd="1" presId="urn:microsoft.com/office/officeart/2005/8/layout/hList1"/>
    <dgm:cxn modelId="{A68F3DF2-81AD-4439-B9DD-9A179FF4353F}" srcId="{0D65DFC9-2F15-4EBB-8183-9163B3186BFA}" destId="{527CCBA0-7214-4742-83CA-B4412B24E2E8}" srcOrd="2" destOrd="0" parTransId="{9950238E-A26B-4898-9995-1F2FC47E00BC}" sibTransId="{08F8DF50-75EE-4C4B-9107-7C4CB5D09ACF}"/>
    <dgm:cxn modelId="{A87462C0-E8FE-454E-9A3C-EE3F39F09318}" type="presParOf" srcId="{F0C7350C-4638-4385-9F52-5DC92503A66C}" destId="{3D2A4B31-31F3-4FCB-BBF4-66784E746D97}" srcOrd="0" destOrd="0" presId="urn:microsoft.com/office/officeart/2005/8/layout/hList1"/>
    <dgm:cxn modelId="{AAA05EA1-6604-4C05-91BF-2C6AD7D60124}" type="presParOf" srcId="{3D2A4B31-31F3-4FCB-BBF4-66784E746D97}" destId="{0A4AB5F9-7E4D-4BEB-A29F-71FC142FCA0A}" srcOrd="0" destOrd="0" presId="urn:microsoft.com/office/officeart/2005/8/layout/hList1"/>
    <dgm:cxn modelId="{BE75225A-EB53-4617-8DD4-D3169F4B0A49}" type="presParOf" srcId="{3D2A4B31-31F3-4FCB-BBF4-66784E746D97}" destId="{3C1AEE92-7ED6-49E6-BF87-50D0229F6129}" srcOrd="1" destOrd="0" presId="urn:microsoft.com/office/officeart/2005/8/layout/hList1"/>
    <dgm:cxn modelId="{89051E38-DDF2-4153-9CC6-DD531AD61AD1}" type="presParOf" srcId="{F0C7350C-4638-4385-9F52-5DC92503A66C}" destId="{A1E926AC-37AE-402F-9E76-E27E2A2DF682}" srcOrd="1" destOrd="0" presId="urn:microsoft.com/office/officeart/2005/8/layout/hList1"/>
    <dgm:cxn modelId="{717D3AD0-09F4-4F81-82A6-3B242FECEEFE}" type="presParOf" srcId="{F0C7350C-4638-4385-9F52-5DC92503A66C}" destId="{928D76C8-09B3-4421-A373-4358E7259FDC}" srcOrd="2" destOrd="0" presId="urn:microsoft.com/office/officeart/2005/8/layout/hList1"/>
    <dgm:cxn modelId="{0CECFD5E-2AB8-4067-A0A9-3CB5844E0A56}" type="presParOf" srcId="{928D76C8-09B3-4421-A373-4358E7259FDC}" destId="{C9EAE8E8-1D9E-4B29-BEF5-AA2F30FF6FEA}" srcOrd="0" destOrd="0" presId="urn:microsoft.com/office/officeart/2005/8/layout/hList1"/>
    <dgm:cxn modelId="{8933322C-DF51-43BE-BBA3-5C91D568AD45}" type="presParOf" srcId="{928D76C8-09B3-4421-A373-4358E7259FDC}" destId="{896D39CF-57D3-4F9A-938A-248AEA0214CB}" srcOrd="1" destOrd="0" presId="urn:microsoft.com/office/officeart/2005/8/layout/hList1"/>
    <dgm:cxn modelId="{7880189D-E4F2-43CB-A982-03E011D076AA}" type="presParOf" srcId="{F0C7350C-4638-4385-9F52-5DC92503A66C}" destId="{CF01C9FE-4BEE-4A13-912F-5486E11D0125}" srcOrd="3" destOrd="0" presId="urn:microsoft.com/office/officeart/2005/8/layout/hList1"/>
    <dgm:cxn modelId="{345A83AB-1744-432F-828E-CF92C3394969}" type="presParOf" srcId="{F0C7350C-4638-4385-9F52-5DC92503A66C}" destId="{FCDAD2EB-6150-4891-AD81-DB6F957765CB}" srcOrd="4" destOrd="0" presId="urn:microsoft.com/office/officeart/2005/8/layout/hList1"/>
    <dgm:cxn modelId="{D67D85FE-E174-4EEC-B9C6-379CC88F455F}" type="presParOf" srcId="{FCDAD2EB-6150-4891-AD81-DB6F957765CB}" destId="{0A5BEB27-D718-45C7-BFCA-D446EBE424AA}" srcOrd="0" destOrd="0" presId="urn:microsoft.com/office/officeart/2005/8/layout/hList1"/>
    <dgm:cxn modelId="{9D91B104-7E37-423E-B31C-B924FDFCA0C7}" type="presParOf" srcId="{FCDAD2EB-6150-4891-AD81-DB6F957765CB}" destId="{7B7E06A8-235D-4D6A-B63F-F5D690EE2B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AE4650-9C9D-4ACB-A27C-6AD98B5A8EC6}" type="doc">
      <dgm:prSet loTypeId="urn:microsoft.com/office/officeart/2005/8/layout/hList1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EF0D0AA7-BC31-4648-A148-810788F34595}">
      <dgm:prSet phldrT="[Text]"/>
      <dgm:spPr/>
      <dgm:t>
        <a:bodyPr/>
        <a:lstStyle/>
        <a:p>
          <a:r>
            <a:rPr lang="en-GB"/>
            <a:t>ISP für Enercon</a:t>
          </a:r>
        </a:p>
      </dgm:t>
    </dgm:pt>
    <dgm:pt modelId="{710ECFEF-3194-4E6E-8CF1-8084625FA01C}" type="parTrans" cxnId="{B9EBA226-E852-4844-9B23-EED11087AAE6}">
      <dgm:prSet/>
      <dgm:spPr/>
      <dgm:t>
        <a:bodyPr/>
        <a:lstStyle/>
        <a:p>
          <a:endParaRPr lang="en-GB"/>
        </a:p>
      </dgm:t>
    </dgm:pt>
    <dgm:pt modelId="{80B15C67-9F61-4896-8BE1-FA6754F72731}" type="sibTrans" cxnId="{B9EBA226-E852-4844-9B23-EED11087AAE6}">
      <dgm:prSet/>
      <dgm:spPr/>
      <dgm:t>
        <a:bodyPr/>
        <a:lstStyle/>
        <a:p>
          <a:endParaRPr lang="en-GB"/>
        </a:p>
      </dgm:t>
    </dgm:pt>
    <dgm:pt modelId="{1088C255-367E-49A9-B534-85C405CC216C}">
      <dgm:prSet phldrT="[Text]"/>
      <dgm:spPr/>
      <dgm:t>
        <a:bodyPr/>
        <a:lstStyle/>
        <a:p>
          <a:r>
            <a:rPr lang="en-GB" err="1"/>
            <a:t>Wartung</a:t>
          </a:r>
          <a:r>
            <a:rPr lang="en-GB"/>
            <a:t> von ca. 300 WEA</a:t>
          </a:r>
        </a:p>
      </dgm:t>
    </dgm:pt>
    <dgm:pt modelId="{0B376196-75C8-47E5-8CC5-CF9854B465F6}" type="parTrans" cxnId="{29D9FA9B-0803-4435-912B-74E5781E20FB}">
      <dgm:prSet/>
      <dgm:spPr/>
      <dgm:t>
        <a:bodyPr/>
        <a:lstStyle/>
        <a:p>
          <a:endParaRPr lang="en-GB"/>
        </a:p>
      </dgm:t>
    </dgm:pt>
    <dgm:pt modelId="{F7073CEE-0940-40E8-B2CD-24B6868BC00A}" type="sibTrans" cxnId="{29D9FA9B-0803-4435-912B-74E5781E20FB}">
      <dgm:prSet/>
      <dgm:spPr/>
      <dgm:t>
        <a:bodyPr/>
        <a:lstStyle/>
        <a:p>
          <a:endParaRPr lang="en-GB"/>
        </a:p>
      </dgm:t>
    </dgm:pt>
    <dgm:pt modelId="{3E658134-76F6-4F49-B2CA-747B0C9B9F2C}">
      <dgm:prSet phldrT="[Text]"/>
      <dgm:spPr/>
      <dgm:t>
        <a:bodyPr/>
        <a:lstStyle/>
        <a:p>
          <a:r>
            <a:rPr lang="en-GB" dirty="0"/>
            <a:t>Service &amp; </a:t>
          </a:r>
          <a:r>
            <a:rPr lang="en-GB" dirty="0" err="1"/>
            <a:t>Wartung</a:t>
          </a:r>
          <a:r>
            <a:rPr lang="en-GB" dirty="0"/>
            <a:t> von ~ 30 WEA für </a:t>
          </a:r>
          <a:r>
            <a:rPr lang="en-GB" dirty="0" err="1"/>
            <a:t>Direktkunden</a:t>
          </a:r>
          <a:endParaRPr lang="en-GB" dirty="0"/>
        </a:p>
      </dgm:t>
    </dgm:pt>
    <dgm:pt modelId="{8BA7A184-4CEA-48BA-8F05-819C616FAB94}" type="parTrans" cxnId="{1E736D07-2942-44A7-85E5-9ACDDF6936B8}">
      <dgm:prSet/>
      <dgm:spPr/>
      <dgm:t>
        <a:bodyPr/>
        <a:lstStyle/>
        <a:p>
          <a:endParaRPr lang="en-GB"/>
        </a:p>
      </dgm:t>
    </dgm:pt>
    <dgm:pt modelId="{18E255F4-1173-4966-8A78-BC1479C5E4E1}" type="sibTrans" cxnId="{1E736D07-2942-44A7-85E5-9ACDDF6936B8}">
      <dgm:prSet/>
      <dgm:spPr/>
      <dgm:t>
        <a:bodyPr/>
        <a:lstStyle/>
        <a:p>
          <a:endParaRPr lang="en-GB"/>
        </a:p>
      </dgm:t>
    </dgm:pt>
    <dgm:pt modelId="{CF7EEB8C-BB7D-40B1-8D38-4538BA8E78FE}">
      <dgm:prSet phldrT="[Text]"/>
      <dgm:spPr>
        <a:solidFill>
          <a:srgbClr val="008ACB"/>
        </a:solidFill>
      </dgm:spPr>
      <dgm:t>
        <a:bodyPr/>
        <a:lstStyle/>
        <a:p>
          <a:r>
            <a:rPr lang="en-GB"/>
            <a:t>Service Wind</a:t>
          </a:r>
        </a:p>
      </dgm:t>
    </dgm:pt>
    <dgm:pt modelId="{CC8F235D-A898-4969-AB0D-F64392C4E268}" type="parTrans" cxnId="{C1E62E07-8B44-472D-A56C-4E20E769A529}">
      <dgm:prSet/>
      <dgm:spPr/>
      <dgm:t>
        <a:bodyPr/>
        <a:lstStyle/>
        <a:p>
          <a:endParaRPr lang="en-GB"/>
        </a:p>
      </dgm:t>
    </dgm:pt>
    <dgm:pt modelId="{561E9697-28FB-4EF1-B0E1-E85C684E848C}" type="sibTrans" cxnId="{C1E62E07-8B44-472D-A56C-4E20E769A529}">
      <dgm:prSet/>
      <dgm:spPr/>
      <dgm:t>
        <a:bodyPr/>
        <a:lstStyle/>
        <a:p>
          <a:endParaRPr lang="en-GB"/>
        </a:p>
      </dgm:t>
    </dgm:pt>
    <dgm:pt modelId="{5D60A34F-85CA-4564-AE9F-BDED9DC96871}">
      <dgm:prSet phldrT="[Text]"/>
      <dgm:spPr>
        <a:solidFill>
          <a:srgbClr val="008ACB"/>
        </a:solidFill>
      </dgm:spPr>
      <dgm:t>
        <a:bodyPr/>
        <a:lstStyle/>
        <a:p>
          <a:r>
            <a:rPr lang="en-GB" err="1"/>
            <a:t>Schaltschrankbau</a:t>
          </a:r>
          <a:endParaRPr lang="en-GB"/>
        </a:p>
      </dgm:t>
    </dgm:pt>
    <dgm:pt modelId="{944BE99F-4E36-49D2-8F01-96BD5008B7DF}" type="parTrans" cxnId="{34A450AB-2F64-446D-A640-333A286E2C82}">
      <dgm:prSet/>
      <dgm:spPr/>
      <dgm:t>
        <a:bodyPr/>
        <a:lstStyle/>
        <a:p>
          <a:endParaRPr lang="en-GB"/>
        </a:p>
      </dgm:t>
    </dgm:pt>
    <dgm:pt modelId="{911A18B1-1411-4A7D-946F-904FD71B8AE2}" type="sibTrans" cxnId="{34A450AB-2F64-446D-A640-333A286E2C82}">
      <dgm:prSet/>
      <dgm:spPr/>
      <dgm:t>
        <a:bodyPr/>
        <a:lstStyle/>
        <a:p>
          <a:endParaRPr lang="en-GB"/>
        </a:p>
      </dgm:t>
    </dgm:pt>
    <dgm:pt modelId="{869AA7F4-09F0-4CF2-A6E9-443B9E9D1DDF}">
      <dgm:prSet phldrT="[Text]"/>
      <dgm:spPr>
        <a:solidFill>
          <a:srgbClr val="008ACB"/>
        </a:solidFill>
      </dgm:spPr>
      <dgm:t>
        <a:bodyPr/>
        <a:lstStyle/>
        <a:p>
          <a:r>
            <a:rPr lang="en-GB"/>
            <a:t>REDS</a:t>
          </a:r>
        </a:p>
      </dgm:t>
    </dgm:pt>
    <dgm:pt modelId="{73A610BD-362A-45CD-BDA5-ACB7959FB556}" type="parTrans" cxnId="{F47F9D22-CC46-45D9-AF4B-BFD15A349C4B}">
      <dgm:prSet/>
      <dgm:spPr/>
      <dgm:t>
        <a:bodyPr/>
        <a:lstStyle/>
        <a:p>
          <a:endParaRPr lang="en-GB"/>
        </a:p>
      </dgm:t>
    </dgm:pt>
    <dgm:pt modelId="{AF9CADEC-0F63-4ABE-B411-91C0E9CB4731}" type="sibTrans" cxnId="{F47F9D22-CC46-45D9-AF4B-BFD15A349C4B}">
      <dgm:prSet/>
      <dgm:spPr/>
      <dgm:t>
        <a:bodyPr/>
        <a:lstStyle/>
        <a:p>
          <a:endParaRPr lang="en-GB"/>
        </a:p>
      </dgm:t>
    </dgm:pt>
    <dgm:pt modelId="{6AB9BA0C-E6B6-4F7B-B732-C784991F00BA}">
      <dgm:prSet phldrT="[Text]"/>
      <dgm:spPr/>
      <dgm:t>
        <a:bodyPr/>
        <a:lstStyle/>
        <a:p>
          <a:r>
            <a:rPr lang="en-GB"/>
            <a:t>Neu oder Umbau von </a:t>
          </a:r>
          <a:r>
            <a:rPr lang="en-GB">
              <a:latin typeface="Arial"/>
              <a:cs typeface="Arial Unicode MS"/>
            </a:rPr>
            <a:t>Schaltanlagen</a:t>
          </a:r>
          <a:r>
            <a:rPr lang="en-GB"/>
            <a:t> nach Kunden-anforderungen</a:t>
          </a:r>
        </a:p>
      </dgm:t>
    </dgm:pt>
    <dgm:pt modelId="{A4E2A6CD-6E1E-4E15-8155-E127464C1638}" type="parTrans" cxnId="{23D77E21-FC4D-4BB5-82C4-1486964D5AB0}">
      <dgm:prSet/>
      <dgm:spPr/>
      <dgm:t>
        <a:bodyPr/>
        <a:lstStyle/>
        <a:p>
          <a:endParaRPr lang="en-GB"/>
        </a:p>
      </dgm:t>
    </dgm:pt>
    <dgm:pt modelId="{587E89A0-829B-4DD7-92B9-00E62556770B}" type="sibTrans" cxnId="{23D77E21-FC4D-4BB5-82C4-1486964D5AB0}">
      <dgm:prSet/>
      <dgm:spPr/>
      <dgm:t>
        <a:bodyPr/>
        <a:lstStyle/>
        <a:p>
          <a:endParaRPr lang="en-GB"/>
        </a:p>
      </dgm:t>
    </dgm:pt>
    <dgm:pt modelId="{F6BB68ED-0018-41DD-81B9-B549BE57D280}">
      <dgm:prSet phldrT="[Text]"/>
      <dgm:spPr/>
      <dgm:t>
        <a:bodyPr/>
        <a:lstStyle/>
        <a:p>
          <a:r>
            <a:rPr lang="en-GB" dirty="0" err="1"/>
            <a:t>Unkomplizierte</a:t>
          </a:r>
          <a:r>
            <a:rPr lang="en-GB" dirty="0"/>
            <a:t> </a:t>
          </a:r>
          <a:r>
            <a:rPr lang="en-GB" dirty="0" err="1"/>
            <a:t>Anlagenüberwachung</a:t>
          </a:r>
          <a:endParaRPr lang="en-GB" dirty="0"/>
        </a:p>
      </dgm:t>
    </dgm:pt>
    <dgm:pt modelId="{D311ED18-5A2E-4E58-9C95-7964E59D7E76}" type="parTrans" cxnId="{C9267A1C-D346-40A3-9C56-F60F6529D159}">
      <dgm:prSet/>
      <dgm:spPr/>
      <dgm:t>
        <a:bodyPr/>
        <a:lstStyle/>
        <a:p>
          <a:endParaRPr lang="en-GB"/>
        </a:p>
      </dgm:t>
    </dgm:pt>
    <dgm:pt modelId="{1DF30B8E-1E2F-405B-B870-A471305B1041}" type="sibTrans" cxnId="{C9267A1C-D346-40A3-9C56-F60F6529D159}">
      <dgm:prSet/>
      <dgm:spPr/>
      <dgm:t>
        <a:bodyPr/>
        <a:lstStyle/>
        <a:p>
          <a:endParaRPr lang="en-GB"/>
        </a:p>
      </dgm:t>
    </dgm:pt>
    <dgm:pt modelId="{006EEFAA-6CA8-47E7-9D80-6865F2B9B54C}">
      <dgm:prSet phldrT="[Text]"/>
      <dgm:spPr/>
      <dgm:t>
        <a:bodyPr/>
        <a:lstStyle/>
        <a:p>
          <a:r>
            <a:rPr lang="en-GB" dirty="0" err="1"/>
            <a:t>Unabhängige</a:t>
          </a:r>
          <a:r>
            <a:rPr lang="en-GB" dirty="0"/>
            <a:t> </a:t>
          </a:r>
          <a:r>
            <a:rPr lang="en-GB" dirty="0" err="1"/>
            <a:t>Datenbank</a:t>
          </a:r>
          <a:endParaRPr lang="en-GB" dirty="0"/>
        </a:p>
      </dgm:t>
    </dgm:pt>
    <dgm:pt modelId="{B20E245B-A94C-40B6-A7DB-4BF7FC74E981}" type="parTrans" cxnId="{019F520F-9A6F-41F0-AD7C-2E495FFAA6F9}">
      <dgm:prSet/>
      <dgm:spPr/>
      <dgm:t>
        <a:bodyPr/>
        <a:lstStyle/>
        <a:p>
          <a:endParaRPr lang="en-GB"/>
        </a:p>
      </dgm:t>
    </dgm:pt>
    <dgm:pt modelId="{A1BE9A4B-2F3B-483E-B122-A1FA7B035E05}" type="sibTrans" cxnId="{019F520F-9A6F-41F0-AD7C-2E495FFAA6F9}">
      <dgm:prSet/>
      <dgm:spPr/>
      <dgm:t>
        <a:bodyPr/>
        <a:lstStyle/>
        <a:p>
          <a:endParaRPr lang="en-GB"/>
        </a:p>
      </dgm:t>
    </dgm:pt>
    <dgm:pt modelId="{6CC5E0CA-392E-4C04-A66D-43724C12A275}">
      <dgm:prSet phldrT="[Text]"/>
      <dgm:spPr/>
      <dgm:t>
        <a:bodyPr/>
        <a:lstStyle/>
        <a:p>
          <a:r>
            <a:rPr lang="en-GB" err="1"/>
            <a:t>Prüfung</a:t>
          </a:r>
          <a:r>
            <a:rPr lang="en-GB"/>
            <a:t> und </a:t>
          </a:r>
          <a:r>
            <a:rPr lang="en-GB" err="1"/>
            <a:t>Beschriftung</a:t>
          </a:r>
          <a:endParaRPr lang="en-GB"/>
        </a:p>
      </dgm:t>
    </dgm:pt>
    <dgm:pt modelId="{7CA32762-E62C-40CD-B30A-726A4FBC2536}" type="parTrans" cxnId="{C5F66C41-35D8-4F56-9FED-ECAC7A1D5649}">
      <dgm:prSet/>
      <dgm:spPr/>
      <dgm:t>
        <a:bodyPr/>
        <a:lstStyle/>
        <a:p>
          <a:endParaRPr lang="de-DE"/>
        </a:p>
      </dgm:t>
    </dgm:pt>
    <dgm:pt modelId="{87EB6AF4-3D14-41D4-948A-7E5EFCF4711C}" type="sibTrans" cxnId="{C5F66C41-35D8-4F56-9FED-ECAC7A1D5649}">
      <dgm:prSet/>
      <dgm:spPr/>
      <dgm:t>
        <a:bodyPr/>
        <a:lstStyle/>
        <a:p>
          <a:endParaRPr lang="de-DE"/>
        </a:p>
      </dgm:t>
    </dgm:pt>
    <dgm:pt modelId="{E0777F97-439A-4E5B-903C-2DAEE30E412D}">
      <dgm:prSet phldrT="[Text]"/>
      <dgm:spPr/>
      <dgm:t>
        <a:bodyPr/>
        <a:lstStyle/>
        <a:p>
          <a:r>
            <a:rPr lang="en-GB"/>
            <a:t>Montage </a:t>
          </a:r>
          <a:r>
            <a:rPr lang="en-GB" err="1"/>
            <a:t>vor</a:t>
          </a:r>
          <a:r>
            <a:rPr lang="en-GB"/>
            <a:t> Ort</a:t>
          </a:r>
        </a:p>
      </dgm:t>
    </dgm:pt>
    <dgm:pt modelId="{56BC863D-39E2-413A-9227-293ED87E71DF}" type="parTrans" cxnId="{2186A25E-6BD8-43AF-BBFB-226298465A02}">
      <dgm:prSet/>
      <dgm:spPr/>
      <dgm:t>
        <a:bodyPr/>
        <a:lstStyle/>
        <a:p>
          <a:endParaRPr lang="de-DE"/>
        </a:p>
      </dgm:t>
    </dgm:pt>
    <dgm:pt modelId="{3BB1775D-DA18-494E-AB86-2C5A0369B5BF}" type="sibTrans" cxnId="{2186A25E-6BD8-43AF-BBFB-226298465A02}">
      <dgm:prSet/>
      <dgm:spPr/>
      <dgm:t>
        <a:bodyPr/>
        <a:lstStyle/>
        <a:p>
          <a:endParaRPr lang="de-DE"/>
        </a:p>
      </dgm:t>
    </dgm:pt>
    <dgm:pt modelId="{A2D62F63-0AF7-4686-B9B8-0202D9C30B32}">
      <dgm:prSet phldrT="[Text]"/>
      <dgm:spPr/>
      <dgm:t>
        <a:bodyPr/>
        <a:lstStyle/>
        <a:p>
          <a:r>
            <a:rPr lang="en-GB" dirty="0"/>
            <a:t>Mobil und am PC</a:t>
          </a:r>
        </a:p>
      </dgm:t>
    </dgm:pt>
    <dgm:pt modelId="{3DCBC11E-C745-4CA4-AA3A-D16D425FAD0E}" type="parTrans" cxnId="{45C474BF-38E4-473B-AF8A-1B1C3F687AA9}">
      <dgm:prSet/>
      <dgm:spPr/>
      <dgm:t>
        <a:bodyPr/>
        <a:lstStyle/>
        <a:p>
          <a:endParaRPr lang="de-DE"/>
        </a:p>
      </dgm:t>
    </dgm:pt>
    <dgm:pt modelId="{EF332C29-922B-4384-97DD-1CB9E0E1C1D0}" type="sibTrans" cxnId="{45C474BF-38E4-473B-AF8A-1B1C3F687AA9}">
      <dgm:prSet/>
      <dgm:spPr/>
      <dgm:t>
        <a:bodyPr/>
        <a:lstStyle/>
        <a:p>
          <a:endParaRPr lang="de-DE"/>
        </a:p>
      </dgm:t>
    </dgm:pt>
    <dgm:pt modelId="{F0C7350C-4638-4385-9F52-5DC92503A66C}" type="pres">
      <dgm:prSet presAssocID="{EEAE4650-9C9D-4ACB-A27C-6AD98B5A8EC6}" presName="Name0" presStyleCnt="0">
        <dgm:presLayoutVars>
          <dgm:dir/>
          <dgm:animLvl val="lvl"/>
          <dgm:resizeHandles val="exact"/>
        </dgm:presLayoutVars>
      </dgm:prSet>
      <dgm:spPr/>
    </dgm:pt>
    <dgm:pt modelId="{112522E0-2725-49CF-8CB5-95FCCDEB7121}" type="pres">
      <dgm:prSet presAssocID="{CF7EEB8C-BB7D-40B1-8D38-4538BA8E78FE}" presName="composite" presStyleCnt="0"/>
      <dgm:spPr/>
    </dgm:pt>
    <dgm:pt modelId="{8AF6D41C-647E-4BCB-B44A-F41B4A7FF8CC}" type="pres">
      <dgm:prSet presAssocID="{CF7EEB8C-BB7D-40B1-8D38-4538BA8E78F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D321C80-3716-4C9E-9F69-524BAE2E46F2}" type="pres">
      <dgm:prSet presAssocID="{CF7EEB8C-BB7D-40B1-8D38-4538BA8E78FE}" presName="desTx" presStyleLbl="alignAccFollowNode1" presStyleIdx="0" presStyleCnt="3">
        <dgm:presLayoutVars>
          <dgm:bulletEnabled val="1"/>
        </dgm:presLayoutVars>
      </dgm:prSet>
      <dgm:spPr/>
    </dgm:pt>
    <dgm:pt modelId="{9B4B7141-B1A2-4B79-B90B-ECBB296FE97E}" type="pres">
      <dgm:prSet presAssocID="{561E9697-28FB-4EF1-B0E1-E85C684E848C}" presName="space" presStyleCnt="0"/>
      <dgm:spPr/>
    </dgm:pt>
    <dgm:pt modelId="{114086BF-791B-428C-AB17-3143B2FC5FA1}" type="pres">
      <dgm:prSet presAssocID="{5D60A34F-85CA-4564-AE9F-BDED9DC96871}" presName="composite" presStyleCnt="0"/>
      <dgm:spPr/>
    </dgm:pt>
    <dgm:pt modelId="{D6F68EBE-E1B6-4156-BB17-B9B709F46DDF}" type="pres">
      <dgm:prSet presAssocID="{5D60A34F-85CA-4564-AE9F-BDED9DC9687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A95D038-1224-438C-861C-DDABA7B74954}" type="pres">
      <dgm:prSet presAssocID="{5D60A34F-85CA-4564-AE9F-BDED9DC96871}" presName="desTx" presStyleLbl="alignAccFollowNode1" presStyleIdx="1" presStyleCnt="3">
        <dgm:presLayoutVars>
          <dgm:bulletEnabled val="1"/>
        </dgm:presLayoutVars>
      </dgm:prSet>
      <dgm:spPr/>
    </dgm:pt>
    <dgm:pt modelId="{55FEC124-6649-4E92-9153-284F802FE2CB}" type="pres">
      <dgm:prSet presAssocID="{911A18B1-1411-4A7D-946F-904FD71B8AE2}" presName="space" presStyleCnt="0"/>
      <dgm:spPr/>
    </dgm:pt>
    <dgm:pt modelId="{462683B2-A9F0-4A81-B8D0-55B64F06617C}" type="pres">
      <dgm:prSet presAssocID="{869AA7F4-09F0-4CF2-A6E9-443B9E9D1DDF}" presName="composite" presStyleCnt="0"/>
      <dgm:spPr/>
    </dgm:pt>
    <dgm:pt modelId="{83B1925E-11DC-47A2-A8FF-36E0562996DD}" type="pres">
      <dgm:prSet presAssocID="{869AA7F4-09F0-4CF2-A6E9-443B9E9D1DD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9A31C21-26D3-4269-932D-1AA64E9C1050}" type="pres">
      <dgm:prSet presAssocID="{869AA7F4-09F0-4CF2-A6E9-443B9E9D1DD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1E62E07-8B44-472D-A56C-4E20E769A529}" srcId="{EEAE4650-9C9D-4ACB-A27C-6AD98B5A8EC6}" destId="{CF7EEB8C-BB7D-40B1-8D38-4538BA8E78FE}" srcOrd="0" destOrd="0" parTransId="{CC8F235D-A898-4969-AB0D-F64392C4E268}" sibTransId="{561E9697-28FB-4EF1-B0E1-E85C684E848C}"/>
    <dgm:cxn modelId="{1E736D07-2942-44A7-85E5-9ACDDF6936B8}" srcId="{CF7EEB8C-BB7D-40B1-8D38-4538BA8E78FE}" destId="{3E658134-76F6-4F49-B2CA-747B0C9B9F2C}" srcOrd="2" destOrd="0" parTransId="{8BA7A184-4CEA-48BA-8F05-819C616FAB94}" sibTransId="{18E255F4-1173-4966-8A78-BC1479C5E4E1}"/>
    <dgm:cxn modelId="{019F520F-9A6F-41F0-AD7C-2E495FFAA6F9}" srcId="{869AA7F4-09F0-4CF2-A6E9-443B9E9D1DDF}" destId="{006EEFAA-6CA8-47E7-9D80-6865F2B9B54C}" srcOrd="1" destOrd="0" parTransId="{B20E245B-A94C-40B6-A7DB-4BF7FC74E981}" sibTransId="{A1BE9A4B-2F3B-483E-B122-A1FA7B035E05}"/>
    <dgm:cxn modelId="{C9267A1C-D346-40A3-9C56-F60F6529D159}" srcId="{869AA7F4-09F0-4CF2-A6E9-443B9E9D1DDF}" destId="{F6BB68ED-0018-41DD-81B9-B549BE57D280}" srcOrd="0" destOrd="0" parTransId="{D311ED18-5A2E-4E58-9C95-7964E59D7E76}" sibTransId="{1DF30B8E-1E2F-405B-B870-A471305B1041}"/>
    <dgm:cxn modelId="{23D77E21-FC4D-4BB5-82C4-1486964D5AB0}" srcId="{5D60A34F-85CA-4564-AE9F-BDED9DC96871}" destId="{6AB9BA0C-E6B6-4F7B-B732-C784991F00BA}" srcOrd="0" destOrd="0" parTransId="{A4E2A6CD-6E1E-4E15-8155-E127464C1638}" sibTransId="{587E89A0-829B-4DD7-92B9-00E62556770B}"/>
    <dgm:cxn modelId="{F47F9D22-CC46-45D9-AF4B-BFD15A349C4B}" srcId="{EEAE4650-9C9D-4ACB-A27C-6AD98B5A8EC6}" destId="{869AA7F4-09F0-4CF2-A6E9-443B9E9D1DDF}" srcOrd="2" destOrd="0" parTransId="{73A610BD-362A-45CD-BDA5-ACB7959FB556}" sibTransId="{AF9CADEC-0F63-4ABE-B411-91C0E9CB4731}"/>
    <dgm:cxn modelId="{B9EBA226-E852-4844-9B23-EED11087AAE6}" srcId="{CF7EEB8C-BB7D-40B1-8D38-4538BA8E78FE}" destId="{EF0D0AA7-BC31-4648-A148-810788F34595}" srcOrd="0" destOrd="0" parTransId="{710ECFEF-3194-4E6E-8CF1-8084625FA01C}" sibTransId="{80B15C67-9F61-4896-8BE1-FA6754F72731}"/>
    <dgm:cxn modelId="{15311A5C-E58E-490F-9F05-311A8C1BC92B}" type="presOf" srcId="{A2D62F63-0AF7-4686-B9B8-0202D9C30B32}" destId="{59A31C21-26D3-4269-932D-1AA64E9C1050}" srcOrd="0" destOrd="2" presId="urn:microsoft.com/office/officeart/2005/8/layout/hList1"/>
    <dgm:cxn modelId="{2186A25E-6BD8-43AF-BBFB-226298465A02}" srcId="{5D60A34F-85CA-4564-AE9F-BDED9DC96871}" destId="{E0777F97-439A-4E5B-903C-2DAEE30E412D}" srcOrd="2" destOrd="0" parTransId="{56BC863D-39E2-413A-9227-293ED87E71DF}" sibTransId="{3BB1775D-DA18-494E-AB86-2C5A0369B5BF}"/>
    <dgm:cxn modelId="{3C032A61-6AB6-4BE6-BF52-2DBA66F46123}" type="presOf" srcId="{1088C255-367E-49A9-B534-85C405CC216C}" destId="{9D321C80-3716-4C9E-9F69-524BAE2E46F2}" srcOrd="0" destOrd="1" presId="urn:microsoft.com/office/officeart/2005/8/layout/hList1"/>
    <dgm:cxn modelId="{C5F66C41-35D8-4F56-9FED-ECAC7A1D5649}" srcId="{5D60A34F-85CA-4564-AE9F-BDED9DC96871}" destId="{6CC5E0CA-392E-4C04-A66D-43724C12A275}" srcOrd="1" destOrd="0" parTransId="{7CA32762-E62C-40CD-B30A-726A4FBC2536}" sibTransId="{87EB6AF4-3D14-41D4-948A-7E5EFCF4711C}"/>
    <dgm:cxn modelId="{6C004850-9AD1-4A11-800B-10EA1E153A36}" type="presOf" srcId="{F6BB68ED-0018-41DD-81B9-B549BE57D280}" destId="{59A31C21-26D3-4269-932D-1AA64E9C1050}" srcOrd="0" destOrd="0" presId="urn:microsoft.com/office/officeart/2005/8/layout/hList1"/>
    <dgm:cxn modelId="{A06FB450-2C16-4CA2-9DB8-48639616CC78}" type="presOf" srcId="{6AB9BA0C-E6B6-4F7B-B732-C784991F00BA}" destId="{5A95D038-1224-438C-861C-DDABA7B74954}" srcOrd="0" destOrd="0" presId="urn:microsoft.com/office/officeart/2005/8/layout/hList1"/>
    <dgm:cxn modelId="{DD489154-0B64-4329-A495-70766A04A543}" type="presOf" srcId="{5D60A34F-85CA-4564-AE9F-BDED9DC96871}" destId="{D6F68EBE-E1B6-4156-BB17-B9B709F46DDF}" srcOrd="0" destOrd="0" presId="urn:microsoft.com/office/officeart/2005/8/layout/hList1"/>
    <dgm:cxn modelId="{29D9FA9B-0803-4435-912B-74E5781E20FB}" srcId="{CF7EEB8C-BB7D-40B1-8D38-4538BA8E78FE}" destId="{1088C255-367E-49A9-B534-85C405CC216C}" srcOrd="1" destOrd="0" parTransId="{0B376196-75C8-47E5-8CC5-CF9854B465F6}" sibTransId="{F7073CEE-0940-40E8-B2CD-24B6868BC00A}"/>
    <dgm:cxn modelId="{34A450AB-2F64-446D-A640-333A286E2C82}" srcId="{EEAE4650-9C9D-4ACB-A27C-6AD98B5A8EC6}" destId="{5D60A34F-85CA-4564-AE9F-BDED9DC96871}" srcOrd="1" destOrd="0" parTransId="{944BE99F-4E36-49D2-8F01-96BD5008B7DF}" sibTransId="{911A18B1-1411-4A7D-946F-904FD71B8AE2}"/>
    <dgm:cxn modelId="{19B979B4-CCAA-40C9-B1C4-92A4CCF88BC7}" type="presOf" srcId="{E0777F97-439A-4E5B-903C-2DAEE30E412D}" destId="{5A95D038-1224-438C-861C-DDABA7B74954}" srcOrd="0" destOrd="2" presId="urn:microsoft.com/office/officeart/2005/8/layout/hList1"/>
    <dgm:cxn modelId="{1133F6B4-7C8D-4884-905B-BFE190F0F53F}" type="presOf" srcId="{869AA7F4-09F0-4CF2-A6E9-443B9E9D1DDF}" destId="{83B1925E-11DC-47A2-A8FF-36E0562996DD}" srcOrd="0" destOrd="0" presId="urn:microsoft.com/office/officeart/2005/8/layout/hList1"/>
    <dgm:cxn modelId="{8DCA3BBF-01C7-44FD-BDDE-200E47CEA364}" type="presOf" srcId="{3E658134-76F6-4F49-B2CA-747B0C9B9F2C}" destId="{9D321C80-3716-4C9E-9F69-524BAE2E46F2}" srcOrd="0" destOrd="2" presId="urn:microsoft.com/office/officeart/2005/8/layout/hList1"/>
    <dgm:cxn modelId="{45C474BF-38E4-473B-AF8A-1B1C3F687AA9}" srcId="{869AA7F4-09F0-4CF2-A6E9-443B9E9D1DDF}" destId="{A2D62F63-0AF7-4686-B9B8-0202D9C30B32}" srcOrd="2" destOrd="0" parTransId="{3DCBC11E-C745-4CA4-AA3A-D16D425FAD0E}" sibTransId="{EF332C29-922B-4384-97DD-1CB9E0E1C1D0}"/>
    <dgm:cxn modelId="{DD4859C2-733C-4CFF-AB52-428B2AC2B55D}" type="presOf" srcId="{006EEFAA-6CA8-47E7-9D80-6865F2B9B54C}" destId="{59A31C21-26D3-4269-932D-1AA64E9C1050}" srcOrd="0" destOrd="1" presId="urn:microsoft.com/office/officeart/2005/8/layout/hList1"/>
    <dgm:cxn modelId="{3AE45CD9-4FDD-4BB2-BB23-6872446A579B}" type="presOf" srcId="{EEAE4650-9C9D-4ACB-A27C-6AD98B5A8EC6}" destId="{F0C7350C-4638-4385-9F52-5DC92503A66C}" srcOrd="0" destOrd="0" presId="urn:microsoft.com/office/officeart/2005/8/layout/hList1"/>
    <dgm:cxn modelId="{FBC641DF-C350-4752-9F03-E1639E21FAA5}" type="presOf" srcId="{CF7EEB8C-BB7D-40B1-8D38-4538BA8E78FE}" destId="{8AF6D41C-647E-4BCB-B44A-F41B4A7FF8CC}" srcOrd="0" destOrd="0" presId="urn:microsoft.com/office/officeart/2005/8/layout/hList1"/>
    <dgm:cxn modelId="{752437ED-E978-4C54-A2B6-03283E519978}" type="presOf" srcId="{EF0D0AA7-BC31-4648-A148-810788F34595}" destId="{9D321C80-3716-4C9E-9F69-524BAE2E46F2}" srcOrd="0" destOrd="0" presId="urn:microsoft.com/office/officeart/2005/8/layout/hList1"/>
    <dgm:cxn modelId="{B823AFED-28A3-4D60-ADB4-7AD8B6EA7075}" type="presOf" srcId="{6CC5E0CA-392E-4C04-A66D-43724C12A275}" destId="{5A95D038-1224-438C-861C-DDABA7B74954}" srcOrd="0" destOrd="1" presId="urn:microsoft.com/office/officeart/2005/8/layout/hList1"/>
    <dgm:cxn modelId="{8CB0C98D-1D2A-42B0-A9F2-0DC5DF4C9E49}" type="presParOf" srcId="{F0C7350C-4638-4385-9F52-5DC92503A66C}" destId="{112522E0-2725-49CF-8CB5-95FCCDEB7121}" srcOrd="0" destOrd="0" presId="urn:microsoft.com/office/officeart/2005/8/layout/hList1"/>
    <dgm:cxn modelId="{F3C2401A-ECFF-4740-90C9-6861303A7783}" type="presParOf" srcId="{112522E0-2725-49CF-8CB5-95FCCDEB7121}" destId="{8AF6D41C-647E-4BCB-B44A-F41B4A7FF8CC}" srcOrd="0" destOrd="0" presId="urn:microsoft.com/office/officeart/2005/8/layout/hList1"/>
    <dgm:cxn modelId="{5E251960-E5E3-48C4-8C1D-547263C26113}" type="presParOf" srcId="{112522E0-2725-49CF-8CB5-95FCCDEB7121}" destId="{9D321C80-3716-4C9E-9F69-524BAE2E46F2}" srcOrd="1" destOrd="0" presId="urn:microsoft.com/office/officeart/2005/8/layout/hList1"/>
    <dgm:cxn modelId="{3ED2ABF0-C65D-4B02-B400-4582BC66E607}" type="presParOf" srcId="{F0C7350C-4638-4385-9F52-5DC92503A66C}" destId="{9B4B7141-B1A2-4B79-B90B-ECBB296FE97E}" srcOrd="1" destOrd="0" presId="urn:microsoft.com/office/officeart/2005/8/layout/hList1"/>
    <dgm:cxn modelId="{C1B6CF44-2FD4-4778-99D5-A9A812141F1D}" type="presParOf" srcId="{F0C7350C-4638-4385-9F52-5DC92503A66C}" destId="{114086BF-791B-428C-AB17-3143B2FC5FA1}" srcOrd="2" destOrd="0" presId="urn:microsoft.com/office/officeart/2005/8/layout/hList1"/>
    <dgm:cxn modelId="{8C734220-5D49-46FF-B84F-71F46B454FDA}" type="presParOf" srcId="{114086BF-791B-428C-AB17-3143B2FC5FA1}" destId="{D6F68EBE-E1B6-4156-BB17-B9B709F46DDF}" srcOrd="0" destOrd="0" presId="urn:microsoft.com/office/officeart/2005/8/layout/hList1"/>
    <dgm:cxn modelId="{2EC68563-950D-4985-BE54-B2D8B04C305E}" type="presParOf" srcId="{114086BF-791B-428C-AB17-3143B2FC5FA1}" destId="{5A95D038-1224-438C-861C-DDABA7B74954}" srcOrd="1" destOrd="0" presId="urn:microsoft.com/office/officeart/2005/8/layout/hList1"/>
    <dgm:cxn modelId="{A3C32308-BDE4-4D4D-9005-47961FF29012}" type="presParOf" srcId="{F0C7350C-4638-4385-9F52-5DC92503A66C}" destId="{55FEC124-6649-4E92-9153-284F802FE2CB}" srcOrd="3" destOrd="0" presId="urn:microsoft.com/office/officeart/2005/8/layout/hList1"/>
    <dgm:cxn modelId="{F68BFD5B-197E-41B2-9C25-30A94E3539F2}" type="presParOf" srcId="{F0C7350C-4638-4385-9F52-5DC92503A66C}" destId="{462683B2-A9F0-4A81-B8D0-55B64F06617C}" srcOrd="4" destOrd="0" presId="urn:microsoft.com/office/officeart/2005/8/layout/hList1"/>
    <dgm:cxn modelId="{CB91DBEF-5BC3-4A9E-9B26-F6C0EE5CBEF9}" type="presParOf" srcId="{462683B2-A9F0-4A81-B8D0-55B64F06617C}" destId="{83B1925E-11DC-47A2-A8FF-36E0562996DD}" srcOrd="0" destOrd="0" presId="urn:microsoft.com/office/officeart/2005/8/layout/hList1"/>
    <dgm:cxn modelId="{C44E3690-8989-44D6-B3C4-00730DB10174}" type="presParOf" srcId="{462683B2-A9F0-4A81-B8D0-55B64F06617C}" destId="{59A31C21-26D3-4269-932D-1AA64E9C10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AA868-E108-4892-BD21-A9CF6C4668CE}">
      <dsp:nvSpPr>
        <dsp:cNvPr id="0" name=""/>
        <dsp:cNvSpPr/>
      </dsp:nvSpPr>
      <dsp:spPr>
        <a:xfrm>
          <a:off x="1766832" y="618650"/>
          <a:ext cx="4243198" cy="4243198"/>
        </a:xfrm>
        <a:prstGeom prst="blockArc">
          <a:avLst>
            <a:gd name="adj1" fmla="val 12600000"/>
            <a:gd name="adj2" fmla="val 16200000"/>
            <a:gd name="adj3" fmla="val 4519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CE0B1-CE5C-411B-8AC7-F2424F554B0E}">
      <dsp:nvSpPr>
        <dsp:cNvPr id="0" name=""/>
        <dsp:cNvSpPr/>
      </dsp:nvSpPr>
      <dsp:spPr>
        <a:xfrm>
          <a:off x="1766832" y="618650"/>
          <a:ext cx="4243198" cy="4243198"/>
        </a:xfrm>
        <a:prstGeom prst="blockArc">
          <a:avLst>
            <a:gd name="adj1" fmla="val 9000000"/>
            <a:gd name="adj2" fmla="val 12600000"/>
            <a:gd name="adj3" fmla="val 4519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B6059-548F-47B1-98B1-FF4434726EC8}">
      <dsp:nvSpPr>
        <dsp:cNvPr id="0" name=""/>
        <dsp:cNvSpPr/>
      </dsp:nvSpPr>
      <dsp:spPr>
        <a:xfrm>
          <a:off x="1766832" y="618650"/>
          <a:ext cx="4243198" cy="4243198"/>
        </a:xfrm>
        <a:prstGeom prst="blockArc">
          <a:avLst>
            <a:gd name="adj1" fmla="val 5400000"/>
            <a:gd name="adj2" fmla="val 9000000"/>
            <a:gd name="adj3" fmla="val 4519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05B3C-75D1-49F7-BA0E-F25016CA2D60}">
      <dsp:nvSpPr>
        <dsp:cNvPr id="0" name=""/>
        <dsp:cNvSpPr/>
      </dsp:nvSpPr>
      <dsp:spPr>
        <a:xfrm>
          <a:off x="1766832" y="618650"/>
          <a:ext cx="4243198" cy="4243198"/>
        </a:xfrm>
        <a:prstGeom prst="blockArc">
          <a:avLst>
            <a:gd name="adj1" fmla="val 1800000"/>
            <a:gd name="adj2" fmla="val 5400000"/>
            <a:gd name="adj3" fmla="val 4519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4D119-220C-4D0F-867A-5A4EAA79BF6A}">
      <dsp:nvSpPr>
        <dsp:cNvPr id="0" name=""/>
        <dsp:cNvSpPr/>
      </dsp:nvSpPr>
      <dsp:spPr>
        <a:xfrm>
          <a:off x="1766832" y="618650"/>
          <a:ext cx="4243198" cy="4243198"/>
        </a:xfrm>
        <a:prstGeom prst="blockArc">
          <a:avLst>
            <a:gd name="adj1" fmla="val 19800000"/>
            <a:gd name="adj2" fmla="val 1800000"/>
            <a:gd name="adj3" fmla="val 4519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8E871-D03E-4504-853B-B59B278973E3}">
      <dsp:nvSpPr>
        <dsp:cNvPr id="0" name=""/>
        <dsp:cNvSpPr/>
      </dsp:nvSpPr>
      <dsp:spPr>
        <a:xfrm>
          <a:off x="1766832" y="618650"/>
          <a:ext cx="4243198" cy="4243198"/>
        </a:xfrm>
        <a:prstGeom prst="blockArc">
          <a:avLst>
            <a:gd name="adj1" fmla="val 16200000"/>
            <a:gd name="adj2" fmla="val 19800000"/>
            <a:gd name="adj3" fmla="val 4519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1E25E-A118-4170-B2C3-ECCD3C20465A}">
      <dsp:nvSpPr>
        <dsp:cNvPr id="0" name=""/>
        <dsp:cNvSpPr/>
      </dsp:nvSpPr>
      <dsp:spPr>
        <a:xfrm>
          <a:off x="2937209" y="1789027"/>
          <a:ext cx="1902445" cy="1902445"/>
        </a:xfrm>
        <a:prstGeom prst="ellipse">
          <a:avLst/>
        </a:prstGeom>
        <a:solidFill>
          <a:srgbClr val="008AC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HHEEP</a:t>
          </a:r>
        </a:p>
      </dsp:txBody>
      <dsp:txXfrm>
        <a:off x="3215816" y="2067634"/>
        <a:ext cx="1345231" cy="1345231"/>
      </dsp:txXfrm>
    </dsp:sp>
    <dsp:sp modelId="{9A687671-5D1C-4CD0-9CA8-A17B7621DB6C}">
      <dsp:nvSpPr>
        <dsp:cNvPr id="0" name=""/>
        <dsp:cNvSpPr/>
      </dsp:nvSpPr>
      <dsp:spPr>
        <a:xfrm>
          <a:off x="3222575" y="736"/>
          <a:ext cx="1331712" cy="1331712"/>
        </a:xfrm>
        <a:prstGeom prst="ellipse">
          <a:avLst/>
        </a:prstGeom>
        <a:solidFill>
          <a:srgbClr val="008AC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/>
              <a:cs typeface="Arial Unicode MS"/>
            </a:rPr>
            <a:t>Projekt-entwicklung</a:t>
          </a:r>
          <a:endParaRPr lang="en-GB" sz="1000" kern="1200"/>
        </a:p>
      </dsp:txBody>
      <dsp:txXfrm>
        <a:off x="3417600" y="195761"/>
        <a:ext cx="941662" cy="941662"/>
      </dsp:txXfrm>
    </dsp:sp>
    <dsp:sp modelId="{A6AE4C5E-2D49-4D47-B95C-C821B2C7F85B}">
      <dsp:nvSpPr>
        <dsp:cNvPr id="0" name=""/>
        <dsp:cNvSpPr/>
      </dsp:nvSpPr>
      <dsp:spPr>
        <a:xfrm>
          <a:off x="5018416" y="1037565"/>
          <a:ext cx="1331712" cy="1331712"/>
        </a:xfrm>
        <a:prstGeom prst="ellipse">
          <a:avLst/>
        </a:prstGeom>
        <a:solidFill>
          <a:srgbClr val="008AC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err="1"/>
            <a:t>Errichtungs</a:t>
          </a:r>
          <a:r>
            <a:rPr lang="en-GB" sz="1000" kern="1200"/>
            <a:t>-management</a:t>
          </a:r>
        </a:p>
      </dsp:txBody>
      <dsp:txXfrm>
        <a:off x="5213441" y="1232590"/>
        <a:ext cx="941662" cy="941662"/>
      </dsp:txXfrm>
    </dsp:sp>
    <dsp:sp modelId="{274AE67A-DA35-4AA1-A0DA-B1D2572E8309}">
      <dsp:nvSpPr>
        <dsp:cNvPr id="0" name=""/>
        <dsp:cNvSpPr/>
      </dsp:nvSpPr>
      <dsp:spPr>
        <a:xfrm>
          <a:off x="5018416" y="3111222"/>
          <a:ext cx="1331712" cy="1331712"/>
        </a:xfrm>
        <a:prstGeom prst="ellipse">
          <a:avLst/>
        </a:prstGeom>
        <a:solidFill>
          <a:srgbClr val="008AC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/>
              <a:cs typeface="Arial Unicode MS"/>
            </a:rPr>
            <a:t>Betriebsführung</a:t>
          </a:r>
          <a:endParaRPr lang="en-GB" sz="1000" kern="1200"/>
        </a:p>
      </dsp:txBody>
      <dsp:txXfrm>
        <a:off x="5213441" y="3306247"/>
        <a:ext cx="941662" cy="941662"/>
      </dsp:txXfrm>
    </dsp:sp>
    <dsp:sp modelId="{C633A8DB-509D-4A0F-9059-6201F762E051}">
      <dsp:nvSpPr>
        <dsp:cNvPr id="0" name=""/>
        <dsp:cNvSpPr/>
      </dsp:nvSpPr>
      <dsp:spPr>
        <a:xfrm>
          <a:off x="3222575" y="4148051"/>
          <a:ext cx="1331712" cy="1331712"/>
        </a:xfrm>
        <a:prstGeom prst="ellipse">
          <a:avLst/>
        </a:prstGeom>
        <a:solidFill>
          <a:srgbClr val="008AC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Service</a:t>
          </a:r>
        </a:p>
      </dsp:txBody>
      <dsp:txXfrm>
        <a:off x="3417600" y="4343076"/>
        <a:ext cx="941662" cy="941662"/>
      </dsp:txXfrm>
    </dsp:sp>
    <dsp:sp modelId="{CDAC09BA-3220-46F0-93A1-78B28B0DBBC4}">
      <dsp:nvSpPr>
        <dsp:cNvPr id="0" name=""/>
        <dsp:cNvSpPr/>
      </dsp:nvSpPr>
      <dsp:spPr>
        <a:xfrm>
          <a:off x="1426735" y="3111222"/>
          <a:ext cx="1331712" cy="1331712"/>
        </a:xfrm>
        <a:prstGeom prst="ellipse">
          <a:avLst/>
        </a:prstGeom>
        <a:solidFill>
          <a:srgbClr val="008AC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err="1">
              <a:latin typeface="Arial"/>
              <a:cs typeface="Arial Unicode MS"/>
            </a:rPr>
            <a:t>Energie</a:t>
          </a:r>
          <a:r>
            <a:rPr lang="en-GB" sz="1000" kern="1200">
              <a:latin typeface="Arial"/>
              <a:cs typeface="Arial Unicode MS"/>
            </a:rPr>
            <a:t>-management</a:t>
          </a:r>
          <a:endParaRPr lang="en-GB" sz="1000" kern="1200"/>
        </a:p>
      </dsp:txBody>
      <dsp:txXfrm>
        <a:off x="1621760" y="3306247"/>
        <a:ext cx="941662" cy="941662"/>
      </dsp:txXfrm>
    </dsp:sp>
    <dsp:sp modelId="{03E2FCC7-0A4C-4597-8238-F76D52AB77EC}">
      <dsp:nvSpPr>
        <dsp:cNvPr id="0" name=""/>
        <dsp:cNvSpPr/>
      </dsp:nvSpPr>
      <dsp:spPr>
        <a:xfrm>
          <a:off x="1426735" y="1037565"/>
          <a:ext cx="1331712" cy="1331712"/>
        </a:xfrm>
        <a:prstGeom prst="ellipse">
          <a:avLst/>
        </a:prstGeom>
        <a:solidFill>
          <a:srgbClr val="008AC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/>
              <a:cs typeface="Arial Unicode MS"/>
            </a:rPr>
            <a:t>REDS</a:t>
          </a:r>
          <a:endParaRPr lang="en-GB" sz="1000" kern="1200"/>
        </a:p>
      </dsp:txBody>
      <dsp:txXfrm>
        <a:off x="1621760" y="1232590"/>
        <a:ext cx="941662" cy="941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AB5F9-7E4D-4BEB-A29F-71FC142FCA0A}">
      <dsp:nvSpPr>
        <dsp:cNvPr id="0" name=""/>
        <dsp:cNvSpPr/>
      </dsp:nvSpPr>
      <dsp:spPr>
        <a:xfrm>
          <a:off x="2655" y="1627659"/>
          <a:ext cx="2588912" cy="725952"/>
        </a:xfrm>
        <a:prstGeom prst="rect">
          <a:avLst/>
        </a:prstGeom>
        <a:solidFill>
          <a:srgbClr val="008ACB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Projekt-koordination</a:t>
          </a:r>
        </a:p>
      </dsp:txBody>
      <dsp:txXfrm>
        <a:off x="2655" y="1627659"/>
        <a:ext cx="2588912" cy="725952"/>
      </dsp:txXfrm>
    </dsp:sp>
    <dsp:sp modelId="{3C1AEE92-7ED6-49E6-BF87-50D0229F6129}">
      <dsp:nvSpPr>
        <dsp:cNvPr id="0" name=""/>
        <dsp:cNvSpPr/>
      </dsp:nvSpPr>
      <dsp:spPr>
        <a:xfrm>
          <a:off x="2655" y="2353611"/>
          <a:ext cx="2588912" cy="20752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/>
            <a:t>6 </a:t>
          </a:r>
          <a:r>
            <a:rPr lang="en-GB" sz="2100" kern="1200" err="1"/>
            <a:t>genehmigte</a:t>
          </a:r>
          <a:r>
            <a:rPr lang="en-GB" sz="2100" kern="1200"/>
            <a:t> </a:t>
          </a:r>
          <a:r>
            <a:rPr lang="en-GB" sz="2100" kern="1200" err="1"/>
            <a:t>Windparks</a:t>
          </a:r>
          <a:endParaRPr lang="en-GB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4 </a:t>
          </a:r>
          <a:r>
            <a:rPr lang="en-GB" sz="2100" kern="1200" dirty="0" err="1"/>
            <a:t>Windparks</a:t>
          </a:r>
          <a:r>
            <a:rPr lang="en-GB" sz="2100" kern="1200" dirty="0"/>
            <a:t> </a:t>
          </a:r>
          <a:r>
            <a:rPr lang="en-GB" sz="2100" kern="1200"/>
            <a:t>in Planung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err="1"/>
            <a:t>Steinbrüche</a:t>
          </a:r>
          <a:r>
            <a:rPr lang="en-GB" sz="2100" kern="1200"/>
            <a:t> und </a:t>
          </a:r>
          <a:r>
            <a:rPr lang="en-GB" sz="2100" kern="1200" err="1"/>
            <a:t>Kompostanlagen</a:t>
          </a:r>
          <a:endParaRPr lang="en-GB" sz="2100" kern="1200"/>
        </a:p>
      </dsp:txBody>
      <dsp:txXfrm>
        <a:off x="2655" y="2353611"/>
        <a:ext cx="2588912" cy="2075220"/>
      </dsp:txXfrm>
    </dsp:sp>
    <dsp:sp modelId="{C9EAE8E8-1D9E-4B29-BEF5-AA2F30FF6FEA}">
      <dsp:nvSpPr>
        <dsp:cNvPr id="0" name=""/>
        <dsp:cNvSpPr/>
      </dsp:nvSpPr>
      <dsp:spPr>
        <a:xfrm>
          <a:off x="2954015" y="1627659"/>
          <a:ext cx="2588912" cy="725952"/>
        </a:xfrm>
        <a:prstGeom prst="rect">
          <a:avLst/>
        </a:prstGeom>
        <a:solidFill>
          <a:srgbClr val="008ACB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err="1"/>
            <a:t>Errichtungs</a:t>
          </a:r>
          <a:r>
            <a:rPr lang="en-GB" sz="2100" kern="1200"/>
            <a:t>-management</a:t>
          </a:r>
        </a:p>
      </dsp:txBody>
      <dsp:txXfrm>
        <a:off x="2954015" y="1627659"/>
        <a:ext cx="2588912" cy="725952"/>
      </dsp:txXfrm>
    </dsp:sp>
    <dsp:sp modelId="{896D39CF-57D3-4F9A-938A-248AEA0214CB}">
      <dsp:nvSpPr>
        <dsp:cNvPr id="0" name=""/>
        <dsp:cNvSpPr/>
      </dsp:nvSpPr>
      <dsp:spPr>
        <a:xfrm>
          <a:off x="2954015" y="2353611"/>
          <a:ext cx="2588912" cy="20752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err="1"/>
            <a:t>Externer</a:t>
          </a:r>
          <a:r>
            <a:rPr lang="en-GB" sz="2100" kern="1200"/>
            <a:t> </a:t>
          </a:r>
          <a:r>
            <a:rPr lang="en-GB" sz="2100" kern="1200" err="1"/>
            <a:t>Projekte</a:t>
          </a:r>
          <a:r>
            <a:rPr lang="en-GB" sz="2100" kern="1200"/>
            <a:t>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2 </a:t>
          </a:r>
          <a:r>
            <a:rPr lang="en-GB" sz="2100" kern="1200" dirty="0" err="1"/>
            <a:t>Windprojekte</a:t>
          </a:r>
          <a:r>
            <a:rPr lang="en-GB" sz="2100" kern="1200" dirty="0"/>
            <a:t> in 2022 </a:t>
          </a:r>
          <a:r>
            <a:rPr lang="en-GB" sz="2100" kern="1200" dirty="0" err="1"/>
            <a:t>umgesetzt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 err="1"/>
            <a:t>Folgeprojekte</a:t>
          </a:r>
          <a:r>
            <a:rPr lang="en-GB" sz="2100" kern="1200" dirty="0"/>
            <a:t> in 2023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 err="1"/>
            <a:t>Kompostanlagen</a:t>
          </a:r>
          <a:endParaRPr lang="en-GB" sz="2100" kern="1200" dirty="0"/>
        </a:p>
      </dsp:txBody>
      <dsp:txXfrm>
        <a:off x="2954015" y="2353611"/>
        <a:ext cx="2588912" cy="2075220"/>
      </dsp:txXfrm>
    </dsp:sp>
    <dsp:sp modelId="{0A5BEB27-D718-45C7-BFCA-D446EBE424AA}">
      <dsp:nvSpPr>
        <dsp:cNvPr id="0" name=""/>
        <dsp:cNvSpPr/>
      </dsp:nvSpPr>
      <dsp:spPr>
        <a:xfrm>
          <a:off x="5905376" y="1627659"/>
          <a:ext cx="2588912" cy="725952"/>
        </a:xfrm>
        <a:prstGeom prst="rect">
          <a:avLst/>
        </a:prstGeom>
        <a:solidFill>
          <a:srgbClr val="008ACB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Betriebsführung</a:t>
          </a:r>
        </a:p>
      </dsp:txBody>
      <dsp:txXfrm>
        <a:off x="5905376" y="1627659"/>
        <a:ext cx="2588912" cy="725952"/>
      </dsp:txXfrm>
    </dsp:sp>
    <dsp:sp modelId="{7B7E06A8-235D-4D6A-B63F-F5D690EE2B70}">
      <dsp:nvSpPr>
        <dsp:cNvPr id="0" name=""/>
        <dsp:cNvSpPr/>
      </dsp:nvSpPr>
      <dsp:spPr>
        <a:xfrm>
          <a:off x="5905376" y="2353611"/>
          <a:ext cx="2588912" cy="20752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 err="1"/>
            <a:t>Betreuung</a:t>
          </a:r>
          <a:r>
            <a:rPr lang="en-GB" sz="2100" kern="1200" dirty="0"/>
            <a:t> von 36 WEA</a:t>
          </a:r>
          <a:br>
            <a:rPr lang="en-GB" sz="2100" kern="1200" dirty="0"/>
          </a:br>
          <a:r>
            <a:rPr lang="en-GB" sz="2100" kern="1200" dirty="0" err="1"/>
            <a:t>mit</a:t>
          </a:r>
          <a:r>
            <a:rPr lang="en-GB" sz="2100" kern="1200" dirty="0"/>
            <a:t> 94,7 MW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err="1"/>
            <a:t>Kaufmännische</a:t>
          </a:r>
          <a:r>
            <a:rPr lang="en-GB" sz="2100" kern="1200"/>
            <a:t> &amp; </a:t>
          </a:r>
          <a:r>
            <a:rPr lang="en-GB" sz="2100" kern="1200" err="1"/>
            <a:t>technische</a:t>
          </a:r>
          <a:r>
            <a:rPr lang="en-GB" sz="2100" kern="1200"/>
            <a:t> Betriebsführung</a:t>
          </a:r>
        </a:p>
      </dsp:txBody>
      <dsp:txXfrm>
        <a:off x="5905376" y="2353611"/>
        <a:ext cx="2588912" cy="20752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6D41C-647E-4BCB-B44A-F41B4A7FF8CC}">
      <dsp:nvSpPr>
        <dsp:cNvPr id="0" name=""/>
        <dsp:cNvSpPr/>
      </dsp:nvSpPr>
      <dsp:spPr>
        <a:xfrm>
          <a:off x="2655" y="172106"/>
          <a:ext cx="2588912" cy="489600"/>
        </a:xfrm>
        <a:prstGeom prst="rect">
          <a:avLst/>
        </a:prstGeom>
        <a:solidFill>
          <a:srgbClr val="008ACB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Service Wind</a:t>
          </a:r>
        </a:p>
      </dsp:txBody>
      <dsp:txXfrm>
        <a:off x="2655" y="172106"/>
        <a:ext cx="2588912" cy="489600"/>
      </dsp:txXfrm>
    </dsp:sp>
    <dsp:sp modelId="{9D321C80-3716-4C9E-9F69-524BAE2E46F2}">
      <dsp:nvSpPr>
        <dsp:cNvPr id="0" name=""/>
        <dsp:cNvSpPr/>
      </dsp:nvSpPr>
      <dsp:spPr>
        <a:xfrm>
          <a:off x="2655" y="661706"/>
          <a:ext cx="2588912" cy="18899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ISP für Enercon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err="1"/>
            <a:t>Wartung</a:t>
          </a:r>
          <a:r>
            <a:rPr lang="en-GB" sz="1700" kern="1200"/>
            <a:t> von ca. 300 WEA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Service &amp; </a:t>
          </a:r>
          <a:r>
            <a:rPr lang="en-GB" sz="1700" kern="1200" dirty="0" err="1"/>
            <a:t>Wartung</a:t>
          </a:r>
          <a:r>
            <a:rPr lang="en-GB" sz="1700" kern="1200" dirty="0"/>
            <a:t> von ~ 30 WEA für </a:t>
          </a:r>
          <a:r>
            <a:rPr lang="en-GB" sz="1700" kern="1200" dirty="0" err="1"/>
            <a:t>Direktkunden</a:t>
          </a:r>
          <a:endParaRPr lang="en-GB" sz="1700" kern="1200" dirty="0"/>
        </a:p>
      </dsp:txBody>
      <dsp:txXfrm>
        <a:off x="2655" y="661706"/>
        <a:ext cx="2588912" cy="1889932"/>
      </dsp:txXfrm>
    </dsp:sp>
    <dsp:sp modelId="{D6F68EBE-E1B6-4156-BB17-B9B709F46DDF}">
      <dsp:nvSpPr>
        <dsp:cNvPr id="0" name=""/>
        <dsp:cNvSpPr/>
      </dsp:nvSpPr>
      <dsp:spPr>
        <a:xfrm>
          <a:off x="2954015" y="172106"/>
          <a:ext cx="2588912" cy="489600"/>
        </a:xfrm>
        <a:prstGeom prst="rect">
          <a:avLst/>
        </a:prstGeom>
        <a:solidFill>
          <a:srgbClr val="008ACB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err="1"/>
            <a:t>Schaltschrankbau</a:t>
          </a:r>
          <a:endParaRPr lang="en-GB" sz="1700" kern="1200"/>
        </a:p>
      </dsp:txBody>
      <dsp:txXfrm>
        <a:off x="2954015" y="172106"/>
        <a:ext cx="2588912" cy="489600"/>
      </dsp:txXfrm>
    </dsp:sp>
    <dsp:sp modelId="{5A95D038-1224-438C-861C-DDABA7B74954}">
      <dsp:nvSpPr>
        <dsp:cNvPr id="0" name=""/>
        <dsp:cNvSpPr/>
      </dsp:nvSpPr>
      <dsp:spPr>
        <a:xfrm>
          <a:off x="2954015" y="661706"/>
          <a:ext cx="2588912" cy="18899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Neu oder Umbau von </a:t>
          </a:r>
          <a:r>
            <a:rPr lang="en-GB" sz="1700" kern="1200">
              <a:latin typeface="Arial"/>
              <a:cs typeface="Arial Unicode MS"/>
            </a:rPr>
            <a:t>Schaltanlagen</a:t>
          </a:r>
          <a:r>
            <a:rPr lang="en-GB" sz="1700" kern="1200"/>
            <a:t> nach Kunden-anforderungen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err="1"/>
            <a:t>Prüfung</a:t>
          </a:r>
          <a:r>
            <a:rPr lang="en-GB" sz="1700" kern="1200"/>
            <a:t> und </a:t>
          </a:r>
          <a:r>
            <a:rPr lang="en-GB" sz="1700" kern="1200" err="1"/>
            <a:t>Beschriftung</a:t>
          </a: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Montage </a:t>
          </a:r>
          <a:r>
            <a:rPr lang="en-GB" sz="1700" kern="1200" err="1"/>
            <a:t>vor</a:t>
          </a:r>
          <a:r>
            <a:rPr lang="en-GB" sz="1700" kern="1200"/>
            <a:t> Ort</a:t>
          </a:r>
        </a:p>
      </dsp:txBody>
      <dsp:txXfrm>
        <a:off x="2954015" y="661706"/>
        <a:ext cx="2588912" cy="1889932"/>
      </dsp:txXfrm>
    </dsp:sp>
    <dsp:sp modelId="{83B1925E-11DC-47A2-A8FF-36E0562996DD}">
      <dsp:nvSpPr>
        <dsp:cNvPr id="0" name=""/>
        <dsp:cNvSpPr/>
      </dsp:nvSpPr>
      <dsp:spPr>
        <a:xfrm>
          <a:off x="5905376" y="172106"/>
          <a:ext cx="2588912" cy="489600"/>
        </a:xfrm>
        <a:prstGeom prst="rect">
          <a:avLst/>
        </a:prstGeom>
        <a:solidFill>
          <a:srgbClr val="008ACB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REDS</a:t>
          </a:r>
        </a:p>
      </dsp:txBody>
      <dsp:txXfrm>
        <a:off x="5905376" y="172106"/>
        <a:ext cx="2588912" cy="489600"/>
      </dsp:txXfrm>
    </dsp:sp>
    <dsp:sp modelId="{59A31C21-26D3-4269-932D-1AA64E9C1050}">
      <dsp:nvSpPr>
        <dsp:cNvPr id="0" name=""/>
        <dsp:cNvSpPr/>
      </dsp:nvSpPr>
      <dsp:spPr>
        <a:xfrm>
          <a:off x="5905376" y="661706"/>
          <a:ext cx="2588912" cy="18899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 err="1"/>
            <a:t>Unkomplizierte</a:t>
          </a:r>
          <a:r>
            <a:rPr lang="en-GB" sz="1700" kern="1200" dirty="0"/>
            <a:t> </a:t>
          </a:r>
          <a:r>
            <a:rPr lang="en-GB" sz="1700" kern="1200" dirty="0" err="1"/>
            <a:t>Anlagenüberwachung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 err="1"/>
            <a:t>Unabhängige</a:t>
          </a:r>
          <a:r>
            <a:rPr lang="en-GB" sz="1700" kern="1200" dirty="0"/>
            <a:t> </a:t>
          </a:r>
          <a:r>
            <a:rPr lang="en-GB" sz="1700" kern="1200" dirty="0" err="1"/>
            <a:t>Datenbank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Mobil und am PC</a:t>
          </a:r>
        </a:p>
      </dsp:txBody>
      <dsp:txXfrm>
        <a:off x="5905376" y="661706"/>
        <a:ext cx="2588912" cy="1889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5404AD00-18CE-BFA6-E495-216808D6851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34F88BCB-98DE-2FF9-DBEC-599C7AD7CC9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7C5BF0D-5638-5939-F316-7F500EFC9E5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1D9A00C-0864-8002-30D9-603CF36CEB8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2774B922-8E2C-7640-3154-84B2F365180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C4FC7D07-5E34-E9A0-03FF-A333353D98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16207B1-7BC8-4461-812F-6541057A69A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3CA9100E-3522-4B70-A59C-D2C5517876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</a:pPr>
            <a:fld id="{84999CB4-5548-4975-93D2-DE3342F87155}" type="slidenum">
              <a:rPr lang="de-DE" altLang="de-DE" sz="1300"/>
              <a:pPr eaLnBrk="1">
                <a:spcBef>
                  <a:spcPct val="0"/>
                </a:spcBef>
              </a:pPr>
              <a:t>1</a:t>
            </a:fld>
            <a:endParaRPr lang="de-DE" altLang="de-DE" sz="13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CED0613C-A51F-4783-A14D-5EFF18EC20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C498BF56-2634-46BB-B41A-447234349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>
                <a:latin typeface="Times New Roman" panose="02020603050405020304" pitchFamily="18" charset="0"/>
              </a:rPr>
              <a:t>Vortrag zum Thema, wie macht man das Leben aller beteiligten die im Betrieb involviert sind einfacher und effizienter?</a:t>
            </a:r>
          </a:p>
          <a:p>
            <a:endParaRPr lang="de-DE" altLang="de-D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428D1075-E49B-975B-54C8-C18CF78C44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eaLnBrk="1"/>
            <a:fld id="{A1F16F49-BA9F-4E8E-BACD-E554175E8023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10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C2971BB-D2AE-F8E4-52CC-C8D28EAAC3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218CB080-C665-78A0-8034-72583E6543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>
                <a:latin typeface="Times New Roman" panose="02020603050405020304" pitchFamily="18" charset="0"/>
              </a:rPr>
              <a:t>Oft Wartung, Windmangel oder Fledermaus </a:t>
            </a:r>
            <a:r>
              <a:rPr lang="de-DE" altLang="de-DE" dirty="0">
                <a:latin typeface="Times New Roman" panose="02020603050405020304" pitchFamily="18" charset="0"/>
                <a:sym typeface="Wingdings" panose="05000000000000000000" pitchFamily="2" charset="2"/>
              </a:rPr>
              <a:t> Wer kennt nicht die Anrufe. Nordex / Enercon</a:t>
            </a:r>
          </a:p>
          <a:p>
            <a:r>
              <a:rPr lang="de-DE" altLang="de-DE" dirty="0">
                <a:latin typeface="Times New Roman" panose="02020603050405020304" pitchFamily="18" charset="0"/>
                <a:sym typeface="Wingdings" panose="05000000000000000000" pitchFamily="2" charset="2"/>
              </a:rPr>
              <a:t>Dashboards: Bildschirme oder allgemeine HPs</a:t>
            </a:r>
            <a:endParaRPr lang="de-DE" altLang="de-DE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73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>
            <a:extLst>
              <a:ext uri="{FF2B5EF4-FFF2-40B4-BE49-F238E27FC236}">
                <a16:creationId xmlns:a16="http://schemas.microsoft.com/office/drawing/2014/main" id="{0FBF1AD2-7741-4DAB-955E-34A0568622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</a:pPr>
            <a:fld id="{9D5F935C-7E13-418B-AC32-6D0803706CE4}" type="slidenum">
              <a:rPr lang="de-DE" altLang="de-DE" sz="1300"/>
              <a:pPr eaLnBrk="1">
                <a:spcBef>
                  <a:spcPct val="0"/>
                </a:spcBef>
              </a:pPr>
              <a:t>11</a:t>
            </a:fld>
            <a:endParaRPr lang="de-DE" altLang="de-DE" sz="1300"/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1E7FA17C-182A-4CA2-80A2-8657518DA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9F22C331-EDA8-4537-8EA9-491F367A76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601250C6-0856-43FB-AC0E-502B24A70E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</a:pPr>
            <a:fld id="{406BCA79-378E-4D0C-B4FD-4B2ED943FE1B}" type="slidenum">
              <a:rPr lang="de-DE" altLang="de-DE" sz="1300"/>
              <a:pPr eaLnBrk="1">
                <a:spcBef>
                  <a:spcPct val="0"/>
                </a:spcBef>
              </a:pPr>
              <a:t>2</a:t>
            </a:fld>
            <a:endParaRPr lang="de-DE" altLang="de-DE" sz="13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311851F6-776D-415F-9002-89F17ED8D9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3113"/>
            <a:ext cx="5089525" cy="381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9717D7F-FC94-43BB-878F-D5C1CD477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34495"/>
            <a:ext cx="5680075" cy="4581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>
                <a:latin typeface="Times New Roman" panose="02020603050405020304" pitchFamily="18" charset="0"/>
              </a:rPr>
              <a:t>Typischer Tagesablauf im Umfeld eines Windrades. Sehr viele involviert, jeder hat eigene Anforderungen und Schwerpunkte.</a:t>
            </a:r>
          </a:p>
          <a:p>
            <a:r>
              <a:rPr lang="de-DE" altLang="de-DE" dirty="0">
                <a:latin typeface="Times New Roman" panose="02020603050405020304" pitchFamily="18" charset="0"/>
              </a:rPr>
              <a:t>Zeige diese perspektiven und konkreten Beispielen und wie sich das umsetzen lässt. Vorher kurz in Einblick in unsere Firma. </a:t>
            </a:r>
          </a:p>
        </p:txBody>
      </p:sp>
    </p:spTree>
    <p:extLst>
      <p:ext uri="{BB962C8B-B14F-4D97-AF65-F5344CB8AC3E}">
        <p14:creationId xmlns:p14="http://schemas.microsoft.com/office/powerpoint/2010/main" val="1888424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7C8CEBC9-282F-3990-17D2-63D0FE62F7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eaLnBrk="1"/>
            <a:fld id="{67F7CCCF-3F5E-4AE0-A90E-5DAC389D958D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49E790E0-2DB7-F1E3-DC6B-FF90189E792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DEEAD5C8-F147-56D8-08F8-A2687887EAA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601250C6-0856-43FB-AC0E-502B24A70E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</a:pPr>
            <a:fld id="{406BCA79-378E-4D0C-B4FD-4B2ED943FE1B}" type="slidenum">
              <a:rPr lang="de-DE" altLang="de-DE" sz="1300"/>
              <a:pPr eaLnBrk="1">
                <a:spcBef>
                  <a:spcPct val="0"/>
                </a:spcBef>
              </a:pPr>
              <a:t>4</a:t>
            </a:fld>
            <a:endParaRPr lang="de-DE" altLang="de-DE" sz="13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311851F6-776D-415F-9002-89F17ED8D9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3113"/>
            <a:ext cx="5089525" cy="381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9717D7F-FC94-43BB-878F-D5C1CD477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34495"/>
            <a:ext cx="5680075" cy="4581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>
                <a:latin typeface="Times New Roman" panose="02020603050405020304" pitchFamily="18" charset="0"/>
              </a:rPr>
              <a:t>21 Mann im Service / Baubegleitung / </a:t>
            </a:r>
          </a:p>
        </p:txBody>
      </p:sp>
    </p:spTree>
    <p:extLst>
      <p:ext uri="{BB962C8B-B14F-4D97-AF65-F5344CB8AC3E}">
        <p14:creationId xmlns:p14="http://schemas.microsoft.com/office/powerpoint/2010/main" val="148439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601250C6-0856-43FB-AC0E-502B24A70E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</a:pPr>
            <a:fld id="{406BCA79-378E-4D0C-B4FD-4B2ED943FE1B}" type="slidenum">
              <a:rPr lang="de-DE" altLang="de-DE" sz="1300"/>
              <a:pPr eaLnBrk="1">
                <a:spcBef>
                  <a:spcPct val="0"/>
                </a:spcBef>
              </a:pPr>
              <a:t>5</a:t>
            </a:fld>
            <a:endParaRPr lang="de-DE" altLang="de-DE" sz="13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311851F6-776D-415F-9002-89F17ED8D9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3113"/>
            <a:ext cx="5089525" cy="381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9717D7F-FC94-43BB-878F-D5C1CD477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34495"/>
            <a:ext cx="5680075" cy="4581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>
                <a:latin typeface="Times New Roman" panose="02020603050405020304" pitchFamily="18" charset="0"/>
              </a:rPr>
              <a:t>Zahlen aktualisieren</a:t>
            </a:r>
          </a:p>
        </p:txBody>
      </p:sp>
    </p:spTree>
    <p:extLst>
      <p:ext uri="{BB962C8B-B14F-4D97-AF65-F5344CB8AC3E}">
        <p14:creationId xmlns:p14="http://schemas.microsoft.com/office/powerpoint/2010/main" val="1051465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428D1075-E49B-975B-54C8-C18CF78C44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eaLnBrk="1"/>
            <a:fld id="{A1F16F49-BA9F-4E8E-BACD-E554175E8023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C2971BB-D2AE-F8E4-52CC-C8D28EAAC3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218CB080-C665-78A0-8034-72583E6543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>
                <a:latin typeface="Times New Roman" panose="02020603050405020304" pitchFamily="18" charset="0"/>
              </a:rPr>
              <a:t>Gewachsen aus eigenen Projekten. Alles wird komplexer, jeder will was anderes. Mit einer Person nicht mehr zu schaffen. </a:t>
            </a:r>
          </a:p>
          <a:p>
            <a:r>
              <a:rPr lang="de-DE" altLang="de-DE" dirty="0">
                <a:latin typeface="Times New Roman" panose="02020603050405020304" pitchFamily="18" charset="0"/>
              </a:rPr>
              <a:t>Seit Mai mit Beta und August mit erster Version unseres Portals!</a:t>
            </a:r>
          </a:p>
        </p:txBody>
      </p:sp>
    </p:spTree>
    <p:extLst>
      <p:ext uri="{BB962C8B-B14F-4D97-AF65-F5344CB8AC3E}">
        <p14:creationId xmlns:p14="http://schemas.microsoft.com/office/powerpoint/2010/main" val="1580120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428D1075-E49B-975B-54C8-C18CF78C44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eaLnBrk="1"/>
            <a:fld id="{A1F16F49-BA9F-4E8E-BACD-E554175E8023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7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C2971BB-D2AE-F8E4-52CC-C8D28EAAC3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218CB080-C665-78A0-8034-72583E6543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0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428D1075-E49B-975B-54C8-C18CF78C44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eaLnBrk="1"/>
            <a:fld id="{A1F16F49-BA9F-4E8E-BACD-E554175E8023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8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C2971BB-D2AE-F8E4-52CC-C8D28EAAC3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218CB080-C665-78A0-8034-72583E6543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7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428D1075-E49B-975B-54C8-C18CF78C44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eaLnBrk="1"/>
            <a:fld id="{A1F16F49-BA9F-4E8E-BACD-E554175E8023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9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C2971BB-D2AE-F8E4-52CC-C8D28EAAC3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218CB080-C665-78A0-8034-72583E6543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>
                <a:latin typeface="Times New Roman" panose="02020603050405020304" pitchFamily="18" charset="0"/>
              </a:rPr>
              <a:t>Investor will möglichst Vorstandsgerecht Infos. Einfache Farben, Zahlen. Keine Zeit verschwenden, solange alles in Ordnung ist. </a:t>
            </a:r>
          </a:p>
          <a:p>
            <a:r>
              <a:rPr lang="de-DE" altLang="de-DE" dirty="0">
                <a:latin typeface="Times New Roman" panose="02020603050405020304" pitchFamily="18" charset="0"/>
              </a:rPr>
              <a:t>Unser Chef freut sich, an windreichen Tagen die % steigen zu sehen</a:t>
            </a:r>
          </a:p>
        </p:txBody>
      </p:sp>
    </p:spTree>
    <p:extLst>
      <p:ext uri="{BB962C8B-B14F-4D97-AF65-F5344CB8AC3E}">
        <p14:creationId xmlns:p14="http://schemas.microsoft.com/office/powerpoint/2010/main" val="187915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488D7F-81AD-510F-8339-A48D76DDBA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47E042-D313-0B81-806C-7B92D9D41A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89BE24-9B25-EB33-04A3-67F66C5C10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A128F-E3C8-49DB-89D6-45C1F1F293B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241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4F4A43-0CBE-5EC8-ACFF-75797F010E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64311-5053-0AD1-4B26-C618242D31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978EC1-642B-27B8-A83C-CE853C471A6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59210-C9B6-481F-AEFE-8AB19FBE4AA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789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A477A-B669-F7A9-80C9-641DE8A2A0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7E3B3-88E5-D60F-C7E0-7E5D28DDAA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47A28-81CA-63A1-0350-178D26A86C7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EFB94-75D5-4A6C-9C72-9168D860EB3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4229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7D4CD05-D1AB-066A-56C7-E726DC755A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C143C3-264C-1EAB-D783-0E9A24E5B7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25FF97-3D70-ADA2-EEFF-1108EB8AB95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88AB1-663B-49D4-BC5C-FEBA78C0377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286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301626"/>
            <a:ext cx="6337273" cy="1029940"/>
          </a:xfrm>
        </p:spPr>
        <p:txBody>
          <a:bodyPr/>
          <a:lstStyle>
            <a:lvl1pPr algn="l">
              <a:defRPr sz="3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6F2A4-4252-B12D-F1FB-9BE1A6744B6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326AB-8C18-1958-EFA0-5545FFFF582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CA7817-AD1B-9274-D5AD-64291DAF6A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F1FD7-C2C2-4EF0-93BF-3389CB6D892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522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DA0DC5-9F23-983A-F1A6-EBE45AB9842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E3DE5-388E-56DF-9639-FF6FCB5BDB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F3B53-34B8-27AB-D380-5E6F7E15A8C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CB121-0FB2-41E7-9023-74D938D42CF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611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4BEF13-70FC-91E6-2E6D-27345A7BAA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1B2370E-0BAC-B5B2-07BD-55A28394BF7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5477F0B-CAB7-F7FA-E9DA-FB32F360D6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BC1BB-FA16-4F46-B939-788C45D906B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592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1BAD988-B946-F037-A798-E232AA9E295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9A09975-D2B5-6F92-636C-C121888C01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D1145E4-EBA4-7043-9E44-C99783AF94D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ACA6E-E6F3-480E-89F6-3B10DADF639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041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015AFCA-4456-7926-7A08-55F68D4337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9CD6BB-259C-FAB8-7BAC-CA48355B809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7CE340-65C1-AB38-2F2E-A030F87F1A3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CFA5D-449F-4445-943C-8D293BE9894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6290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8E8A96-2F09-2EF1-A135-03C617F6BC6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2C13EF-F3FA-0FFA-B3C1-4E0064FACD7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E4FA1D-028D-CB6D-BBE7-205D79A3EA7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B4508-02D1-42C0-8D28-0A327F88566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473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DD4599-7406-F008-3521-5B3CC1A765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2A0E3B9-417D-388D-FCFA-95447621881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D83B13B-65AB-FCDA-D3DF-DDC68D7FB48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BE58F-2E66-4789-B001-B00F36DA819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672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CA350F-ADDD-F8F3-3AAA-41E1F2F5133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7077B8-04F2-5687-33FD-77290CEEB46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4C22B47-0C1E-D8F7-6DDA-C65099B887F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EA155-06A0-49AB-B14B-A1A70D3821F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794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AA85272-1F65-380A-C881-E3CC52DA6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14A9419-3120-A4DD-419E-154A142FB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4A0068-1BB8-DADD-8DF3-686BB9B5FB6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8D991E-2BCC-947A-E207-20F58BF7CBC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2CEC2E-4DE5-04E7-F94F-072B992F66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B11A6F8-D0EE-488E-951A-1F9D0E00FB0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26" Type="http://schemas.openxmlformats.org/officeDocument/2006/relationships/slide" Target="slide3.xml"/><Relationship Id="rId39" Type="http://schemas.openxmlformats.org/officeDocument/2006/relationships/image" Target="../media/image12.svg"/><Relationship Id="rId21" Type="http://schemas.openxmlformats.org/officeDocument/2006/relationships/image" Target="../media/image12.svg"/><Relationship Id="rId34" Type="http://schemas.openxmlformats.org/officeDocument/2006/relationships/slide" Target="slide9.xml"/><Relationship Id="rId7" Type="http://schemas.openxmlformats.org/officeDocument/2006/relationships/slide" Target="slide8.xml"/><Relationship Id="rId12" Type="http://schemas.openxmlformats.org/officeDocument/2006/relationships/slide" Target="slide7.xml"/><Relationship Id="rId17" Type="http://schemas.openxmlformats.org/officeDocument/2006/relationships/slide" Target="slide9.xml"/><Relationship Id="rId25" Type="http://schemas.openxmlformats.org/officeDocument/2006/relationships/image" Target="../media/image13.png"/><Relationship Id="rId33" Type="http://schemas.openxmlformats.org/officeDocument/2006/relationships/image" Target="../media/image8.svg"/><Relationship Id="rId38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svg"/><Relationship Id="rId20" Type="http://schemas.openxmlformats.org/officeDocument/2006/relationships/image" Target="../media/image11.png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8.svg"/><Relationship Id="rId24" Type="http://schemas.openxmlformats.org/officeDocument/2006/relationships/image" Target="../media/image12.svg"/><Relationship Id="rId32" Type="http://schemas.openxmlformats.org/officeDocument/2006/relationships/image" Target="../media/image7.png"/><Relationship Id="rId37" Type="http://schemas.openxmlformats.org/officeDocument/2006/relationships/slide" Target="slide10.xml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11.png"/><Relationship Id="rId28" Type="http://schemas.openxmlformats.org/officeDocument/2006/relationships/slide" Target="slide8.xml"/><Relationship Id="rId36" Type="http://schemas.openxmlformats.org/officeDocument/2006/relationships/image" Target="../media/image10.svg"/><Relationship Id="rId10" Type="http://schemas.openxmlformats.org/officeDocument/2006/relationships/image" Target="../media/image7.png"/><Relationship Id="rId19" Type="http://schemas.openxmlformats.org/officeDocument/2006/relationships/image" Target="../media/image10.svg"/><Relationship Id="rId31" Type="http://schemas.openxmlformats.org/officeDocument/2006/relationships/slide" Target="slide7.xml"/><Relationship Id="rId4" Type="http://schemas.openxmlformats.org/officeDocument/2006/relationships/image" Target="../media/image4.jpeg"/><Relationship Id="rId9" Type="http://schemas.openxmlformats.org/officeDocument/2006/relationships/image" Target="../media/image6.svg"/><Relationship Id="rId14" Type="http://schemas.openxmlformats.org/officeDocument/2006/relationships/image" Target="../media/image8.svg"/><Relationship Id="rId22" Type="http://schemas.openxmlformats.org/officeDocument/2006/relationships/slide" Target="slide10.xml"/><Relationship Id="rId27" Type="http://schemas.openxmlformats.org/officeDocument/2006/relationships/image" Target="../media/image13.png"/><Relationship Id="rId30" Type="http://schemas.openxmlformats.org/officeDocument/2006/relationships/image" Target="../media/image6.svg"/><Relationship Id="rId35" Type="http://schemas.openxmlformats.org/officeDocument/2006/relationships/image" Target="../media/image9.png"/><Relationship Id="rId8" Type="http://schemas.openxmlformats.org/officeDocument/2006/relationships/image" Target="../media/image5.pn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15.jpe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DEBB9D30-A3C0-4A26-8D89-5F7270F6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Text Box 2">
            <a:extLst>
              <a:ext uri="{FF2B5EF4-FFF2-40B4-BE49-F238E27FC236}">
                <a16:creationId xmlns:a16="http://schemas.microsoft.com/office/drawing/2014/main" id="{EC7E0DC2-04CF-4C19-9473-CF66CFC41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4436285"/>
            <a:ext cx="799147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>
              <a:lnSpc>
                <a:spcPct val="83000"/>
              </a:lnSpc>
              <a:spcAft>
                <a:spcPct val="0"/>
              </a:spcAft>
            </a:pPr>
            <a:r>
              <a:rPr lang="de-DE" altLang="de-DE" sz="3200" b="1" dirty="0">
                <a:solidFill>
                  <a:srgbClr val="666666"/>
                </a:solidFill>
                <a:latin typeface="Helvetica Neue LT Pro" charset="0"/>
              </a:rPr>
              <a:t>Alle Daten auf einen Blick </a:t>
            </a:r>
          </a:p>
          <a:p>
            <a:pPr eaLnBrk="1">
              <a:lnSpc>
                <a:spcPct val="83000"/>
              </a:lnSpc>
              <a:spcAft>
                <a:spcPct val="0"/>
              </a:spcAft>
            </a:pPr>
            <a:r>
              <a:rPr lang="de-DE" altLang="de-DE" sz="3200" b="1" dirty="0">
                <a:solidFill>
                  <a:srgbClr val="666666"/>
                </a:solidFill>
                <a:latin typeface="Helvetica Neue LT Pro" charset="0"/>
              </a:rPr>
              <a:t>mit Parktools</a:t>
            </a:r>
          </a:p>
          <a:p>
            <a:pPr eaLnBrk="1">
              <a:lnSpc>
                <a:spcPct val="83000"/>
              </a:lnSpc>
              <a:spcAft>
                <a:spcPct val="0"/>
              </a:spcAft>
            </a:pPr>
            <a:endParaRPr lang="de-DE" altLang="de-DE" sz="2000" dirty="0">
              <a:solidFill>
                <a:srgbClr val="666666"/>
              </a:solidFill>
              <a:latin typeface="Helvetica Neue LT Pro" charset="0"/>
            </a:endParaRPr>
          </a:p>
        </p:txBody>
      </p:sp>
      <p:sp>
        <p:nvSpPr>
          <p:cNvPr id="2052" name="Text Box 3">
            <a:extLst>
              <a:ext uri="{FF2B5EF4-FFF2-40B4-BE49-F238E27FC236}">
                <a16:creationId xmlns:a16="http://schemas.microsoft.com/office/drawing/2014/main" id="{D6ED710B-9D69-49E9-97E3-8D710B643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 hangingPunct="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r" eaLnBrk="1">
              <a:spcAft>
                <a:spcPct val="0"/>
              </a:spcAft>
            </a:pPr>
            <a:fld id="{4EACA0B7-A4D5-42AF-A660-4273F54DF93C}" type="slidenum">
              <a:rPr lang="de-DE" altLang="de-DE" sz="1800">
                <a:solidFill>
                  <a:srgbClr val="FFFFFF"/>
                </a:solidFill>
              </a:rPr>
              <a:pPr algn="r" eaLnBrk="1">
                <a:spcAft>
                  <a:spcPct val="0"/>
                </a:spcAft>
              </a:pPr>
              <a:t>1</a:t>
            </a:fld>
            <a:endParaRPr lang="de-DE" altLang="de-DE" sz="1800">
              <a:solidFill>
                <a:srgbClr val="FFFFFF"/>
              </a:solidFill>
            </a:endParaRP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92B949-A5EE-6B5D-BC0C-0749B820E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4" y="251445"/>
            <a:ext cx="2366366" cy="9017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9EE748C4-969A-C66B-4FE3-75921AFDA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4822353"/>
            <a:ext cx="83312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>
              <a:lnSpc>
                <a:spcPct val="83000"/>
              </a:lnSpc>
              <a:spcAft>
                <a:spcPct val="0"/>
              </a:spcAft>
            </a:pPr>
            <a:endParaRPr lang="de-DE" altLang="de-DE" sz="2000" dirty="0">
              <a:solidFill>
                <a:srgbClr val="666666"/>
              </a:solidFill>
              <a:latin typeface="Helvetica Neue LT Pr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4F707CD-9B4C-9053-2A38-632C7636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8" y="1587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1A31D4E4-2C34-E814-6823-D779A7AC8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de-DE" sz="3800" dirty="0">
                <a:solidFill>
                  <a:srgbClr val="666666"/>
                </a:solidFill>
              </a:rPr>
              <a:t>Bürger-</a:t>
            </a:r>
            <a:br>
              <a:rPr lang="de-DE" altLang="de-DE" sz="3800" dirty="0">
                <a:solidFill>
                  <a:srgbClr val="666666"/>
                </a:solidFill>
              </a:rPr>
            </a:br>
            <a:r>
              <a:rPr lang="de-DE" altLang="de-DE" sz="3800" dirty="0">
                <a:solidFill>
                  <a:srgbClr val="666666"/>
                </a:solidFill>
              </a:rPr>
              <a:t>Genossenschaften</a:t>
            </a:r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DD283686-0F70-1F32-DBBC-0DD84EF2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r" eaLnBrk="1"/>
            <a:fld id="{2DE03FD8-7BC9-4658-9E8B-1A9416787E75}" type="slidenum">
              <a:rPr lang="de-DE" altLang="de-DE">
                <a:solidFill>
                  <a:srgbClr val="FFFFFF"/>
                </a:solidFill>
              </a:rPr>
              <a:pPr algn="r" eaLnBrk="1"/>
              <a:t>10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BC76C8C-6044-D610-B6AB-6D50A75530A3}"/>
              </a:ext>
            </a:extLst>
          </p:cNvPr>
          <p:cNvSpPr txBox="1">
            <a:spLocks/>
          </p:cNvSpPr>
          <p:nvPr/>
        </p:nvSpPr>
        <p:spPr bwMode="auto">
          <a:xfrm>
            <a:off x="503237" y="1547589"/>
            <a:ext cx="9069387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>
              <a:buNone/>
            </a:pPr>
            <a:r>
              <a:rPr lang="de-DE" altLang="de-DE" sz="2800" b="1" kern="0" dirty="0"/>
              <a:t>Begeisterung durch Teilhabe &amp; Transparenz</a:t>
            </a: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Warum steht Windrad 3?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Individuelle Zugänge für alle Beteiligten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Berichte für bestimmte Personenkreise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Öffentliche Dashboards</a:t>
            </a:r>
          </a:p>
          <a:p>
            <a:pPr eaLnBrk="1">
              <a:buFont typeface="Wingdings" panose="05000000000000000000" pitchFamily="2" charset="2"/>
              <a:buChar char="ü"/>
            </a:pP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ü"/>
            </a:pP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ü"/>
            </a:pP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marL="0" indent="0" eaLnBrk="1">
              <a:buNone/>
            </a:pPr>
            <a:endParaRPr lang="de-DE" altLang="de-DE" kern="0" dirty="0">
              <a:sym typeface="Wingdings" panose="05000000000000000000" pitchFamily="2" charset="2"/>
            </a:endParaRPr>
          </a:p>
          <a:p>
            <a:pPr eaLnBrk="1">
              <a:buFontTx/>
              <a:buChar char="-"/>
            </a:pPr>
            <a:endParaRPr lang="de-DE" altLang="de-DE" kern="0" dirty="0"/>
          </a:p>
        </p:txBody>
      </p:sp>
      <p:pic>
        <p:nvPicPr>
          <p:cNvPr id="5" name="PC Live" descr="Ein Bild, das Screenshot, Tex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1B1EB8A6-869F-C04A-24E0-3FCA493B0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r="4696" b="14762"/>
          <a:stretch/>
        </p:blipFill>
        <p:spPr>
          <a:xfrm>
            <a:off x="459847" y="1547589"/>
            <a:ext cx="9156165" cy="4989343"/>
          </a:xfrm>
          <a:prstGeom prst="rect">
            <a:avLst/>
          </a:prstGeom>
        </p:spPr>
      </p:pic>
      <p:pic>
        <p:nvPicPr>
          <p:cNvPr id="4" name="Grafik 3" descr="Ein Bild, das Text, Gebäude, Tür, Schild enthält.&#10;&#10;Automatisch generierte Beschreibung">
            <a:extLst>
              <a:ext uri="{FF2B5EF4-FFF2-40B4-BE49-F238E27FC236}">
                <a16:creationId xmlns:a16="http://schemas.microsoft.com/office/drawing/2014/main" id="{F0AC81D6-7019-F661-3AF5-6F854B95F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15696" r="13068" b="14898"/>
          <a:stretch/>
        </p:blipFill>
        <p:spPr>
          <a:xfrm>
            <a:off x="999330" y="1547589"/>
            <a:ext cx="8077200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57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BFE63BCB-8F4F-49C2-AAEE-6305AF5C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hteck 1">
            <a:extLst>
              <a:ext uri="{FF2B5EF4-FFF2-40B4-BE49-F238E27FC236}">
                <a16:creationId xmlns:a16="http://schemas.microsoft.com/office/drawing/2014/main" id="{6050F332-3B46-4D63-9011-73E7205DD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7675"/>
            <a:ext cx="10115550" cy="1152525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dirty="0">
                <a:solidFill>
                  <a:schemeClr val="bg1"/>
                </a:solidFill>
              </a:rPr>
              <a:t>Haben Sie noch Fragen?</a:t>
            </a:r>
          </a:p>
        </p:txBody>
      </p:sp>
      <p:pic>
        <p:nvPicPr>
          <p:cNvPr id="41988" name="Picture 3" descr="K:\Marketing und Öffentlichkeitsarbeit\Logos HH-Gruppe\logo_erneuerbare_energien.jpg">
            <a:extLst>
              <a:ext uri="{FF2B5EF4-FFF2-40B4-BE49-F238E27FC236}">
                <a16:creationId xmlns:a16="http://schemas.microsoft.com/office/drawing/2014/main" id="{FC4259E9-1CDE-4477-ADF3-99B976F3D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7" b="24075"/>
          <a:stretch>
            <a:fillRect/>
          </a:stretch>
        </p:blipFill>
        <p:spPr bwMode="auto">
          <a:xfrm>
            <a:off x="5743575" y="1258888"/>
            <a:ext cx="37719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46EBBB79-51E1-9E3B-E456-D74707102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9575"/>
            <a:ext cx="10115550" cy="1512168"/>
          </a:xfrm>
          <a:prstGeom prst="rect">
            <a:avLst/>
          </a:prstGeom>
          <a:solidFill>
            <a:srgbClr val="000000">
              <a:alpha val="41961"/>
            </a:srgbClr>
          </a:solidFill>
          <a:ln>
            <a:noFill/>
          </a:ln>
          <a:effectLst/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ctr" eaLnBrk="1">
              <a:lnSpc>
                <a:spcPct val="83000"/>
              </a:lnSpc>
            </a:pPr>
            <a:r>
              <a:rPr lang="de-DE" altLang="de-DE" sz="3200" b="1" dirty="0">
                <a:solidFill>
                  <a:schemeClr val="bg1"/>
                </a:solidFill>
                <a:latin typeface="Helvetica Neue LT Pro" charset="0"/>
              </a:rPr>
              <a:t>Besuchen Sie unseren Stand (188A) oder unsere Homepage: </a:t>
            </a:r>
          </a:p>
          <a:p>
            <a:pPr algn="ctr" eaLnBrk="1">
              <a:lnSpc>
                <a:spcPct val="83000"/>
              </a:lnSpc>
            </a:pPr>
            <a:r>
              <a:rPr lang="de-DE" altLang="de-DE" sz="5400" b="1" dirty="0">
                <a:solidFill>
                  <a:schemeClr val="bg1"/>
                </a:solidFill>
                <a:latin typeface="Helvetica Neue LT Pro" charset="0"/>
              </a:rPr>
              <a:t>www.hh-reds.de</a:t>
            </a:r>
          </a:p>
          <a:p>
            <a:pPr eaLnBrk="1">
              <a:lnSpc>
                <a:spcPct val="125000"/>
              </a:lnSpc>
            </a:pPr>
            <a:endParaRPr lang="de-DE" altLang="de-DE" sz="2100" dirty="0">
              <a:solidFill>
                <a:schemeClr val="bg1"/>
              </a:solidFill>
              <a:latin typeface="Helvetica Neue LT Pr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57D7A42B-9112-493B-8C5E-800D14D0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" y="-10048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D7D3574E-5B4B-424B-8B22-CF90E87B3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/>
            <a:r>
              <a:rPr lang="de-DE" altLang="de-DE" sz="3200" dirty="0"/>
              <a:t>Ein Tag im Leben eines Windrades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2AFF38DC-9448-41A8-93DE-CC66F61E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 hangingPunct="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r" eaLnBrk="1">
              <a:spcAft>
                <a:spcPct val="0"/>
              </a:spcAft>
            </a:pPr>
            <a:fld id="{92BD79D5-F9C2-4177-BFAA-AE5C182D4779}" type="slidenum">
              <a:rPr lang="de-DE" altLang="de-DE" sz="1800">
                <a:solidFill>
                  <a:srgbClr val="FFFFFF"/>
                </a:solidFill>
              </a:rPr>
              <a:pPr algn="r" eaLnBrk="1">
                <a:spcAft>
                  <a:spcPct val="0"/>
                </a:spcAft>
              </a:pPr>
              <a:t>2</a:t>
            </a:fld>
            <a:endParaRPr lang="de-DE" altLang="de-DE" sz="1800">
              <a:solidFill>
                <a:srgbClr val="FFFFFF"/>
              </a:solidFill>
            </a:endParaRPr>
          </a:p>
        </p:txBody>
      </p:sp>
      <p:pic>
        <p:nvPicPr>
          <p:cNvPr id="2" name="Grafik 1" descr="Ein Bild, das Generator, draußen, Windmühle, Gerät enthält.&#10;&#10;Automatisch generierte Beschreibung">
            <a:extLst>
              <a:ext uri="{FF2B5EF4-FFF2-40B4-BE49-F238E27FC236}">
                <a16:creationId xmlns:a16="http://schemas.microsoft.com/office/drawing/2014/main" id="{8B09E491-32AC-C091-B08D-A5080ED1E7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4" t="20447" r="3274" b="15189"/>
          <a:stretch/>
        </p:blipFill>
        <p:spPr>
          <a:xfrm>
            <a:off x="-10048" y="1304925"/>
            <a:ext cx="10115550" cy="5823385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47A876C-D141-884E-5577-0988ED893C82}"/>
              </a:ext>
            </a:extLst>
          </p:cNvPr>
          <p:cNvGrpSpPr/>
          <p:nvPr/>
        </p:nvGrpSpPr>
        <p:grpSpPr>
          <a:xfrm>
            <a:off x="386104" y="1595288"/>
            <a:ext cx="4493427" cy="4080178"/>
            <a:chOff x="386104" y="1595288"/>
            <a:chExt cx="4493427" cy="4080178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FBDF4E6-D89E-5473-98DA-A2BB133CB666}"/>
                </a:ext>
              </a:extLst>
            </p:cNvPr>
            <p:cNvSpPr txBox="1"/>
            <p:nvPr/>
          </p:nvSpPr>
          <p:spPr>
            <a:xfrm>
              <a:off x="386104" y="2886637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Service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27BF172-19D0-84CB-8532-104F92EDA0E7}"/>
                </a:ext>
              </a:extLst>
            </p:cNvPr>
            <p:cNvSpPr txBox="1"/>
            <p:nvPr/>
          </p:nvSpPr>
          <p:spPr>
            <a:xfrm>
              <a:off x="386104" y="1883369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Betriebsführung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CBA46D1-5B16-7F4C-5A0C-1F60683E7F95}"/>
                </a:ext>
              </a:extLst>
            </p:cNvPr>
            <p:cNvSpPr txBox="1"/>
            <p:nvPr/>
          </p:nvSpPr>
          <p:spPr>
            <a:xfrm>
              <a:off x="386104" y="3890000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Investoren</a:t>
              </a: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9" name="Abschnittszoom 8">
                  <a:extLst>
                    <a:ext uri="{FF2B5EF4-FFF2-40B4-BE49-F238E27FC236}">
                      <a16:creationId xmlns:a16="http://schemas.microsoft.com/office/drawing/2014/main" id="{F0B80443-C968-BD95-C1BB-D4E14BAED83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17808228"/>
                    </p:ext>
                  </p:extLst>
                </p:nvPr>
              </p:nvGraphicFramePr>
              <p:xfrm>
                <a:off x="3871531" y="2656557"/>
                <a:ext cx="1008000" cy="895986"/>
              </p:xfrm>
              <a:graphic>
                <a:graphicData uri="http://schemas.microsoft.com/office/powerpoint/2016/sectionzoom">
                  <psez:sectionZm>
                    <psez:sectionZmObj sectionId="{9A3014E6-4232-45A8-823E-D7E11E87826B}">
                      <psez:zmPr id="{7E4EF781-A88D-48FD-A5E4-45DA27554C52}" imageType="cover" transitionDur="1000">
                        <p166:blipFill xmlns:p166="http://schemas.microsoft.com/office/powerpoint/2016/6/main"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6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89598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9" name="Abschnittszoom 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F0B80443-C968-BD95-C1BB-D4E14BAED83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2656557"/>
                  <a:ext cx="1008000" cy="895986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0" name="Abschnittszoom 9">
                  <a:extLst>
                    <a:ext uri="{FF2B5EF4-FFF2-40B4-BE49-F238E27FC236}">
                      <a16:creationId xmlns:a16="http://schemas.microsoft.com/office/drawing/2014/main" id="{372316CA-F9C5-F068-BC88-19888FC5E24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51504053"/>
                    </p:ext>
                  </p:extLst>
                </p:nvPr>
              </p:nvGraphicFramePr>
              <p:xfrm>
                <a:off x="3871531" y="1595288"/>
                <a:ext cx="1008000" cy="1011989"/>
              </p:xfrm>
              <a:graphic>
                <a:graphicData uri="http://schemas.microsoft.com/office/powerpoint/2016/sectionzoom">
                  <psez:sectionZm>
                    <psez:sectionZmObj sectionId="{D4A16A3D-1BA0-4CA3-BC6D-FC459BAA285E}">
                      <psez:zmPr id="{DCA83431-D707-4745-9EBE-844685283096}" imageType="cover" transitionDur="1000">
                        <p166:blipFill xmlns:p166="http://schemas.microsoft.com/office/powerpoint/2016/6/main"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11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1011989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0" name="Abschnittszoom 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372316CA-F9C5-F068-BC88-19888FC5E24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1595288"/>
                  <a:ext cx="1008000" cy="1011989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1" name="Abschnittszoom 10">
                  <a:extLst>
                    <a:ext uri="{FF2B5EF4-FFF2-40B4-BE49-F238E27FC236}">
                      <a16:creationId xmlns:a16="http://schemas.microsoft.com/office/drawing/2014/main" id="{0A526FBA-4A4C-03CC-0CC3-B57B39D2796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58376930"/>
                    </p:ext>
                  </p:extLst>
                </p:nvPr>
              </p:nvGraphicFramePr>
              <p:xfrm>
                <a:off x="3871531" y="3601823"/>
                <a:ext cx="1008000" cy="1012181"/>
              </p:xfrm>
              <a:graphic>
                <a:graphicData uri="http://schemas.microsoft.com/office/powerpoint/2016/sectionzoom">
                  <psez:sectionZm>
                    <psez:sectionZmObj sectionId="{6E181195-6939-4246-8913-050311ED9BCB}">
                      <psez:zmPr id="{3077ACD5-0AC7-40B5-B5F7-A7306E531E28}" imageType="cover" transitionDur="1000">
                        <p166:blipFill xmlns:p166="http://schemas.microsoft.com/office/powerpoint/2016/6/main"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16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1012181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1" name="Abschnittszoom 10">
                  <a:hlinkClick r:id="rId17" action="ppaction://hlinksldjump"/>
                  <a:extLst>
                    <a:ext uri="{FF2B5EF4-FFF2-40B4-BE49-F238E27FC236}">
                      <a16:creationId xmlns:a16="http://schemas.microsoft.com/office/drawing/2014/main" id="{0A526FBA-4A4C-03CC-0CC3-B57B39D2796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3601823"/>
                  <a:ext cx="1008000" cy="1012181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2" name="Abschnittszoom 11">
                  <a:extLst>
                    <a:ext uri="{FF2B5EF4-FFF2-40B4-BE49-F238E27FC236}">
                      <a16:creationId xmlns:a16="http://schemas.microsoft.com/office/drawing/2014/main" id="{9224526E-E43B-F9FE-228E-549FF00D669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85542818"/>
                    </p:ext>
                  </p:extLst>
                </p:nvPr>
              </p:nvGraphicFramePr>
              <p:xfrm>
                <a:off x="3871531" y="4663285"/>
                <a:ext cx="1008000" cy="1012181"/>
              </p:xfrm>
              <a:graphic>
                <a:graphicData uri="http://schemas.microsoft.com/office/powerpoint/2016/sectionzoom">
                  <psez:sectionZm>
                    <psez:sectionZmObj sectionId="{1BB2A88F-F766-4056-BBCF-8E2001B37156}">
                      <psez:zmPr id="{8D27EB69-FDEF-4646-BE89-2868BD10DA00}" imageType="cover" transitionDur="1000">
                        <p166:blipFill xmlns:p166="http://schemas.microsoft.com/office/powerpoint/2016/6/main"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1012181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2" name="Abschnittszoom 11">
                  <a:hlinkClick r:id="rId22" action="ppaction://hlinksldjump"/>
                  <a:extLst>
                    <a:ext uri="{FF2B5EF4-FFF2-40B4-BE49-F238E27FC236}">
                      <a16:creationId xmlns:a16="http://schemas.microsoft.com/office/drawing/2014/main" id="{9224526E-E43B-F9FE-228E-549FF00D66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4663285"/>
                  <a:ext cx="1008000" cy="1012181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8A37513-AAF3-10B5-CC05-D10B0E0684CB}"/>
                </a:ext>
              </a:extLst>
            </p:cNvPr>
            <p:cNvSpPr txBox="1"/>
            <p:nvPr/>
          </p:nvSpPr>
          <p:spPr>
            <a:xfrm>
              <a:off x="386104" y="4951462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Genossenschaften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D04C151-2C1D-E0FB-158A-3B6AF81F53AB}"/>
              </a:ext>
            </a:extLst>
          </p:cNvPr>
          <p:cNvSpPr/>
          <p:nvPr/>
        </p:nvSpPr>
        <p:spPr bwMode="auto">
          <a:xfrm>
            <a:off x="6611815" y="128954"/>
            <a:ext cx="3270739" cy="1030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Abschnittszoom 15">
                <a:extLst>
                  <a:ext uri="{FF2B5EF4-FFF2-40B4-BE49-F238E27FC236}">
                    <a16:creationId xmlns:a16="http://schemas.microsoft.com/office/drawing/2014/main" id="{5EC2BB56-B1A2-303B-7B0C-0191275D23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4787370"/>
                  </p:ext>
                </p:extLst>
              </p:nvPr>
            </p:nvGraphicFramePr>
            <p:xfrm>
              <a:off x="6646522" y="254733"/>
              <a:ext cx="3176953" cy="835261"/>
            </p:xfrm>
            <a:graphic>
              <a:graphicData uri="http://schemas.microsoft.com/office/powerpoint/2016/sectionzoom">
                <psez:sectionZm>
                  <psez:sectionZmObj sectionId="{C631F884-83B2-4570-A0FF-9D35BAB46DC3}">
                    <psez:zmPr id="{05B99BB7-C3F9-4F73-B3FF-69547A36C0A3}" imageType="cover" transitionDur="1000">
                      <p166:blipFill xmlns:p166="http://schemas.microsoft.com/office/powerpoint/2016/6/main"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76953" cy="83526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6" name="Abschnittszoom 15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5EC2BB56-B1A2-303B-7B0C-0191275D23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6522" y="254733"/>
                <a:ext cx="3176953" cy="83526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8A93C94-3C2B-DC58-7AF5-33C72EE01BFD}"/>
              </a:ext>
            </a:extLst>
          </p:cNvPr>
          <p:cNvGrpSpPr/>
          <p:nvPr/>
        </p:nvGrpSpPr>
        <p:grpSpPr>
          <a:xfrm>
            <a:off x="386104" y="1595288"/>
            <a:ext cx="4493427" cy="4080178"/>
            <a:chOff x="386104" y="1595288"/>
            <a:chExt cx="4493427" cy="4080178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E12F37A-8639-E2D0-AA0E-00616F836885}"/>
                </a:ext>
              </a:extLst>
            </p:cNvPr>
            <p:cNvSpPr txBox="1"/>
            <p:nvPr/>
          </p:nvSpPr>
          <p:spPr>
            <a:xfrm>
              <a:off x="386104" y="2886637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Service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81C2EFA-1C1B-BC0E-1A4F-C4DCBB730D45}"/>
                </a:ext>
              </a:extLst>
            </p:cNvPr>
            <p:cNvSpPr txBox="1"/>
            <p:nvPr/>
          </p:nvSpPr>
          <p:spPr>
            <a:xfrm>
              <a:off x="386104" y="1883369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Betriebsführung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392B828-AFF7-8568-EC0B-9F9CEF03C67A}"/>
                </a:ext>
              </a:extLst>
            </p:cNvPr>
            <p:cNvSpPr txBox="1"/>
            <p:nvPr/>
          </p:nvSpPr>
          <p:spPr>
            <a:xfrm>
              <a:off x="386104" y="3890000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Investoren</a:t>
              </a: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8" name="Abschnittszoom 17">
                  <a:extLst>
                    <a:ext uri="{FF2B5EF4-FFF2-40B4-BE49-F238E27FC236}">
                      <a16:creationId xmlns:a16="http://schemas.microsoft.com/office/drawing/2014/main" id="{7C1F2E21-E7DB-DDDE-A371-1A18CBF17FD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73816412"/>
                    </p:ext>
                  </p:extLst>
                </p:nvPr>
              </p:nvGraphicFramePr>
              <p:xfrm>
                <a:off x="3871531" y="2656557"/>
                <a:ext cx="1008000" cy="895986"/>
              </p:xfrm>
              <a:graphic>
                <a:graphicData uri="http://schemas.microsoft.com/office/powerpoint/2016/sectionzoom">
                  <psez:sectionZm>
                    <psez:sectionZmObj sectionId="{9A3014E6-4232-45A8-823E-D7E11E87826B}">
                      <psez:zmPr id="{7E4EF781-A88D-48FD-A5E4-45DA27554C52}" imageType="cover" transitionDur="1000">
                        <p166:blipFill xmlns:p166="http://schemas.microsoft.com/office/powerpoint/2016/6/main"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6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89598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3" name="Abschnittszoom 12">
                  <a:hlinkClick r:id="rId28" action="ppaction://hlinksldjump"/>
                  <a:extLst>
                    <a:ext uri="{FF2B5EF4-FFF2-40B4-BE49-F238E27FC236}">
                      <a16:creationId xmlns:a16="http://schemas.microsoft.com/office/drawing/2014/main" id="{553EBC7E-DDB9-CE90-824A-7C4F998C6C6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2656557"/>
                  <a:ext cx="1008000" cy="895986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9" name="Abschnittszoom 18">
                  <a:extLst>
                    <a:ext uri="{FF2B5EF4-FFF2-40B4-BE49-F238E27FC236}">
                      <a16:creationId xmlns:a16="http://schemas.microsoft.com/office/drawing/2014/main" id="{32E5A017-D2E8-1733-FD67-2A85731C9AE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04019743"/>
                    </p:ext>
                  </p:extLst>
                </p:nvPr>
              </p:nvGraphicFramePr>
              <p:xfrm>
                <a:off x="3871531" y="1595288"/>
                <a:ext cx="1008000" cy="1011989"/>
              </p:xfrm>
              <a:graphic>
                <a:graphicData uri="http://schemas.microsoft.com/office/powerpoint/2016/sectionzoom">
                  <psez:sectionZm>
                    <psez:sectionZmObj sectionId="{D4A16A3D-1BA0-4CA3-BC6D-FC459BAA285E}">
                      <psez:zmPr id="{DCA83431-D707-4745-9EBE-844685283096}" imageType="cover" transitionDur="1000">
                        <p166:blipFill xmlns:p166="http://schemas.microsoft.com/office/powerpoint/2016/6/main"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11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1011989"/>
                          </a:xfrm>
                          <a:prstGeom prst="rect">
                            <a:avLst/>
                          </a:prstGeom>
                          <a:noFill/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9" name="Abschnittszoom 8">
                  <a:hlinkClick r:id="rId31" action="ppaction://hlinksldjump"/>
                  <a:extLst>
                    <a:ext uri="{FF2B5EF4-FFF2-40B4-BE49-F238E27FC236}">
                      <a16:creationId xmlns:a16="http://schemas.microsoft.com/office/drawing/2014/main" id="{7F90B430-C4F9-11F9-8897-176C13EDAC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1595288"/>
                  <a:ext cx="1008000" cy="1011989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" name="Abschnittszoom 19">
                  <a:extLst>
                    <a:ext uri="{FF2B5EF4-FFF2-40B4-BE49-F238E27FC236}">
                      <a16:creationId xmlns:a16="http://schemas.microsoft.com/office/drawing/2014/main" id="{80DB350F-F2B2-0165-CE00-8AA5A743D0E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91777625"/>
                    </p:ext>
                  </p:extLst>
                </p:nvPr>
              </p:nvGraphicFramePr>
              <p:xfrm>
                <a:off x="3871531" y="3601823"/>
                <a:ext cx="1008000" cy="1012181"/>
              </p:xfrm>
              <a:graphic>
                <a:graphicData uri="http://schemas.microsoft.com/office/powerpoint/2016/sectionzoom">
                  <psez:sectionZm>
                    <psez:sectionZmObj sectionId="{6E181195-6939-4246-8913-050311ED9BCB}">
                      <psez:zmPr id="{3077ACD5-0AC7-40B5-B5F7-A7306E531E28}" imageType="cover" transitionDur="1000">
                        <p166:blipFill xmlns:p166="http://schemas.microsoft.com/office/powerpoint/2016/6/main"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1012181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2" name="Abschnittszoom 21">
                  <a:hlinkClick r:id="rId34" action="ppaction://hlinksldjump"/>
                  <a:extLst>
                    <a:ext uri="{FF2B5EF4-FFF2-40B4-BE49-F238E27FC236}">
                      <a16:creationId xmlns:a16="http://schemas.microsoft.com/office/drawing/2014/main" id="{BBF9B5CF-DF00-2B5B-0A8B-9C4F52930F2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3601823"/>
                  <a:ext cx="1008000" cy="1012181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" name="Abschnittszoom 20">
                  <a:extLst>
                    <a:ext uri="{FF2B5EF4-FFF2-40B4-BE49-F238E27FC236}">
                      <a16:creationId xmlns:a16="http://schemas.microsoft.com/office/drawing/2014/main" id="{0F286F65-682E-E6A1-8EEE-5A542727077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617278"/>
                    </p:ext>
                  </p:extLst>
                </p:nvPr>
              </p:nvGraphicFramePr>
              <p:xfrm>
                <a:off x="3871531" y="4663285"/>
                <a:ext cx="1008000" cy="1012181"/>
              </p:xfrm>
              <a:graphic>
                <a:graphicData uri="http://schemas.microsoft.com/office/powerpoint/2016/sectionzoom">
                  <psez:sectionZm>
                    <psez:sectionZmObj sectionId="{1BB2A88F-F766-4056-BBCF-8E2001B37156}">
                      <psez:zmPr id="{8D27EB69-FDEF-4646-BE89-2868BD10DA00}" imageType="cover" transitionDur="1000">
                        <p166:blipFill xmlns:p166="http://schemas.microsoft.com/office/powerpoint/2016/6/main"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24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008000" cy="1012181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6" name="Abschnittszoom 25">
                  <a:hlinkClick r:id="rId37" action="ppaction://hlinksldjump"/>
                  <a:extLst>
                    <a:ext uri="{FF2B5EF4-FFF2-40B4-BE49-F238E27FC236}">
                      <a16:creationId xmlns:a16="http://schemas.microsoft.com/office/drawing/2014/main" id="{A58C658D-AFE2-DB66-C6AD-1598CFA90C4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1531" y="4663285"/>
                  <a:ext cx="1008000" cy="1012181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E60585D-2A94-4B8C-B23F-0CFFE608AE20}"/>
                </a:ext>
              </a:extLst>
            </p:cNvPr>
            <p:cNvSpPr txBox="1"/>
            <p:nvPr/>
          </p:nvSpPr>
          <p:spPr>
            <a:xfrm>
              <a:off x="386104" y="4951462"/>
              <a:ext cx="32400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400" dirty="0"/>
                <a:t>Genossenschaften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8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C79DF3E4-9BFE-5BE9-8131-B3767649B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2">
            <a:extLst>
              <a:ext uri="{FF2B5EF4-FFF2-40B4-BE49-F238E27FC236}">
                <a16:creationId xmlns:a16="http://schemas.microsoft.com/office/drawing/2014/main" id="{9478B85E-E404-D648-356B-A14D20F09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r" eaLnBrk="1"/>
            <a:fld id="{860E58CF-635D-47C0-9EA8-2EA49D20DDEA}" type="slidenum">
              <a:rPr lang="de-DE" altLang="de-DE">
                <a:solidFill>
                  <a:srgbClr val="FFFFFF"/>
                </a:solidFill>
              </a:rPr>
              <a:pPr algn="r" eaLnBrk="1"/>
              <a:t>3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57D7A42B-9112-493B-8C5E-800D14D0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D7D3574E-5B4B-424B-8B22-CF90E87B3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/>
            <a:r>
              <a:rPr lang="de-DE" altLang="de-DE" sz="3200" dirty="0"/>
              <a:t>Unternehmensbereiche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2AFF38DC-9448-41A8-93DE-CC66F61E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 hangingPunct="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r" eaLnBrk="1">
              <a:spcAft>
                <a:spcPct val="0"/>
              </a:spcAft>
            </a:pPr>
            <a:fld id="{92BD79D5-F9C2-4177-BFAA-AE5C182D4779}" type="slidenum">
              <a:rPr lang="de-DE" altLang="de-DE" sz="1800">
                <a:solidFill>
                  <a:srgbClr val="FFFFFF"/>
                </a:solidFill>
              </a:rPr>
              <a:pPr algn="r" eaLnBrk="1">
                <a:spcAft>
                  <a:spcPct val="0"/>
                </a:spcAft>
              </a:pPr>
              <a:t>4</a:t>
            </a:fld>
            <a:endParaRPr lang="de-DE" altLang="de-DE" sz="1800">
              <a:solidFill>
                <a:srgbClr val="FFFFFF"/>
              </a:solidFill>
            </a:endParaRPr>
          </a:p>
        </p:txBody>
      </p:sp>
      <p:pic>
        <p:nvPicPr>
          <p:cNvPr id="3" name="Grafik 2" descr="Ein Bild, das Gras, Himmel, draußen, üppig enthält.&#10;&#10;Automatisch generierte Beschreibung">
            <a:extLst>
              <a:ext uri="{FF2B5EF4-FFF2-40B4-BE49-F238E27FC236}">
                <a16:creationId xmlns:a16="http://schemas.microsoft.com/office/drawing/2014/main" id="{25E8797F-A3BE-4C47-B626-0911403FAC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1832" r="3896"/>
          <a:stretch/>
        </p:blipFill>
        <p:spPr>
          <a:xfrm>
            <a:off x="1" y="1316335"/>
            <a:ext cx="10115550" cy="5816904"/>
          </a:xfrm>
          <a:prstGeom prst="rect">
            <a:avLst/>
          </a:prstGeom>
        </p:spPr>
      </p:pic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077C37A-F5EB-427D-83E1-2EA5FC8926C5}"/>
              </a:ext>
            </a:extLst>
          </p:cNvPr>
          <p:cNvGraphicFramePr/>
          <p:nvPr/>
        </p:nvGraphicFramePr>
        <p:xfrm>
          <a:off x="1169343" y="1588893"/>
          <a:ext cx="7776864" cy="548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4122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57D7A42B-9112-493B-8C5E-800D14D0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D7D3574E-5B4B-424B-8B22-CF90E87B3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/>
            <a:r>
              <a:rPr lang="de-DE" altLang="de-DE" sz="3200"/>
              <a:t>Unternehmensbereiche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2AFF38DC-9448-41A8-93DE-CC66F61E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 hangingPunct="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r" eaLnBrk="1">
              <a:spcAft>
                <a:spcPct val="0"/>
              </a:spcAft>
            </a:pPr>
            <a:fld id="{92BD79D5-F9C2-4177-BFAA-AE5C182D4779}" type="slidenum">
              <a:rPr lang="de-DE" altLang="de-DE" sz="1800">
                <a:solidFill>
                  <a:srgbClr val="FFFFFF"/>
                </a:solidFill>
              </a:rPr>
              <a:pPr algn="r" eaLnBrk="1">
                <a:spcAft>
                  <a:spcPct val="0"/>
                </a:spcAft>
              </a:pPr>
              <a:t>5</a:t>
            </a:fld>
            <a:endParaRPr lang="de-DE" altLang="de-DE" sz="1800">
              <a:solidFill>
                <a:srgbClr val="FFFFFF"/>
              </a:solidFill>
            </a:endParaRPr>
          </a:p>
        </p:txBody>
      </p:sp>
      <p:pic>
        <p:nvPicPr>
          <p:cNvPr id="3" name="Grafik 2" descr="Ein Bild, das Gras, Himmel, draußen, üppig enthält.&#10;&#10;Automatisch generierte Beschreibung">
            <a:extLst>
              <a:ext uri="{FF2B5EF4-FFF2-40B4-BE49-F238E27FC236}">
                <a16:creationId xmlns:a16="http://schemas.microsoft.com/office/drawing/2014/main" id="{25E8797F-A3BE-4C47-B626-0911403FAC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1832" r="3896"/>
          <a:stretch/>
        </p:blipFill>
        <p:spPr>
          <a:xfrm>
            <a:off x="1" y="1331913"/>
            <a:ext cx="10115550" cy="5801325"/>
          </a:xfrm>
          <a:prstGeom prst="rect">
            <a:avLst/>
          </a:prstGeom>
        </p:spPr>
      </p:pic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3D02348A-A9C6-4306-A35A-61C04CC43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070339"/>
              </p:ext>
            </p:extLst>
          </p:nvPr>
        </p:nvGraphicFramePr>
        <p:xfrm>
          <a:off x="791840" y="-218418"/>
          <a:ext cx="8496944" cy="6056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35E0714-AAE0-46AE-8E24-6AEF5B6CB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388568"/>
              </p:ext>
            </p:extLst>
          </p:nvPr>
        </p:nvGraphicFramePr>
        <p:xfrm>
          <a:off x="791840" y="4319081"/>
          <a:ext cx="8496944" cy="2723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145977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4F707CD-9B4C-9053-2A38-632C7636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1A31D4E4-2C34-E814-6823-D779A7AC8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de-DE" sz="3800">
                <a:solidFill>
                  <a:srgbClr val="666666"/>
                </a:solidFill>
              </a:rPr>
              <a:t>Abteilung REDS</a:t>
            </a:r>
          </a:p>
        </p:txBody>
      </p:sp>
      <p:sp>
        <p:nvSpPr>
          <p:cNvPr id="11268" name="Inhaltsplatzhalter 2">
            <a:extLst>
              <a:ext uri="{FF2B5EF4-FFF2-40B4-BE49-F238E27FC236}">
                <a16:creationId xmlns:a16="http://schemas.microsoft.com/office/drawing/2014/main" id="{8F44B544-6784-EA38-8B19-27B92DBA2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4643933"/>
            <a:ext cx="9069387" cy="2038401"/>
          </a:xfrm>
        </p:spPr>
        <p:txBody>
          <a:bodyPr/>
          <a:lstStyle/>
          <a:p>
            <a:pPr eaLnBrk="1"/>
            <a:r>
              <a:rPr lang="de-DE" altLang="de-DE" sz="2800" dirty="0"/>
              <a:t>In 2022 gegründet und unabhängig agierend</a:t>
            </a:r>
          </a:p>
          <a:p>
            <a:pPr eaLnBrk="1"/>
            <a:r>
              <a:rPr lang="de-DE" altLang="de-DE" sz="2800" dirty="0"/>
              <a:t>Bietet übersichtliche, automatisierte und herstellerunabhängige Anlagenüberwachung</a:t>
            </a:r>
          </a:p>
          <a:p>
            <a:pPr eaLnBrk="1"/>
            <a:endParaRPr lang="de-DE" altLang="de-DE" sz="2800" dirty="0"/>
          </a:p>
          <a:p>
            <a:pPr eaLnBrk="1"/>
            <a:endParaRPr lang="de-DE" altLang="de-DE" sz="2800" dirty="0"/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DD283686-0F70-1F32-DBBC-0DD84EF2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r" eaLnBrk="1"/>
            <a:fld id="{2DE03FD8-7BC9-4658-9E8B-1A9416787E75}" type="slidenum">
              <a:rPr lang="de-DE" altLang="de-DE">
                <a:solidFill>
                  <a:srgbClr val="FFFFFF"/>
                </a:solidFill>
              </a:rPr>
              <a:pPr algn="r" eaLnBrk="1"/>
              <a:t>6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07910329-2993-39A5-F671-0AE2BF10F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2771705"/>
            <a:ext cx="3779520" cy="144018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881B9A7-7E0E-645F-013D-14531682391D}"/>
              </a:ext>
            </a:extLst>
          </p:cNvPr>
          <p:cNvSpPr txBox="1">
            <a:spLocks/>
          </p:cNvSpPr>
          <p:nvPr/>
        </p:nvSpPr>
        <p:spPr bwMode="auto">
          <a:xfrm>
            <a:off x="4392240" y="3059757"/>
            <a:ext cx="5406774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algn="ctr" eaLnBrk="1">
              <a:buNone/>
            </a:pPr>
            <a:r>
              <a:rPr lang="de-DE" altLang="de-DE" sz="2800" kern="0" dirty="0"/>
              <a:t>Für Betreiber, Betriebsführer, Investoren &amp; Service</a:t>
            </a:r>
          </a:p>
          <a:p>
            <a:pPr algn="ctr" eaLnBrk="1"/>
            <a:endParaRPr lang="de-DE" altLang="de-DE" sz="2800" kern="0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BC76C8C-6044-D610-B6AB-6D50A75530A3}"/>
              </a:ext>
            </a:extLst>
          </p:cNvPr>
          <p:cNvSpPr txBox="1">
            <a:spLocks/>
          </p:cNvSpPr>
          <p:nvPr/>
        </p:nvSpPr>
        <p:spPr bwMode="auto">
          <a:xfrm>
            <a:off x="503237" y="1547590"/>
            <a:ext cx="9069387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algn="ctr" eaLnBrk="1">
              <a:buNone/>
            </a:pPr>
            <a:r>
              <a:rPr lang="de-DE" altLang="de-DE" sz="2800" kern="0" dirty="0" err="1"/>
              <a:t>Renewable</a:t>
            </a:r>
            <a:r>
              <a:rPr lang="de-DE" altLang="de-DE" sz="2800" kern="0" dirty="0"/>
              <a:t> Energy Data Solutions (kurz REDS)</a:t>
            </a:r>
          </a:p>
        </p:txBody>
      </p:sp>
    </p:spTree>
    <p:extLst>
      <p:ext uri="{BB962C8B-B14F-4D97-AF65-F5344CB8AC3E}">
        <p14:creationId xmlns:p14="http://schemas.microsoft.com/office/powerpoint/2010/main" val="19072383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4F707CD-9B4C-9053-2A38-632C7636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1" y="-11151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1A31D4E4-2C34-E814-6823-D779A7AC8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de-DE" sz="3800" dirty="0">
                <a:solidFill>
                  <a:srgbClr val="666666"/>
                </a:solidFill>
              </a:rPr>
              <a:t>Die Betriebsführung</a:t>
            </a:r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DD283686-0F70-1F32-DBBC-0DD84EF2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r" eaLnBrk="1"/>
            <a:fld id="{2DE03FD8-7BC9-4658-9E8B-1A9416787E75}" type="slidenum">
              <a:rPr lang="de-DE" altLang="de-DE">
                <a:solidFill>
                  <a:srgbClr val="FFFFFF"/>
                </a:solidFill>
              </a:rPr>
              <a:pPr algn="r" eaLnBrk="1"/>
              <a:t>7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D6068AA-021B-9235-779C-FC8EE74455F7}"/>
              </a:ext>
            </a:extLst>
          </p:cNvPr>
          <p:cNvSpPr txBox="1">
            <a:spLocks/>
          </p:cNvSpPr>
          <p:nvPr/>
        </p:nvSpPr>
        <p:spPr bwMode="auto">
          <a:xfrm>
            <a:off x="503238" y="1547589"/>
            <a:ext cx="5245809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>
              <a:buNone/>
            </a:pPr>
            <a:r>
              <a:rPr lang="de-DE" altLang="de-DE" sz="2800" b="1" kern="0" dirty="0"/>
              <a:t>Windrad hat eine Störung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E-Mail:</a:t>
            </a:r>
            <a:r>
              <a:rPr lang="de-DE" altLang="de-DE" sz="2800" kern="0" dirty="0">
                <a:sym typeface="Wingdings" panose="05000000000000000000" pitchFamily="2" charset="2"/>
              </a:rPr>
              <a:t> Generatorübertemperatur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>
                <a:sym typeface="Wingdings" panose="05000000000000000000" pitchFamily="2" charset="2"/>
              </a:rPr>
              <a:t>Prüfung in Parktools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>
                <a:sym typeface="Wingdings" panose="05000000000000000000" pitchFamily="2" charset="2"/>
              </a:rPr>
              <a:t>Fehler tritt nur kurz, aber häufig auf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>
                <a:sym typeface="Wingdings" panose="05000000000000000000" pitchFamily="2" charset="2"/>
              </a:rPr>
              <a:t>Serviceeinsatz erforderlich!</a:t>
            </a: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ü"/>
            </a:pPr>
            <a:endParaRPr lang="de-DE" altLang="de-DE" sz="2800" kern="0" dirty="0"/>
          </a:p>
          <a:p>
            <a:pPr marL="0" indent="0" eaLnBrk="1">
              <a:buNone/>
            </a:pPr>
            <a:endParaRPr lang="de-DE" altLang="de-DE" sz="2800" kern="0" dirty="0"/>
          </a:p>
          <a:p>
            <a:pPr marL="0" indent="0" eaLnBrk="1">
              <a:buNone/>
            </a:pP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marL="0" indent="0" eaLnBrk="1">
              <a:buNone/>
            </a:pPr>
            <a:endParaRPr lang="de-DE" altLang="de-DE" kern="0" dirty="0">
              <a:sym typeface="Wingdings" panose="05000000000000000000" pitchFamily="2" charset="2"/>
            </a:endParaRPr>
          </a:p>
          <a:p>
            <a:pPr eaLnBrk="1">
              <a:buFontTx/>
              <a:buChar char="-"/>
            </a:pPr>
            <a:endParaRPr lang="de-DE" altLang="de-DE" kern="0" dirty="0"/>
          </a:p>
        </p:txBody>
      </p:sp>
      <p:pic>
        <p:nvPicPr>
          <p:cNvPr id="4" name="Grafik 3" descr="Ein Bild, das Text, Screenshot, Software, Betriebssystem enthält.&#10;&#10;Automatisch generierte Beschreibung">
            <a:extLst>
              <a:ext uri="{FF2B5EF4-FFF2-40B4-BE49-F238E27FC236}">
                <a16:creationId xmlns:a16="http://schemas.microsoft.com/office/drawing/2014/main" id="{3C5A8E1E-56B6-FCFB-7D18-13B29487D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3"/>
          <a:stretch/>
        </p:blipFill>
        <p:spPr>
          <a:xfrm>
            <a:off x="6307282" y="1525123"/>
            <a:ext cx="3489081" cy="5328591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CCB6C9F-D32B-F52F-3EF2-342434B6E227}"/>
              </a:ext>
            </a:extLst>
          </p:cNvPr>
          <p:cNvGrpSpPr/>
          <p:nvPr/>
        </p:nvGrpSpPr>
        <p:grpSpPr>
          <a:xfrm>
            <a:off x="2576004" y="2176949"/>
            <a:ext cx="7220359" cy="4653164"/>
            <a:chOff x="2576004" y="2176949"/>
            <a:chExt cx="7220359" cy="4653164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6918C1C6-B745-5954-0157-9AD52F62A104}"/>
                </a:ext>
              </a:extLst>
            </p:cNvPr>
            <p:cNvGrpSpPr/>
            <p:nvPr/>
          </p:nvGrpSpPr>
          <p:grpSpPr>
            <a:xfrm>
              <a:off x="2576004" y="2176949"/>
              <a:ext cx="7220359" cy="4653164"/>
              <a:chOff x="2576004" y="2176949"/>
              <a:chExt cx="7220359" cy="4653164"/>
            </a:xfrm>
          </p:grpSpPr>
          <p:pic>
            <p:nvPicPr>
              <p:cNvPr id="7" name="Grafik 6" descr="Ein Bild, das Text, Screenshot, Software, Multimedia-Software enthält.&#10;&#10;Automatisch generierte Beschreibung">
                <a:extLst>
                  <a:ext uri="{FF2B5EF4-FFF2-40B4-BE49-F238E27FC236}">
                    <a16:creationId xmlns:a16="http://schemas.microsoft.com/office/drawing/2014/main" id="{84FC88A0-30B1-0A63-8D4A-92F7656BA1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7" t="6396" b="6881"/>
              <a:stretch/>
            </p:blipFill>
            <p:spPr>
              <a:xfrm>
                <a:off x="4432811" y="2890411"/>
                <a:ext cx="5363552" cy="3939702"/>
              </a:xfrm>
              <a:prstGeom prst="rect">
                <a:avLst/>
              </a:prstGeom>
            </p:spPr>
          </p:pic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9658897B-1EB7-0F65-DC22-28817FC6FA98}"/>
                  </a:ext>
                </a:extLst>
              </p:cNvPr>
              <p:cNvGrpSpPr/>
              <p:nvPr/>
            </p:nvGrpSpPr>
            <p:grpSpPr>
              <a:xfrm>
                <a:off x="2576004" y="2176949"/>
                <a:ext cx="7218401" cy="713462"/>
                <a:chOff x="503238" y="4009426"/>
                <a:chExt cx="7094944" cy="635629"/>
              </a:xfrm>
            </p:grpSpPr>
            <p:pic>
              <p:nvPicPr>
                <p:cNvPr id="9" name="Grafik 8">
                  <a:extLst>
                    <a:ext uri="{FF2B5EF4-FFF2-40B4-BE49-F238E27FC236}">
                      <a16:creationId xmlns:a16="http://schemas.microsoft.com/office/drawing/2014/main" id="{0F9AD566-9C51-5EEB-154C-9549C9BB9F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06" t="23057" r="6222" b="28476"/>
                <a:stretch/>
              </p:blipFill>
              <p:spPr>
                <a:xfrm>
                  <a:off x="503238" y="4372681"/>
                  <a:ext cx="7094944" cy="272374"/>
                </a:xfrm>
                <a:prstGeom prst="rect">
                  <a:avLst/>
                </a:prstGeom>
              </p:spPr>
            </p:pic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3E8638BF-8BA4-7347-7DE3-681C0526A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9" t="22549" r="1569" b="14071"/>
                <a:stretch/>
              </p:blipFill>
              <p:spPr>
                <a:xfrm>
                  <a:off x="503238" y="4009426"/>
                  <a:ext cx="7094944" cy="374288"/>
                </a:xfrm>
                <a:prstGeom prst="rect">
                  <a:avLst/>
                </a:prstGeom>
              </p:spPr>
            </p:pic>
          </p:grpSp>
        </p:grpSp>
        <p:sp>
          <p:nvSpPr>
            <p:cNvPr id="17" name="Pfeil: nach unten 16">
              <a:extLst>
                <a:ext uri="{FF2B5EF4-FFF2-40B4-BE49-F238E27FC236}">
                  <a16:creationId xmlns:a16="http://schemas.microsoft.com/office/drawing/2014/main" id="{3298C090-7ADB-80C2-C089-1BC4CFF6DE5C}"/>
                </a:ext>
              </a:extLst>
            </p:cNvPr>
            <p:cNvSpPr/>
            <p:nvPr/>
          </p:nvSpPr>
          <p:spPr bwMode="auto">
            <a:xfrm>
              <a:off x="6427961" y="5531668"/>
              <a:ext cx="217283" cy="416460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effectLst/>
                <a:latin typeface="Arial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195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4F707CD-9B4C-9053-2A38-632C7636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8" y="1587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1A31D4E4-2C34-E814-6823-D779A7AC8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de-DE" sz="3800" dirty="0">
                <a:solidFill>
                  <a:srgbClr val="666666"/>
                </a:solidFill>
              </a:rPr>
              <a:t>Der Service</a:t>
            </a:r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DD283686-0F70-1F32-DBBC-0DD84EF2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r" eaLnBrk="1"/>
            <a:fld id="{2DE03FD8-7BC9-4658-9E8B-1A9416787E75}" type="slidenum">
              <a:rPr lang="de-DE" altLang="de-DE">
                <a:solidFill>
                  <a:srgbClr val="FFFFFF"/>
                </a:solidFill>
              </a:rPr>
              <a:pPr algn="r" eaLnBrk="1"/>
              <a:t>8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BC76C8C-6044-D610-B6AB-6D50A75530A3}"/>
              </a:ext>
            </a:extLst>
          </p:cNvPr>
          <p:cNvSpPr txBox="1">
            <a:spLocks/>
          </p:cNvSpPr>
          <p:nvPr/>
        </p:nvSpPr>
        <p:spPr bwMode="auto">
          <a:xfrm>
            <a:off x="503237" y="1547589"/>
            <a:ext cx="9069387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>
              <a:buNone/>
            </a:pPr>
            <a:r>
              <a:rPr lang="de-DE" altLang="de-DE" sz="2800" b="1" kern="0" dirty="0"/>
              <a:t>Anlage läuft, aber Nachricht durch Kunde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Vermehrt Generatorübertemperatur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Gestörte Wasserkühlung </a:t>
            </a:r>
            <a:r>
              <a:rPr lang="de-DE" altLang="de-DE" sz="2800" kern="0" dirty="0">
                <a:sym typeface="Wingdings" panose="05000000000000000000" pitchFamily="2" charset="2"/>
              </a:rPr>
              <a:t> Anlage läuft leistungsreduziert</a:t>
            </a: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Tritt immer bei hohen Windgeschwindigkeiten auf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Serviceeinsatz </a:t>
            </a:r>
            <a:r>
              <a:rPr lang="de-DE" altLang="de-DE" sz="2800" kern="0" dirty="0">
                <a:sym typeface="Wingdings" panose="05000000000000000000" pitchFamily="2" charset="2"/>
              </a:rPr>
              <a:t> Wasserkühlung reparieren</a:t>
            </a: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marL="0" indent="0" eaLnBrk="1">
              <a:buNone/>
            </a:pPr>
            <a:endParaRPr lang="de-DE" altLang="de-DE" kern="0" dirty="0">
              <a:sym typeface="Wingdings" panose="05000000000000000000" pitchFamily="2" charset="2"/>
            </a:endParaRPr>
          </a:p>
          <a:p>
            <a:pPr eaLnBrk="1">
              <a:buFontTx/>
              <a:buChar char="-"/>
            </a:pPr>
            <a:endParaRPr lang="de-DE" altLang="de-DE" kern="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90CA3D8-59F0-A314-4E6A-635436F85C51}"/>
              </a:ext>
            </a:extLst>
          </p:cNvPr>
          <p:cNvGrpSpPr/>
          <p:nvPr/>
        </p:nvGrpSpPr>
        <p:grpSpPr>
          <a:xfrm>
            <a:off x="323005" y="2790279"/>
            <a:ext cx="9523254" cy="4123598"/>
            <a:chOff x="323005" y="2790279"/>
            <a:chExt cx="9523254" cy="4123598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C1A6085-49D0-A55B-A73F-A40F0CA6215B}"/>
                </a:ext>
              </a:extLst>
            </p:cNvPr>
            <p:cNvGrpSpPr/>
            <p:nvPr/>
          </p:nvGrpSpPr>
          <p:grpSpPr>
            <a:xfrm>
              <a:off x="323005" y="2790279"/>
              <a:ext cx="9523254" cy="4080590"/>
              <a:chOff x="323005" y="2790279"/>
              <a:chExt cx="9523254" cy="4080590"/>
            </a:xfrm>
          </p:grpSpPr>
          <p:pic>
            <p:nvPicPr>
              <p:cNvPr id="8" name="Grafik 7" descr="Ein Bild, das Text, Screenshot enthält.&#10;&#10;Automatisch generierte Beschreibung">
                <a:extLst>
                  <a:ext uri="{FF2B5EF4-FFF2-40B4-BE49-F238E27FC236}">
                    <a16:creationId xmlns:a16="http://schemas.microsoft.com/office/drawing/2014/main" id="{E4FB4FA0-A7B3-997C-39F0-9D97EB336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0" r="2708"/>
              <a:stretch/>
            </p:blipFill>
            <p:spPr>
              <a:xfrm>
                <a:off x="323005" y="3120984"/>
                <a:ext cx="9523253" cy="3749885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580C3035-E5D8-AAB5-2EAA-E66565299E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5" t="21201" r="2765" b="8504"/>
              <a:stretch/>
            </p:blipFill>
            <p:spPr>
              <a:xfrm>
                <a:off x="323005" y="2790279"/>
                <a:ext cx="9523254" cy="361606"/>
              </a:xfrm>
              <a:prstGeom prst="rect">
                <a:avLst/>
              </a:prstGeom>
            </p:spPr>
          </p:pic>
        </p:grp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DB298B5-93EC-A16B-3975-EE28F4E240E8}"/>
                </a:ext>
              </a:extLst>
            </p:cNvPr>
            <p:cNvSpPr/>
            <p:nvPr/>
          </p:nvSpPr>
          <p:spPr bwMode="auto">
            <a:xfrm>
              <a:off x="5749047" y="3106087"/>
              <a:ext cx="1357923" cy="786903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FB3204D-6CBE-4291-1EC5-AE222484B646}"/>
                </a:ext>
              </a:extLst>
            </p:cNvPr>
            <p:cNvSpPr/>
            <p:nvPr/>
          </p:nvSpPr>
          <p:spPr bwMode="auto">
            <a:xfrm>
              <a:off x="5756598" y="6246131"/>
              <a:ext cx="1357923" cy="667746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effectLst/>
                <a:latin typeface="Arial" charset="0"/>
                <a:cs typeface="Arial Unicode MS" charset="0"/>
              </a:endParaRPr>
            </a:p>
          </p:txBody>
        </p:sp>
      </p:grpSp>
      <p:pic>
        <p:nvPicPr>
          <p:cNvPr id="11" name="Grafik 10" descr="Ein Bild, das Text, Screensho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A61CE6BD-B4D0-261C-975F-324500977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6" y="1337797"/>
            <a:ext cx="10080625" cy="55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0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4F707CD-9B4C-9053-2A38-632C7636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1587"/>
            <a:ext cx="101155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1A31D4E4-2C34-E814-6823-D779A7AC8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6337300" cy="1030288"/>
          </a:xfrm>
        </p:spPr>
        <p:txBody>
          <a:bodyPr tIns="33516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de-DE" sz="3800" dirty="0">
                <a:solidFill>
                  <a:srgbClr val="666666"/>
                </a:solidFill>
              </a:rPr>
              <a:t>Die Investoren</a:t>
            </a:r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DD283686-0F70-1F32-DBBC-0DD84EF2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7170738"/>
            <a:ext cx="1323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r" eaLnBrk="1"/>
            <a:fld id="{2DE03FD8-7BC9-4658-9E8B-1A9416787E75}" type="slidenum">
              <a:rPr lang="de-DE" altLang="de-DE">
                <a:solidFill>
                  <a:srgbClr val="FFFFFF"/>
                </a:solidFill>
              </a:rPr>
              <a:pPr algn="r" eaLnBrk="1"/>
              <a:t>9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BC76C8C-6044-D610-B6AB-6D50A75530A3}"/>
              </a:ext>
            </a:extLst>
          </p:cNvPr>
          <p:cNvSpPr txBox="1">
            <a:spLocks/>
          </p:cNvSpPr>
          <p:nvPr/>
        </p:nvSpPr>
        <p:spPr bwMode="auto">
          <a:xfrm>
            <a:off x="503237" y="1547589"/>
            <a:ext cx="9069387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eaLnBrk="1">
              <a:buNone/>
            </a:pPr>
            <a:r>
              <a:rPr lang="de-DE" altLang="de-DE" sz="2800" b="1" kern="0" dirty="0"/>
              <a:t>Live Performance verfolgen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Portfolio liegt über den Erwartungen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Benachrichtigung durch Betriebsführung zu geplantem Serviceeinsatz</a:t>
            </a:r>
          </a:p>
          <a:p>
            <a:pPr eaLnBrk="1">
              <a:buFont typeface="Wingdings" panose="05000000000000000000" pitchFamily="2" charset="2"/>
              <a:buChar char="ü"/>
            </a:pPr>
            <a:r>
              <a:rPr lang="de-DE" altLang="de-DE" sz="2800" kern="0" dirty="0"/>
              <a:t>Reporting liefert die Zahlen zur Störung</a:t>
            </a:r>
          </a:p>
          <a:p>
            <a:pPr eaLnBrk="1">
              <a:buFont typeface="Wingdings" panose="05000000000000000000" pitchFamily="2" charset="2"/>
              <a:buChar char="ü"/>
            </a:pP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ü"/>
            </a:pPr>
            <a:endParaRPr lang="de-DE" altLang="de-DE" sz="2800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eaLnBrk="1">
              <a:buFont typeface="Wingdings" panose="05000000000000000000" pitchFamily="2" charset="2"/>
              <a:buChar char="v"/>
            </a:pPr>
            <a:endParaRPr lang="de-DE" altLang="de-DE" kern="0" dirty="0"/>
          </a:p>
          <a:p>
            <a:pPr marL="0" indent="0" eaLnBrk="1">
              <a:buNone/>
            </a:pPr>
            <a:endParaRPr lang="de-DE" altLang="de-DE" kern="0" dirty="0">
              <a:sym typeface="Wingdings" panose="05000000000000000000" pitchFamily="2" charset="2"/>
            </a:endParaRPr>
          </a:p>
          <a:p>
            <a:pPr eaLnBrk="1">
              <a:buFontTx/>
              <a:buChar char="-"/>
            </a:pPr>
            <a:endParaRPr lang="de-DE" altLang="de-DE" kern="0" dirty="0"/>
          </a:p>
        </p:txBody>
      </p:sp>
      <p:pic>
        <p:nvPicPr>
          <p:cNvPr id="5" name="Tachos" descr="Ein Bild, das Text, Screenshot, Zahl, Software enthält.&#10;&#10;Automatisch generierte Beschreibung">
            <a:extLst>
              <a:ext uri="{FF2B5EF4-FFF2-40B4-BE49-F238E27FC236}">
                <a16:creationId xmlns:a16="http://schemas.microsoft.com/office/drawing/2014/main" id="{00909180-8D32-581A-976D-5E11F3220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2" y="2605678"/>
            <a:ext cx="7708255" cy="4270502"/>
          </a:xfrm>
          <a:prstGeom prst="rect">
            <a:avLst/>
          </a:prstGeom>
        </p:spPr>
      </p:pic>
      <p:grpSp>
        <p:nvGrpSpPr>
          <p:cNvPr id="9" name="MoBe Knoten">
            <a:extLst>
              <a:ext uri="{FF2B5EF4-FFF2-40B4-BE49-F238E27FC236}">
                <a16:creationId xmlns:a16="http://schemas.microsoft.com/office/drawing/2014/main" id="{4045A13B-0D1A-DAE5-7272-A7212B8F83AB}"/>
              </a:ext>
            </a:extLst>
          </p:cNvPr>
          <p:cNvGrpSpPr/>
          <p:nvPr/>
        </p:nvGrpSpPr>
        <p:grpSpPr>
          <a:xfrm>
            <a:off x="971770" y="2062051"/>
            <a:ext cx="8627601" cy="3877022"/>
            <a:chOff x="971770" y="2062051"/>
            <a:chExt cx="8627601" cy="387702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26AA068-8558-E4C6-418D-1CC14FED7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770" y="2062051"/>
              <a:ext cx="8627601" cy="3877022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E25F625-4A10-0649-126D-7066C5ACE6FB}"/>
                </a:ext>
              </a:extLst>
            </p:cNvPr>
            <p:cNvSpPr/>
            <p:nvPr/>
          </p:nvSpPr>
          <p:spPr bwMode="auto">
            <a:xfrm>
              <a:off x="5585988" y="5088048"/>
              <a:ext cx="3902044" cy="244443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effectLst/>
                <a:latin typeface="Arial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487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2c7639-f451-498d-b821-30d7df07576c">
      <Terms xmlns="http://schemas.microsoft.com/office/infopath/2007/PartnerControls"/>
    </lcf76f155ced4ddcb4097134ff3c332f>
    <TaxCatchAll xmlns="db0ad99a-5633-400d-96d6-cdb91ea62c3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FEA030DB58E84CB531830B8CBDAF01" ma:contentTypeVersion="15" ma:contentTypeDescription="Create a new document." ma:contentTypeScope="" ma:versionID="ee28b10318c0a3b44628e50806190a8b">
  <xsd:schema xmlns:xsd="http://www.w3.org/2001/XMLSchema" xmlns:xs="http://www.w3.org/2001/XMLSchema" xmlns:p="http://schemas.microsoft.com/office/2006/metadata/properties" xmlns:ns2="202c7639-f451-498d-b821-30d7df07576c" xmlns:ns3="db0ad99a-5633-400d-96d6-cdb91ea62c39" targetNamespace="http://schemas.microsoft.com/office/2006/metadata/properties" ma:root="true" ma:fieldsID="d745f2790a3df0846ed6b7a65833e549" ns2:_="" ns3:_="">
    <xsd:import namespace="202c7639-f451-498d-b821-30d7df07576c"/>
    <xsd:import namespace="db0ad99a-5633-400d-96d6-cdb91ea62c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c7639-f451-498d-b821-30d7df075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606870f-7272-46f0-9abe-7be06b785c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ad99a-5633-400d-96d6-cdb91ea62c3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91ad2e4-26df-4789-b727-c2434b8dab7b}" ma:internalName="TaxCatchAll" ma:showField="CatchAllData" ma:web="db0ad99a-5633-400d-96d6-cdb91ea62c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788FC0-E1E3-490D-88AD-D39B3A7094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CE8107-9C9A-499D-9273-9D74E551A583}">
  <ds:schemaRefs>
    <ds:schemaRef ds:uri="202c7639-f451-498d-b821-30d7df07576c"/>
    <ds:schemaRef ds:uri="db0ad99a-5633-400d-96d6-cdb91ea62c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687577-C79A-40D2-B447-DA82C3540B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c7639-f451-498d-b821-30d7df07576c"/>
    <ds:schemaRef ds:uri="db0ad99a-5633-400d-96d6-cdb91ea62c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</Words>
  <Application>Microsoft Office PowerPoint</Application>
  <PresentationFormat>Benutzerdefiniert</PresentationFormat>
  <Paragraphs>133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Helvetica Neue LT Pro</vt:lpstr>
      <vt:lpstr>Times New Roman</vt:lpstr>
      <vt:lpstr>Wingdings</vt:lpstr>
      <vt:lpstr>Larissa</vt:lpstr>
      <vt:lpstr>PowerPoint-Präsentation</vt:lpstr>
      <vt:lpstr>Ein Tag im Leben eines Windrades</vt:lpstr>
      <vt:lpstr>PowerPoint-Präsentation</vt:lpstr>
      <vt:lpstr>Unternehmensbereiche</vt:lpstr>
      <vt:lpstr>Unternehmensbereiche</vt:lpstr>
      <vt:lpstr>Abteilung REDS</vt:lpstr>
      <vt:lpstr>Die Betriebsführung</vt:lpstr>
      <vt:lpstr>Der Service</vt:lpstr>
      <vt:lpstr>Die Investoren</vt:lpstr>
      <vt:lpstr>Bürger- Genossenschaften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Höchst</dc:creator>
  <cp:lastModifiedBy>Tobias Natt</cp:lastModifiedBy>
  <cp:revision>2</cp:revision>
  <cp:lastPrinted>1601-01-01T00:00:00Z</cp:lastPrinted>
  <dcterms:created xsi:type="dcterms:W3CDTF">2016-02-15T08:18:03Z</dcterms:created>
  <dcterms:modified xsi:type="dcterms:W3CDTF">2023-11-09T15:40:43Z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0x01010042FEA030DB58E84CB531830B8CBDAF01</vt:lpwstr>
  </property>
  <property fmtid="{D5CDD505-2E9C-101B-9397-08002B2CF9AE}" pid="3" name="MediaServiceImageTags">
    <vt:lpwstr/>
  </property>
</Properties>
</file>