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</p:sldMasterIdLst>
  <p:notesMasterIdLst>
    <p:notesMasterId r:id="rId10"/>
  </p:notesMasterIdLst>
  <p:sldIdLst>
    <p:sldId id="396" r:id="rId5"/>
    <p:sldId id="376" r:id="rId6"/>
    <p:sldId id="399" r:id="rId7"/>
    <p:sldId id="401" r:id="rId8"/>
    <p:sldId id="32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 pos="3362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a Lehmeier" initials="LL" lastIdx="7" clrIdx="0">
    <p:extLst>
      <p:ext uri="{19B8F6BF-5375-455C-9EA6-DF929625EA0E}">
        <p15:presenceInfo xmlns:p15="http://schemas.microsoft.com/office/powerpoint/2012/main" userId="S::Lena.Lehmeier@TrailStoneGroup.com::d5b2859f-3f9c-4529-b796-7f33fb2a33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27"/>
    <a:srgbClr val="020A66"/>
    <a:srgbClr val="071177"/>
    <a:srgbClr val="000533"/>
    <a:srgbClr val="00C7A8"/>
    <a:srgbClr val="2300FE"/>
    <a:srgbClr val="00F900"/>
    <a:srgbClr val="00FF9F"/>
    <a:srgbClr val="A3ECE1"/>
    <a:srgbClr val="181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8" autoAdjust="0"/>
    <p:restoredTop sz="94762"/>
  </p:normalViewPr>
  <p:slideViewPr>
    <p:cSldViewPr snapToGrid="0" snapToObjects="1">
      <p:cViewPr varScale="1">
        <p:scale>
          <a:sx n="97" d="100"/>
          <a:sy n="97" d="100"/>
        </p:scale>
        <p:origin x="102" y="144"/>
      </p:cViewPr>
      <p:guideLst>
        <p:guide orient="horz" pos="1434"/>
        <p:guide orient="horz" pos="33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867"/>
    </p:cViewPr>
  </p:sorterViewPr>
  <p:notesViewPr>
    <p:cSldViewPr snapToGrid="0" snapToObjects="1">
      <p:cViewPr>
        <p:scale>
          <a:sx n="68" d="100"/>
          <a:sy n="68" d="100"/>
        </p:scale>
        <p:origin x="2920" y="10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Sheet1!$A$2:$A$30</cx:f>
        <cx:lvl ptCount="29">
          <cx:pt idx="0">Austria</cx:pt>
          <cx:pt idx="1">Belgium</cx:pt>
          <cx:pt idx="2">Bulgaria</cx:pt>
          <cx:pt idx="3">Croatia</cx:pt>
          <cx:pt idx="4">Cyprus</cx:pt>
          <cx:pt idx="5">Czech Republic</cx:pt>
          <cx:pt idx="6">Denmark</cx:pt>
          <cx:pt idx="7">Estonia </cx:pt>
          <cx:pt idx="8">Finland</cx:pt>
          <cx:pt idx="9">France</cx:pt>
          <cx:pt idx="10">Germany</cx:pt>
          <cx:pt idx="11">Greece</cx:pt>
          <cx:pt idx="12">Hungary</cx:pt>
          <cx:pt idx="13">Ireland</cx:pt>
          <cx:pt idx="14">Italy</cx:pt>
          <cx:pt idx="15">Latvia</cx:pt>
          <cx:pt idx="16">Lithuania</cx:pt>
          <cx:pt idx="17">Luxembourg</cx:pt>
          <cx:pt idx="18">Malta</cx:pt>
          <cx:pt idx="19">Netherlands</cx:pt>
          <cx:pt idx="20">Norway</cx:pt>
          <cx:pt idx="21">Poland</cx:pt>
          <cx:pt idx="22">Portugal</cx:pt>
          <cx:pt idx="23">Romania</cx:pt>
          <cx:pt idx="24">Slovakia</cx:pt>
          <cx:pt idx="25">Slovenia</cx:pt>
          <cx:pt idx="26">Spain </cx:pt>
          <cx:pt idx="27">Sweden</cx:pt>
          <cx:pt idx="28">United Kingdom</cx:pt>
        </cx:lvl>
      </cx:strDim>
      <cx:numDim type="colorVal">
        <cx:f>Sheet1!$B$2:$B$30</cx:f>
        <cx:nf>Sheet1!$B$1</cx:nf>
        <cx:lvl ptCount="29" formatCode="General" name="Series1">
          <cx:pt idx="0">2</cx:pt>
          <cx:pt idx="1">2</cx:pt>
          <cx:pt idx="2">1</cx:pt>
          <cx:pt idx="3">2</cx:pt>
          <cx:pt idx="4">1</cx:pt>
          <cx:pt idx="5">1</cx:pt>
          <cx:pt idx="6">2</cx:pt>
          <cx:pt idx="7">1</cx:pt>
          <cx:pt idx="8">2</cx:pt>
          <cx:pt idx="9">2</cx:pt>
          <cx:pt idx="10">2</cx:pt>
          <cx:pt idx="11">1</cx:pt>
          <cx:pt idx="12">2</cx:pt>
          <cx:pt idx="13">2</cx:pt>
          <cx:pt idx="14">2</cx:pt>
          <cx:pt idx="15">1</cx:pt>
          <cx:pt idx="16">1</cx:pt>
          <cx:pt idx="17">1</cx:pt>
          <cx:pt idx="18">1</cx:pt>
          <cx:pt idx="19">2</cx:pt>
          <cx:pt idx="20">2</cx:pt>
          <cx:pt idx="21">1</cx:pt>
          <cx:pt idx="22">2</cx:pt>
          <cx:pt idx="23">1</cx:pt>
          <cx:pt idx="24">1</cx:pt>
          <cx:pt idx="25">1</cx:pt>
          <cx:pt idx="26">2</cx:pt>
          <cx:pt idx="27">2</cx:pt>
          <cx:pt idx="28">2</cx:pt>
        </cx:lvl>
      </cx:numDim>
    </cx:data>
  </cx:chartData>
  <cx:chart>
    <cx:plotArea>
      <cx:plotAreaRegion>
        <cx:series layoutId="regionMap" uniqueId="{F2872A5F-97EA-43FC-95EF-920C1E763E17}">
          <cx:tx>
            <cx:txData>
              <cx:f>Sheet1!$B$1</cx:f>
              <cx:v>Series1</cx:v>
            </cx:txData>
          </cx:tx>
          <cx:dataId val="0"/>
          <cx:layoutPr>
            <cx:geography viewedRegionType="dataOnly" cultureLanguage="en-US" cultureRegion="DE" attribution="Powered by Bing">
              <cx:geoCache provider="{E9337A44-BEBE-4D9F-B70C-5C5E7DAFC167}">
                <cx:binary>7Hxpb93Gsu1fCfL5UWHP3Qc3F7hNcs9bc2zHXwhZlpvz1Jx//a0tWYq0rRP7IAZs4N0EkG1Srd1c
VV21alVR/3U7/us2u7tpfhnzrLD/uh1//zVq2+pfv/1mb6O7/Mae5PFtU9ryU3tyW+a/lZ8+xbd3
v31sboa4ML9hF9HfbqObpr0bf/3v/4KfZu7KXXl708ZlcdHdNdPlne2y1v7NvVdv/XJbdkV7WG7g
J/3+6/90tm3im19/uSvauJ2up+ru919ffM+vv/x2/JO++NRfMthY232EtVScMClc4VLOXCmkQr/+
kpWF+Xwb0RNEXSUloUohyhjcfvjo05scln/Dfu53c/PxY3Nn7S+f/3y28MXmn12Pbek9PLtXHjb6
P9f3T/bbS2z/+7+OLsCzHl15Bv8xMF+7dYx+YNuyiG9+ecTgn8PP5AmXhHNMD+C6Qr6EH7MTSYRQ
AnGqEFcKP370A/yfN/R48bX9vA7/08Ij+J+uH8MfBD8e/uVdk98U09897X/m/AyduIogTIlUnEr4
46XzuydEutiVLmKUIqnY40c/oP8N+3kd/aeFR+g/XT9G3/8J0Nd3mYm7/BGC13ztP0TfPeEQWxiH
sAMnALnqBfr0hHOEJUQngbEQkhz5/jfs53X0nxYeof90/Rh9/ROgv25vsu/o+ZScMMwYFS4WgPAX
YR+fIKbgP0kFRQ+meR72v7qb15H/vOwI989Xj1Ff/wQBX3eZufm++RafAOAALieCMoQEePWzfAsB
HxPIAwhJjJmrhHg8bw8h51s29Dr2f608gv+vG8cW0MsfH/OfEtL3Ijz/l3EfqOi9lxyz1GPC4zUl
MMXvSTfZgU9iLLFAh4QrIKU+c3/ETyiWCMgm+D8E/wMbfR53vmE/r3v/08Ij53+6fuz7q8sf7/tX
w93Hu+IRgX+ecDkGNimBRRLqSuwC8TkGX1ACXAdwJy7n9Aj8r2/ndewf1x1B/3j5GPmrnyDbevPd
bfTL5V3Vfcji2+9nAapOBFGYSPjqIsKPoj9iJ4QgoPuQe4XCFOjoC+8/7OrvT+PrFrh/nMPCIxM8
XT+2gff+x3u/N1VNZx8R+OfeT+iJkpi4hCNFgNdw/sL7CYHIxNDB/wXQIuGSx49+yLxf386/wf7z
YxxD//nyF8j/+eOR9++K/KZJH5//n0PP+IlLqHQVQphRKfHLOkudEKRc7hLMOLAeJsEyz/3+G/bz
OvZPC4/Af7p+jL6//fHoL+Iiuyk+PkLwz9Hn9IQhYJIMYg7HLxMu5ieHXMwpBfsgStmR13/DZl6H
/mnhEfRP14+hX6x/PPS7brzLP5RdY74f+oeQL7jEVB3YPpJHjAdOBuQDhUBAdEFhw+go6X7bll63
wfO1R2Z4fuvYErs/frwlFs1NcXv3Ha3AT0BjA2bpCiUJgbr2RfDHJ5RJAqxH8UN2Bgr6+NEPwf/r
23ndAo/rjtB/vHyM/OInIJ3L5u7ueyJPJORV6QKvoaCkAfBHyJMTBYSTUsjK4pWC9+vbeR35x3VH
yD9ePkZ++RMgv+oKEBu+p8gjThAHcMk9138Z+JE6OQg7UlGQnylm4ohrfsNmXgf+aeER8k/Xj6Ff
/QTh5rz8vimXgX6GKecSICbkS3kNwHddirnkFMKSi4+y7te38zr2j+uOoH+8fIz8+e7HB/p1c/ed
oQcef1CLCWPioCC4L2m+cx+OIAtjwiEhQz0A5+I52fyGDb0O/tPCI/Sfrh/Dvw5+PPy7m7b/+4ry
P9T0+Ylk1EWIEQakkhFIpM/0HQw1GBagLUBbRQnJ0BHT//p2Xsf+cd0R9I+Xj5HfvfkJkI/bqLuB
buKj+/1zos8O8gEXh5D/JOA8Bx9SrUsV9BOhmUUfSoHnnr/7lh39G/z/Wnpsgr/ufGGFn0Dg399k
7Xe0AIF+rZQg3oOQ9tBSfOH+0E2nEO0h60IZLLgrgAs9t8BXd/M6+p+XHSH/+eox6vufAPWrrOxv
0u/p+lSegGZDocjlikkXGukvgYeEK4GFcvhfHIqto7jzLRt6Hfu/Vh7B/9eNYwtc/QQiw+ldG901
h8z7HRU2YD2YMg5zDEw9ignP4g+DEuwwwgASD9AeJfBRb+sb9/S6HV4sPjLFi3vH1jj9CUjQadkM
N9+R+IPQjygijIC3AxkS5GXNpU44nAAMQUhgiEZwMl6Goa9v59/Y4PNjHMP/+fIXyJ/9+Cx8XjZt
Z26yRwD+eRImgC70rqCYFTA48sVEjyNOFNxXcA/awByGro7A/5YdvQ7/XyuPDPDXjWMTnP8EyeCy
hKGe75oLDkNTSnDor3OXUS5f5oIDB5WHMAXHQnLyhdbzDft5Hf+nhUfwP10/Rv/yJzgAhzR1933h
5ycIKaA3BEnCgG4eCQ/0BEYbXBCEOBgBw2jh49l7kNq+ZUOv4//XyiMD/HXj2AJXP4HofFXdxMV3
HCmkMLUGzUXg91CGfSk4OzD5w6DxrhRIEAQrpo7wP2zn8dJr4fDfgP+w7Bj5h6vHsAdXPz7y/1HE
7d3HX7Ywvvux/J5TbVBlEeCiHObaoKV1X+I+I0EOhmYMDBRyUPsVeD8ozo9gP/j/t+/rdUMcrz+y
yPHtY9Ms9Y83zVNb+qE2es0J/zNV4v/a7vfT5/cO87WRn/tw9OiS3wH6/1+i0b+fOn8av/dv2pvg
fm7/2eD53999NNnR0s+qwavmeTg064+//4oExJantwEOP+KF2vCiLDpadXdj299/FScweauIAhr1
pKUOd4c75IRAK5m5MB2NEejbDJJ8AVw6+v1XdkgwcAcWUuDA91NGtuzub7kw/AjzLwoReU8O6NPL
EqBRT6YsntD4/O9fii4/L+OitfCDoV6sHr7t8HTCdRW0jSQ09DDUMxKad3D/9uYSIjp8N/p/SM52
nNJG6a4n4wK5hdQocy+dLk2CWmX7AnVqVUxU6jmdC83LpA1KPkfrwU2YZ/K7Pu9Kz/RW7qxMha7j
mnjc7ZemsGppsi5alKYKg0k40qubRZLa/iyrwiVK+mY9NLVaWtoy3zbZOarxGqFwn/ZduS2isdYd
6+UiKRPtIOQsncS5446Nz0E8HfcmKxdhKWovDeNpk4yy3TWkVpo37nbOwnIpTJz6c4uba84Gz+Gq
0QnLxGZMRqqHmEWr0lCtKrf3Eqb0nM39g9r88PrEK+iiV9CFnihjoNNyQoCyvUTXpZOsiWyknkx1
nuXICYqSTf5Y1uiy6rwRlEYd13XQSmf2aJu8w6zr/Mm2oXazslnZhNwolO1xObwZRTF+ZX8cPOzY
+kyCjgx6A4YO16GOem79idZl3gyT1IN6y+om2kTMnIUNottuNJvWmEJLFTsrlrRUt3Wb6DSt6HLm
5qqT1U7JwfrW9OFGJLbcsndO3FxU1OBdJrNRm87dpap+N8Um81txsHfcqWVVpe95ZfsgTPnZvQfk
/byb67lYdO3YL2dc/elG7noUVRdMbZ1v5u7cmHhhqmxejUM0LxxRT9u+QauWpJO2Oe5PcUKILvN+
YXqeXTEeIS+qYl2xqb2Y6exqt4o/0b51TkvWDF6UkH0IU/Nn+eA2OrOaGdWvUIhTP5oFGEyk84IN
bbi5d5Ain3vvWaB4xTkOc2rH4EOnHMapBHBJCqrPS/ALI9xepHWo4yT1KxZeVanM1tyg83LKx22P
lNLEcrVC7rwQYeQsTD1d54l4Q1hOF6rKq8Amee71PImXjDaFh/JRrElSvFVi5r4tY7SY5nVUzuPp
IFXCNZGmXxSgdgTEDjptnCZo+rQPXAcRn8/tRyPQvCy7GXmlHJB24lh4s0iXeRt6kRsV51CSr3k8
NWsVF+VpS9W0DsPO6KlLZz1lpV3GNE/9aeh6ONR1uW8Mrpeq6e6iMU72JabxPp3Nn7Sr+dIp21uj
Cruswtnsi8MXbmyiaT3Gy6wgA6xGXFezWasO41VjkVnYPEdBlok/Ij6rFVcjXoYsy3WHTKvDwo2/
YigwyBeWAh56eHeISdB7EIOU8PyYDIT2GWoLom0ZDQsTUU/YMlmwNjnvItLoRpFz2vdvlSlP3QkJ
TYY51yKRe1AxRDDl0aw729iFO0zTgrYfsKqXVcmr03Acra5w3wTl3HDPSaooMA5pt2DmRE82yyAu
2XxdQXTyGuU0655gtEhRWS+tcp13mVtvh2QkW0V4owULq7WMk2EZp6rbhqlzLakt4C92w4cm8+q6
abWjsmYVozZIunn0yFyki9EdcJCmY+PL8jp28YoiQdZRGNjKTNuZDUGRp80KTxCZuySAQYRimZfp
aSnSd6kaO1+6XbOaWbtqqfzkVN2gK4PQGsXjqMOcx4uyQLeT20ifiv5DyZxYN+E8aFeWQhfhqc2r
xK8qektY53puM/QeS6wJ1GQuwhLLXeJO21yEesjY6HdK2iC1rAlMOWa+6jsUINYOOhomFcTGaXXO
s3FlbSv9yrGOZ7FVQd8luSeydjyf0z04+bhgjVlJp6eXc0suy5J8MJFznUZwx3DnraBcLOATIj1N
ebZKbZT41KV1oJIiWfduXeloTP+MLYm2rOILZWkapE5cw8g04l5s4DML3NgNC/GfKQ5Dr47Hu7qx
yhdOBgc3DDhLZv9+m6p25C7N/5xxOCynVt65VdqvukYsuyqsN7ieqRZ9ZnSP3iFhkG5wHXl55A+E
1bplg7ufokZsSMe82emCbByuuHXOIhKvul4WV4abRbZURdH92cRxtSaFo7MscTXJs+1QdQYChqqW
ecI9t60Kr1Wt8iLamm3tOtdly8iyHHi2yHpOfBP37ukE8cszobseBNrUiE0BrdNaJ1kU+0LSUpdx
+DHrsl3fRu5S1uUqbcmOt23tVVH6DirwU9rPOoyV7t3Sekm/BtKDrzpWd55VIvKYLG6SiZzLLGu0
xaXXTk7jRRx32yJcYWrFWdVfoy5qFzYK3828v6Uhjhct0WPR8+U4MuNX/TprEQ/aWve1KHRFZKe7
gRS+nNNtqMpoNYXteacKrg1FQedM7rqq6mIbf8pLVK17pd5QwRY0k+lqLLLbjqq36RQGRtFEM7Ip
ppskFqUXKnnt2OY0I1P0UCT+ey5xYGLPmRqCNH3Qe0DwhFlD9z5IPWNqheyhK1n2kRdGEE4UPAyp
2kYjBAc5ak3rsQZCbpfgcaVyPUS0X+G8nBcGfHVh410ydh9azG7muDzFjgy9mDLHFzne/31eO0zb
fbFR6FpDZ1opDkX6EakYiVNCCsWR516EjaiDFBfONcIQPrNyNl5XJMOOqkhbp7D+kA9lUPZfAes+
dx6BRUA9A1keBtYU5UfEq+ImHoFpGS+qs3jLGun1isybSkS511ml1kWrrru5zrdtWrq6mQaIJ0Lt
nUKk667iQEJqs6/DGG2gG3mRFZXdRrHOVdTvpjb2IFUtgUz227TrEo3CCi/GPpXbjJj3TNnxNAGi
6gPhRnuS5MLDRmGPG8o2bdazTVWbddzk+FLkgWpFtiipOwTz3LVBf6DE7VivFKQ4Hcnd2LV3HRu6
xd+b6VBdHJkJWOmhjw1jk/AKFT6Y8Zk/gbxisNMNjo6aet2Oab+tQros1WS3OWLRqSgvwjT9o+ib
Yrl9YA81BBifVSY9K6SZ4HQ7LOAhY1sHBnl0mxTM7xva6XtSN/FiXiFizorQWG3yIfTStFTLslCh
rqLI2RSHL/d/AyPaJQvTvZszdzMdvvTt4G6qcYaSondj3+1JXehkPOvj2dngKPFqKuwZAUapsazb
YDJ+ShXwh0qcZeBjG2bjwFGSa3eM1XIw/RmvR5+RLrqa28rrJkcu/x5S0KC+ABU6Rge6D/MDIE6B
gvUS1GYQsoidBsCY+Ye87Uc9N/liHsZBi7K4JEWR6x6qkZY4i7brWz/jeePXKH1bd8kIR1u4Xp3v
xbCZZ17oOgf64IzpDqWVXMoxuhjDbDUm/RtBleuJKrqpxyLSs7wOmSdQrP6gEZNa5BPSYyYjrxWX
s1SFl05Dr+2QDQHzoywdPOlUYt2kw1k6U6R5x254g4F09UbqNsa3lUCdV8NbFrrsk800qFiTzDQL
SM1eaBnSLVeb0omzgC+TsSfapKnPbT17auCOF9t01brU+jyHvNL1ycJJojfU8LMxjzd9Tt6RKvEq
nAXYKRc1TW6qtKBb0RULGcZWh3wU2jjNbdR3ZEnTOtNOgzwYGWg0xyOUcqrQM1gg4ALSR6kgbhOL
rygmy8mwjUmHQpcDpElJXcC8Iv0md5aNcJ2tVPaT5V2vky7uYM92l6uaacsi5TcoSb0wG8A8jMW+
pXbycN1Hy86N3o2DghKi0EU1Ms1k52rsOokPryBmPk+htmtKSFKkD2ZlZ6hL+y5oisKLWKLzvMpP
yzzUEQ/RKmVzE3Tpu3aWHzNkb+G99toba0E3ZTtsx/ANT5xRV7THvgnPYfrNy/HEl02m+mWHZp2X
5Z+wSeExip0zdWtZseIFc88F0K0oNQx2AOYL4zEOeA35X4h0w/e5jRNPWcYCmO3SvRUXDmeZH8Xk
IlMd8lCWqA2JnDVOLT+P3zgTed+ZjK4cOu4jMr4fmEWQS9tTCIyXYIYPEGgzD37tQTCHNDkXzTx5
WVbkwVhwLzRxose+Rh4PKdYqL6sLKrMPpVuEi2oEHOc8HHwUqptQFEsIjkvDlQZ2ZNfFDAYpaV7t
1dTuM8c1GueVA4Ha3cY5mld9bs7mjq2FzSyUz2W2G2d+5crqusxo87Zr5rdpWHkzY1zLSZrrOrHr
Miu6IM772nOdJtMpnhMvy+Xe6dQEYdCyAEiZVHO5KbvLPMn4IoVfSOGpMece2dXRGO7z7LR2gkGx
u14JA3QlVgHt5fsW9Ac9V3Wrk0TPJJ/W2SigKoLfZ+Gb6g2DQlC3WfK2bUcSwOsbkVfA8fDmxhE+
OO+WqFnPbLJ740QLSFqNDjsKP2xAZFsMfeNjfl7NrrykIa88LHAwFI68NBKfzlDK+Tj+SOow2xa2
qAODjfGAIDZJq/EEtW808d4vTLYkRlpf9vW4cONhx4rZ58gZNEHoHCe8GbRKM1CA+tpddIPovSoW
Z8NQIp3R5LqoyKCLImq1C+JJCqfQO4zF6gr5NkHYTxMnDPIwC4a8+uQ6oBaoecbgim11wTMRZCmr
1rWto4XC/XUFFCnLxbtxGq7H0lVbK3ENfg51aY03c+3UC+aY3Kcy3syDvYoSYMJZtXWGuVoQNXwo
Kln6HYUw2cwf+lk62gX+qrs0u4jy99E0LrumMV4z58RLjNB4zLhfFbT0IBTrxNibOsvMsoJaOzfD
O+RM9U42VbqJutIfa6TdlDCdDlDgUUhBHsvaOmgGt9CpJcbvyrrUeV2NW5zHrY8KXHiuYOPCSQfq
m6Y8nbCNdTY63BugQIxw94a4OMjdYTFPWbjvWrYPJ9MC90aJhjag8dI8jSD0xdYvoP2khQBpokmK
FT0dF5C4ao8mXopJ5jm4TlZTM5cQueHI236R5lZ5UNDHQCjkmSP6UAPpBqjlVPlOb9TBqh7olBcQ
klLfjvMNvG6xhUQBy8oIyoimcDXYPPNclIaa5U0cuCaCQ2PmTa+4N8ZQVhWOsr5bprPnNFA5cNpC
WaS20q32THXvRznA01p1xecx15FRb9AUtV5vmt01VGXTKWQqYaOzHnKQxh1mQVwyUEBGczG3A2A8
QkEjmFmp0dnzuWKLFLs7BqqQAfwCVDYgayQSahDpbEbLrvM4uTXZCGGeTWTRGCeQIoYSpJVkLccy
aK2RnspM6eeVG23iOf3EBzHvaydPtenLfDlsBlWbSxjGmVakdqAyyGMNJTVeznnf6LzN0bKz+aT7
plzLPl+Sttsa676DZO8zm1DPQeMVqvlVD71E350rqJ8cs2SsG0EBGeoglBFUBFELVXx1leKeQt0A
eTXhJl+lvHzj1lAJVkA50Vs2h4XOaqi0mx7GTjdZpFUDwk8BhCeuSwT0EJ26Jg3CxMkXGArEeAAd
tHMqE4Rt70BN4N46BVaLvOPX8CoHaGJYylOnW5CwKP0yY53fpCCaDcWUeHNc/4lyCL5qwBdkVH8M
AS8gWUE8XEfRtBMVnJuyyQY9mLoHXlfOYCuc+HYpErENiyn2GjqL9dxnGxE5Z9wRFtjtbDd9w+Wq
ZtabpJi2LbaaC6e6ENH4EcXwMfUQrqOxHz1V0NlLoinobDR7RVS9z11OPU7s+eBkybKT+M8GpBST
ZqdhRSePT6DPpWbKdDSj2CeN3PeS16u2jISe3PCduh17eQcBoNOsn+6E/IRnLFedAqG3VY2HZaoW
c8xHjdMCZK1ZbXGY34oMknAWL8Yowf4wDc1y7JsmyEiOvLbhH8J+jD1wAOm3XFIdzqRYJU15qIDT
mzzubvuwbvfQ0NT93JwrXmaBWxeQxvNiDZIu2cEvNei8hi1BHLgrw94NHN7mKydqe18xAj4XG3CC
iQYQcbcqj0G9RHLY9GGXatQ0Z1HJtqLN9AR0CYps5FzIZtrVIw16p78vL2aPhMkb6b4Zu4zs3QZi
HWmyNuBO5CVzjbYlKNJbnoyA3bib4nTRFG27InYsM11aCrC4w9UI8h6kjHheVGUMqjwE6KIFyVQa
uyiFO+sCVHR4B7Ta5bSI4QwUmddLUoFo6g5/OLboV/U02RXvp1CL6apuwuZQsK5nIOeLjoPaKkE6
8CI87pHN9wmIABcRqd92TqLOCuvJzp7Pc/4BRXaFZ2uD2DoR6B45dKLL847U0huTqoSTuJFooJ7i
Wek1tfsmmhbATJVxsWdrIbyhiDybR9SPYNpIF4wvYtSMPjbQW5CiBcKazdyTePLLPEOgzJk3BOQh
LQo+a2cqPyU4aTaULCGuu7BifjuXjq74jOGgybNaRFA2lhLrfCxBC5pB58rkmRrIvO1qODkocvzS
2thLGnMeDUO16WO+SrKJ+bhGvedI9YY10QrFc7iDcJNux9rCqYR/wVRUuBudKNfpmAG/Gst+a+kY
+4VTYW/hho0MyjEHTCfow7BxuIRU8gHxBunSzApIfhWvyopMIOE178dBJNuy6+f1YO20IdAaAfJe
7RJrARPHuBuWu+BYKPQxtJ6uFbHOqsubGWRgP3WN8kKeGFCiBN3HY1AJ4SwlU++iNmP7tF6MLFfr
ZMoWrTO+73HUX3NjLtLxwghyhayzBsEpXiSOTHVUW3ZORbogQDfSjgmvd/JxiVvJNDSr/uTptIbR
4GoRxzbzEKLXblp8dOdohuCX3RAetStzaKlAdR8nkFJKE3udIONlV4zxok9LdlFMymMxMLJhCIsl
NBugsBlrx3MZa9dDAAvwFYLCK46g3B+L07qSkwcv9ZO1SqsxiIQJ+kIlXsdA7Ittn6xDty11ggd7
Vo6gckIevaPJaSMdvjcuMKg2G+0+N9NibtlbVyV4E7vyojK8OJeiCz2cVZv7LbCJvWmLiK8pyFTQ
k5F+VgUUDdFZWoDLjCQut+1EV60CHbyjJfVQ98Z0E3RCyng7THQxIvTJUeUfqmC9RgUBDtAmZsdS
mxqd4+xDLqJ0l9q80XFI+YJVqR5RY/eQl02QMJL4STvyMycCEXmKD50de0krjk+LIbzktM9XOJr7
1cMPVPNo9GhFBy0h0AgKkS+6rlYrkNmaLe9dvKxJfdFK3KxL3lync+/q3NRiawqImwJQX973DaZu
X2VZdppUuW+jqF+bbKqWdeaQ9ZSUb8PMZV7ldrexG92w7K620/sitN1KqXSVNqHZhIVyd60DgddA
bp+QObPgaLvJTblXltL1itzh2/svKc5qyARxvZigjbhnrfNHVnHhR0V2XUeTsy9E4exzqK41Stx0
UctiOo2ygxRpQUsdx8p4zKDiMuqqt+GUF1s0Qm8THttZZs70gZVDsbEsQedu5ASQj4gfVjUUiop3
52FrQY4NQ7QMC9qcdm5Pl0M0JbpIINYIoFpL0CuhO0bcdGWzNPLp2K6BxtXXuJ08oOJnVEHJ7WZg
3aYgf4xVtSidCaRnWrZBHEHphpwcbaMS2KVxmJY5dMwwvyzS6DqFYcmgiCFJNQz0/gkaYJ0KyDCB
1js7dgmR8pM7T7sWo87vcDueDQIYaAeqGIYsbzlwyzkeljYtd23Ku+vG9P7Mbbx16qrbWpD1TNnE
PoqjeBUmtNk2hk+atBUJCuOkyzqn6E0ZQvU5k3LcpEkS6zS23SnOmjeKDNl5Zmv7ZpxXc0/yt4eH
KLAznvfI9du+EddzP8frqRov60N/IGNV7BE2Q1oWbALRQeJdE7W7ugfxJIE6R8+g4uk8ibrAGgha
xs3vXPJmiMS4Mx6YYPJB51PBvcaObQvtgXJQWnJU+UME/5zb3B/n9jShSemlcQQyfhs1HnFEuJyn
AuqXrLOBzGeoksJsKfpZ+DMKV1VKBxAXWAV6sQiErKQfd9wNLPabobuEczZAuzxyMm2mSgVpC8X/
UKC9BdHUT+caDj7ZN0SOm3IGh6lcvmvKYQPFXrGHcraK6f9ydmZNsuJalv4rbf1cKgPEIF76AfA5
PObpnBfZGTIkJBCTQIJf38sz81b1vW1VD2WWlpaRFuGBO2Jr77W+pUBZzSO9663xr+sEFh1A1F3c
TFlJWoYHiGpd9CZ3pzkbrllC8kcTB1OZs2TaK3QoNl+Dq2JNgB2RzXubDfNV5hHm6XlBm2stukRH
PoY4VyfFG5hzEJZXq9oHGsfNA0fxgljF95iD4nPbQRha4sXtp26d9hucB7qUYq7vhdq+nJRNmdqZ
VY7LLxnJ9Ljw6D5scpRwwcNSZHYuEzNgSBsXXy1t3N856kSFJ+O01T19o9be0XUY9sOG1++aPPgE
fY16Fc6Yv+ruOc867Mw0gowWhe2eyOwYxzU/9GMrXlaF4tckXRHE8frDmhAzoMCqToP2nkpoQdpK
8w5dda64Yp8jrKpTL4f5FCLOfGjUEFRDHI/HYFP73m7+oxknUViX1hVZ+/Zo+kY/5suEEWnxeye6
9fvUs2utV/9KF8wiyRzvhkGxU8+j6W6Koh5b0TkeI/IaDBRj2xp8C9aY7upRnwMDB27pA0zewj2B
mXiHgxXuHD5eFPPsJ6ndeUi7+sB76HpthuajH219yBf7TQjuyp7iCe+DFq+SDdgLczftFxT5cpQd
vOzVvGWxsqcgwK/IBNy4IBrtDn7UHe+W7rIFb/1cFyJxK4a58KMVwbPGG8hlSCEKirmok+xUq46U
3ud5mWVNVyEQtSed6U+tH0EjtN1u03AOR0jqNZSxXYdW+rYfj7k/GC/T0srhHNj5/OeKtzlvYNys
fWmi5GYKLB8xN8udHtrpxnlAMiWsLcIMDuvYZmo/euhc9ToXfDUY7xaX7CwkAJss9cGBB9m7oOv3
tutj+ArDcm+b4cENzF2GePjFwmKSOj9FG3bBIBvH458PoV9TV+CeyAPZcFl+24PASItVZ5/u9j7S
wASn7Rxs4/OU4muUtuUxzLqf85q/iR6mp5NRc3uFOxk2BALsTfwc3DGgdUEMjCpMjFvA2Z101e3A
UAhINCj83P1aMkxRs6nlJWwKp1196G66DVNJFbfkrtcbOv0kDEpUmqZIZvsUdQ7le8XHRhLD8MhY
setgn6XLBr88Z3es0XqXUDHfC8vrv+xGz2DTijE6QP3qLtR3spDGr3ve+rOJGlgY/dQf4wmqLCTq
5tC2t0+Mu0tEgRPwZcS3cjZU0HziPSPiGEIogvA428OafplOxqfEhG3BIznexRnuTm8++zkIH6Zc
Pi1dLPdrOp1IN24n4Qmr5hlayeDXpWiTKwn77BrS8BuUOI6tHUBHOfSBLrtZiqtzeipgRA5lOjSl
uq2+Lfs0KR0fbCaGHTVvJqppYTp+n654gmw37QxEp4s70rBdK5dgUlpv/qlz38ltoY/E3NetGfcb
TX05ZPmjoJGvPIUvXCe5f0Zvqfcm5OtdK67YkTHfbhFMDhP5UxtsV7X5BT55sxyDYYn3XQraZIyf
CNV3cPvHI6NzfZh9OO8Stm6HOIBpOUP5GPNnFeACarqVQdqFZz3oEGbAIsolqtWZzfXVujg6ZJL+
hsSQnbi153XEHLzVBpJMk5awfRmEIIgLlFwhPHV4VpMOTSv5Ptw8bR+b91ryuQiHEc2T53o/901S
WZ3wapuM2Xc3T9QG+Xl2Y47lJaHd44yNQrbr77kDiNWOotBxtFUY4OeCcBQP3ljwQH3+K7bzdqH9
1bI+OvUL+WVNCorAvq2dSJ/TgL8BURrucxWQwge2LlYVYzgaAc5EQ7KXGLLKtVEQXRJlnuwAtEwx
0DojCi7h6X6RPgKLIt+mujeQsIBGzGv4GevtkLNBn7im7NJ3PipkPryh3UjFClEYUswu8d/otHbX
Bb9n0gk0v6A7dAF7bHv0WM6NFDUwdntKtL7++S8RBG0FbTGEh66wcFR6ASHwOcGrvI4nSG4XxfVD
mG/zfozADbmVf4ZOzyWiERNkt+TXBvmi6Fxb2DlCEwFXs1gBIxxzQgZ4VOgPwTqgmWERhszoezy7
8zpP25VI+lLzNDquNepwjXeauYPBvLqVCaXTLiddCh0Y83+GtYIHA+hN1K37wGdX7JAvGnUCa2Zm
p9DR9T4Jhh/xpNZqm0MGrSK8tNy7UnXTkQcYR5M+soVdZXvhS+YPiY3uM5HiN2x1XDbSqp3ZgrZE
FSgTPm6fXEdPI8+uvWnHS2BT+5jx8Y94nOS3MQBgQemYH0EG/UoEXTHnqp9R0J0UeImd3Gx+r4FJ
NJRBphq+adK8YyZlBdd5jJmszMPWnHuWX2qdjlXuYl74FKDIoPJp71rJKijd0yelqO0xJR9tsr2u
jY6LMPHrXbhAEDH4baDowtcX14u+4n460VGoUnliKrPdGuJ6OY9QT6+txTw5N8e2W1g5Lul08PyL
j6p926Ltd9PVMdRuyBSMwYYWbL9NThQ4deYY6gXrEtgpEBrQmnS3OrmcjRmW8zKvHvc0p1WY/15z
BtADnVBle6+uIo76owuH12Gz6BDjFGsncR9h12b7NvanZlOyWup2qgjhLytQxCtOLlvKzo/JS5wQ
t5egEqthQLnS6csm608rqNgLZpqixudeXfCRmQrzyLyP0OlydtKr1EemsQeOfjqONPBnL6e30fDl
IDu2XTb6MqboF1I2zodh7cXFdV2JCodnLYJpe7PLdkNNo6IHPPk4WLZi1vQfcxI9NMv6Lia/Cxla
X2nf56i+t1sCeTDzu8zp57omWzHGjSk3yHEFO6os1kAE5Vou7ofp0SoMIfaR1AHLtOa5h5JVLS5v
YCnmbRn7HDK8Nt9tHcJlmzC0xRRyTOb5rmPDLwh/ZWiSB96jm8myy8qTnwaLo7xdjEJzlzcxdl/a
4ip7VuCMmpeW8pfRppWGZEW96go2U38dZvPRNtmD32J/AF7qy1nm/TGat7aMar4WQxe8rXE9vkR0
vp/BHCa3Lne6zt3clzrtRwCimT5yosUuRnUEWgVwSs3DVzMszb6VnuxHPp9mL+8ww/F7MVpShJDw
nRP6HNrtV986rBwLgXGS4n6pIffIIHwcxfS9cxAK+/QS6AxHRyafRp4Gp9lBesAEdljW65AG93qc
YVxE2Xaa1l8ihdug2u4tXjBQDWZ5yp0Qp4Yt9zj7vIrQc+DYKMqqXMpy69fKRrfxZHkf8ZnMCVo+
Byhn9NlLO/LPdIoYLiuHr+7qX8SKlwziUDFoZva23tBmb49dEMOcnWlT0I6ix4Js5CfVlEmAfRkK
stxPU9dV6HtZIRzqYsdN9gT9thwZfSQD9gJ0kxk6DDxbG+vLXnSshEeLHgRD7xpBicEb5AzqDWGv
EyuGbC7rTlwkqLd/w390DlNMUmD+/gZI8DGepClECguzCw8u8acFj24+3U9tfZ2eD4w6sE7rozH+
LIXkRXP2dw0RqsCBUQ/bsv6IdPhRd/F73MiqZ/OdbaNTsH3Fcjpool7ppl8HEbjy34IYCunQphit
RQYjD5px36cvOe3OrlGvCkZh1CT3M9/MX6zh32D741+Iyl+A9q+uX8dayL8PtP+PL//Pa9finz+P
YP/P/3k7D/8/v7r+4yD9//a7Dn90tzzM9K/fdLua/3gtXMzfV3eD2//pi/+Ps/8vSPp/Pgz1f4bZ
AxL6ryn7fzkh/08uHz/wF2Af3k7ogeGZA4/CSSQ4c/N//6+/APv833GCRo50UILzMsAi3eD2vwF7
pFmCMEPGmkbpPwJefwP2cfrvOG0mAGGF1Rn9eYjhP973P90/hED+/vr/BexRjf6V88X5KDl+B/hv
uDqw7eg/MyEKfydAss0rGOK6LYLAtPv+BoYQDD4d+vKL92rHko/IB6Xl63oSK9TuxGMDR81I0/TY
YcA5ZAOsbIuNaEUFoRC1D/FNGmmYQTOp4BVOcwloQ5YhpNaCbskpFvxBBOmznWtWdUn0PifNK5pR
GIMRIDoJscJZ2HTOzHshdDG7ui5zWj8tcfvkNxA1AqfQQhOZ71bhfnBmbRk5QHJAnb6DH9mKyQ2q
hPkXJo+ActMiYyOasbwrfNtruJEmOXj9Rrgdy0GE+6ibP5oWxXRc8i8WhVBwUmFPtnswsS3b1IT3
OBFCFoLnp6TmeZHTEahbr1yxxrB2TWbl0QeQjPL8LMOZFqN4m3ZwSepnzM6FyR9ki5BBn6dpgUI4
ACSGmGuH69Rvz02wXtNU3kOrfm/NgAiC0J+hXPBh2c8YW9aOLGuZpIpXOsGk1IQKRDWBPj6m0C6C
Fy+SrcpW8FBaDFXLOeT2Ja/YCCe9z1hJKAYnG4DgJzKACo/qaEd7c5AkLxOHrT51G4eDnk4Veu67
fpHdKbI1hAtUvHCuDdw8XSnA23ArmwCmihOoUvwQrxgeAwo0ZbNwaha2Pi1BG1aYLu4wDoRVa38b
6KklpM4vumGbDz2mkEnrpBohDhQp7aK7DGoFnnnFqk2YX3UN0HPVraq4DCuYt74cAXyV4wivsSHT
tqP+PCj4kcsSbcC9gzfamrnSNehJ3oXHcALMhORLVDK7guBMxXZYJkhwOMLsOEZ4paQro40s+3hV
bRHBSrZxjD1psjc2mlSAoRb417m/D6V69Tx/boErZdJmZdMVOsWekQBOP87bUURIaiwZphySzrgH
2VQsIntikcn3dOPnjlJxnPDXPoqMGDRxNs8rTIiVauEAdZTJHUv1HzyCrxkKBC4mWcc7EoJWN3Vf
QgkTpQV/tCd498Vol2RP4/ExoN7tXaQBpOtmKT3Lv7dNAjt7tuFbvqkPmQEPmgHD7CDMbSbbgUsG
mkT9gKZtlHsexg28P1eCBVnKObf0PNTRAg9/SSuOVmYoomgTFekq7Zr8m6zJVM4qrmLdkec8xta5
phv23FF3ezw4pekHVS3wnqpBjbigRezbwOeF30RB2BruxMxcNSSuKQYP9gA6iFSTxJMzvQLIK+bI
Ps0zY4dQq8qGzVSNNf0VRQbbbLocaar0cRuCnWr7EpB3WpDUI1zkSFs6jn6mQ7tezPW26wIOnsw6
fsl7OAgkAoYTpKzoydZXk0P8JtIIFA1gJVkLfpr3z34b5Uca6DeF2wcurNaHMaif0nHp8AQKA1oE
mM/Q4SdSfS90fPQia4p+TsYDYV5ByGAdJAp60NsclUpruoMecUgTEVVr1qtigNWCBBKmCcP159SE
P2TeNjtF299NjUbaWJnBOawdbgWJKpqfVU6mHcDssAT9cpYMiLRfgod1HJ6XgdEykE4WOuPXQX2M
tD/oUalTH8nfsKEuy2AB7fRYri24nyRZ+jIT6hVUZQ/nNl0KPlBb1iy9D9sYQI2F3GO9q0yuMczW
6j3uKMeugMeIMQyRq1Y/uLLNOYKVEGKYH1x/X0cA+xQnl25Z93iT7hRN4YPy+5wuWGWIQ8ElQFud
26U/YFv4aACIFItGZ5XzsTLU/5g5g38XZVnBOvExyO0cQoMop0A+Q5mihQ5FfccBFic99Pr+YkAi
l0tNMGKO9X5azFB1A6BN2TtTQVWNzp5jVmTAQQIUaXYLONlePSaDaw+ZYSNcdKqKxspzKmVyzKDR
oAKFCNz0yFDEGUYk+IfgrjM8awOc6x4+ZgJosNvNI6T1ZoCYO9rw2qqeVqxZ6mvYPowp5BDCjC7X
ECwco2dG4vgQYI4o60CVUdJM73X6kYwAdpoGFi3s99Ni9aFucru3q7gbwO5WkYot6CkQPDR57pbh
KxiAtdaYSQrdBHdLjOmrzSHWeIKgQr5WAuGSSdlD2CdJMcLuxh2cHyEK3VZWc0aA+YyZeC3NuD5A
BBRVlCjApmMB5xwjxHYvMp68OHvHtJrPVq1YrlHUFgmmKmtVgjXU5OAgLC4gwqrpYc9nDZS4gdJD
lBDQOgEE0bywof1OhYdEtGZIxExCFh1tQXDODKMu/bJxA7CVhN+krl1F4f5jTnqqx20XDhqQAVW8
FKs73NpyPQhbYdxkVbth504msETL8lnDdqj0AmuW1kkLkEUCSFJIqSl5S6EEEpRXhVbElgN09MLM
wUX239zsT3CCj2FH8kMboDLMDBmHmcJj2tDwW9UjuNG9BTC0MKZgFci6fpYdMN2VLAC9QnmjFQ+2
FVMFN8BBccayZoD1wukJxlRO/LaLO/EoBgXSvavCdn6Le072VOpDmsmfNJmCig8QViBfD4VchnYf
QxtehfbnNU7ucGT4G7osdPofK8994XAHJPqIPkAsT4YZOrPkB02QW2N8/pFNQYO5/86zbDr6mBzd
AFy2ZqeG2h2vhx+LjO4mQ7pH4Ex3Fhr6Oqp8B3EaP6bhAiw222kPIKcz9wD1wR3a8II8vYNDYrA1
WghvK+sxTXPUpBgAAzQeVa7+wUfzXLYWQN2iKo06WK1gsI4WnM/i0kc9QN2wNZx0umYH2JlABRVE
J49RySCJM/qw2YHaZKXD/H4iS7bHpgR0UqTqyDP2HnywtKmPi3PsmKfwtTQQpa0GZiWQb6mdeB9h
3+1V2/Cd4+s39DCqmODtFb2qPzb0QNOf8A036khCXHg9GTSP5italheBUXAf0fUtmKZx5wIRFHp5
hE+/lXPkcXMC97m5lu2opmCbht5eV7euIAEBrcYhmKMNCwzD4XYWdQbSMhmmgio8ly5GnBD6U3rT
ehEWi9RlbMBHpRtiNaPs9xqMOfqNJitXaUxJSLwcmhT+lG+RZ4o7WbVqSkGogyBOY3KFxTyXboPE
F8FkkYDwgOnT/JlzXcY3+DI2AlZ98GaD96AV4oxsXW4RplCugZsaT4WB7XnyoYJBDj2jMWlyDmFC
FmsHDHVCB9+PLEcfSfgef6Yhwu6bZVWzHEyfBQdIP++5cL+JF3eYN5e9TMPD4vP2JNMGG8hm6EWR
0RdDyrb7KO6RxrPTAwnag2mnfXvguDkPE58eBFkb0MOtPkwVMkfNaZrHP0TP4Cf2c5EGkGhU+qO1
AT9mE3+JpONFvuqqC9IjeKmkUCOYBQJlvZ/NYxJGcZn0YVfRbUOzYWBmN4h2NR+d4QTdKa/h4cXw
g5DyzYXfZzmU5BiGJhatvgKppTUgJbah1NJpuOFxctprmFOYDEKUt7b1RxbXUDiBtmJzB+adXaRD
5eAEm38opujcBPGB6bq06MkoUslg+8H4aTXKMrrRSwAqCcaYBL8nG3/puA4Ksm3uAdmSok6hsSGc
UbSA1o7N1PQHJS9rQG8NMYFVn1LUkrQ7xy6Bjtif59GJk8vnI4l6OGhZjLpn8aFJz3YTGmTwWEyV
bpGfXXBK25tGMnVLGZvxC6LUVNRIT5wA/oME9tFXAs0TInMHs3rUd6lA6dNzcAsc3P6KDJ5sA52S
6tjslmz9DJbWFRxpnGzuHsgk50OttleEp6GoOoRk6lWd7e1TyGV9DmueXXTcIVxt9m6gvywBARmx
teItrjcj+Qdcv596wG7oQtCMHsZIy79uffY42K/GgAPzME2LpIuaqpNRUmX5cabcFySOzD5hCkm4
HskqB8eRdPgMYvYeDW5ARi89Z6uASIQ4Ferdy1o7s2vjCSI/6FZNvmZjv3sEWxTmgzRDNac9vc/a
y7D69cDaO5yig/QUvHt8nN2FGSQIxwifEo1/EEzIuzRnp0yJeD+5+CFqxTPN0M+C+SnDyf0Alv3F
uD/o2m9lM8KIQeQ9LOYOHbjpeodRC/FGin4QBIkEsdLSIiUg7wdwoVRu35uFHMOYNLt1Ds8zvGvt
1HBCaIcfVI+nbORA15Dfs06NBbkuelaVGREOt0jL5kjjloYOzxNan0rY/kFKyo4uQog8zbAFj7Mp
gm+0TXE1tN9usq8tZJb84YFeHMMW8YkkdNk+ctkKIRz52rRPoYSBjj0tLbLgax88z2HuLgnGWoHE
BKyRvuSt2U5eqN9jEG1F5qJl5zMJfXwlnyyRD42aUUrHGFuRxqstSLgJ+zQCUT1yFt/pLr0XeTY/
NHSseBgQ6P4cfN0rqmFeGZlhw9kStJ8Ah3dahP0OjGLlFvfGvTLIJQLjN+mI4W1EpgXUcl2oJdCX
MU1iaIP+NwJB3SFd4PTbRF/a3u6jRSyPEzr8h2F5DUVS1KEirw4LahfXaoJ663/NGYjUOHycxrhI
7pF68mdKOG6r6MK7KEP8Y+XumZLgjdnuFx1rBDsH1JQZ5YwvRxJs9Q54y8vY4OFhLfvVZSO6guaN
bBb1Zprf0cZoYOToHBLJZJVmHnIx/l5IEfvstsGzk1OA38nmH+YOjF4d8AOL6Q+CMYNG7pjI/qji
kBQ8aPdjg5vabnB4s/VhTkDsh6vDlpg0ZwoPuojMHJed4OoSAeDcYkxWLQdJEWN2Jcl09pHpzyI2
/cHP4LvDzKC7pdF8QN/2kvLcQgofIBhQshtD/S2kaY8Mmmx3qn4lLqZHYelL1LWFCFtegXRrd7bR
5wlV4kj8dJZBH17Bc2a+JffiqrIel2MWswv6/K72UGTdmIV7YPQcuUgSWxAHW3i1a7rvYYUUos4n
FDp9HWqI3BvuOdSj4RT8hoqK1L26rJGMdjUjx1Qi7gIPo9nFiYOTdLspaQ1wDzLUrVijh2e69Wi/
gcXWui+l669BP16oTR8UTj0oIXkjOYk0j8pCAIcdiE2BHGgRZwr8g5c7g45rL82KppjexSm7oyp6
z1d0Uiskm3FGL74MKaYDlcOynU/TjQJIYVTfzOotCTuAuTgUou5AXEU0/t6nYheSRpznGWnWIQ6K
ZKzRcmO/Q3CMlgiewmz1vGoGEpeBGz+BWoqiR1j9yJayCQQ/ebYnCVIwOb+KFNkhYq9x0IR41uCn
is4e4qy9b9blmtTDqVn8fetuVT/eZgxBwMEXxT9FjVtcc35zStYTTj8y4CXJpUnzH3MzX7dpncrB
+/Pc4JIJxnbInVCux4/21HGSoZaxP4A2Fn0twAti0CuRmSjA0YBe6UNR5fAq+yQHJBoCnMCZGUBj
QelnphblMMF9TJe3ebvHvHicWEuqeANfHCzZU1r784RyVTU3pHwbQVGgAS7XAJ1wFvpolwhfjZKM
+yFXHrIa3hrHZk7kuBRgAZ4tiHs4M+anRiQEYSIYQ1qHL+ZJUSynLlPfc2dhdQVPnWHwS+MFegRn
3xZh4Phij+Pr6HYYEpF68Dms0BFxZKn3HOcDIuKV/kiSk6PzdzbLI8LLbynGEHRq9Vl14Slr26re
+iLOW1fNE55Yhy1ehwjJhLTDdEh/txikMJvUm/2EXoTcebDuAuXPuLy9CkC0LzHDVOx/MqTcsHuk
u8Qm0EexljBoFZw0UWUWVF6ZghAh2ZWQBBRJoh+wXvOqZYcundNSkjk6TER9AtX6WkF2FzNpfre8
/piDYT4nLPkicXYmkN+8Cj91rm9IHsjoiYD0BGXDK9+zDKMnR9J4xhEAzXYjYC6sB5EsluF+kTje
ZIiN27N0kgcE8rOiwQYbzABaV62fM+FBfW3iTDX0wrzvl4cA3fHmzV6QZgThSgfQhuhPVIr0oA3j
5zlDQJNhkusH0KRLqJHClgEvRsbRj8fVIhrE9FjwQ3kuKiwZCBNwtMYV7V/0mpFBFa5DAYApWEpr
0G+xCJnauS3JiuylTuQJ8N4lWfKnpvNI0+bul36MGmM+KZqqVD5TyFFVPwa8GmT7MoPIQ3+PEO7K
32OHyoA/fHAiRq9wbLepyIMByoXot52ZtMR29iFC9ZTmiD47xro98l4nYH0wbCbeXhYg/1D54Jwt
jTnzJP8+b/iebf4VgEGMFs7PpDSgO2Bb3h7PVP7OMvOykO1nPNMWoT58Jq08z/J9SO8CyoPDOhBe
4JAC1K4puQb5l2/qFGc2RJ89TOSuAQsMXxURD4u1x1xJo4WUsyc72JDjXQaplSiUORBVOFtFgTeR
PXKyFuk7TtxUtOMJTzFwecK+4XLGA25+FYWgGzgadSryXRaHJ6rT3wh5EwkeDUd3QPu7JRnNDe3I
nLtYgevD0YJ3YazaKhiwmnXX/9o6FKQ6sklZI3aNHuK3Fltf5gN9DkUaF3E/fw0tukkXwW2us+SA
kMg58NtwCBdAHjgAKC4ES/CKyux8Ql7lRq8i0xfbNyFaPDjkgu4WtjSHwS1oFbk/1hpFIJOBe2rG
MTrjKQet2cWfDPLCfb5md7aOfQFFZ97BPdYhpMEpWYZzOw/VZFOkHfDXoVvtvvlx+J5Coyfvw1zm
xIFRVcQcJ9MVW/24EFujUvF7xdWbaCGjNlxWFBcBDfxTzGklM/YzG9ZvwiuMBpq/6fR9sQna96Be
dk1S37W2fpqQLtgtEUJeeW6uBinMAHJuaRmqMZo8PK0u+jn2f3BJoa5YeAVtQG7KSTUn8k3NHS8i
p+OSj99mJJbKLQoq0U4Qp2mMpMgC4jFsw6feBr9hzpdtHIVguOvHTh0s2e7WJXiWI9973n1MMbKZ
C9CWcktFBer7COBInHoA34Nx2BwMSOB2hONjjbuACSGvMeLEVZs0FHfnDI35tcFVNvOa7Sc14EgE
OX1vfYL5Ics1MrOYbNrw7JA9vKyOn7GdojI4nEiia0RDdFgF6/ixBCY8j0jbBmFUPxGTPiUacI65
3d8kQp479fcQKLaSbW1TRSkY9lpeNSXPEUKv0CZkUCYQj7zuAFIlT+zFd0A6oa79YCTEnLJ+T9R6
aVF0Ei0PCWzr3OQCn/+LwwEbw0Yfm9Ade+TAWnSidI4PGtJNp5Fz7tLhfpJVnYs/bvVngz2PjNTo
WkQJbikR6C6nJBwvEfaskOYPnY5+pmR7xZk/bbWEFiy93SdTInZTnSIRew9WYp/o9kDWpXuxZkLq
SwGAFuK+kUeHrGhpBQSPoP1q2KpL6Ak4ET4C2CuG5q5meKvOHlnfBg/Zxr7xJWc74ZBGQWJwOirs
HxHUlBcT/V/2zqRJbiTJ0n+oMAIY9qtjcfgSO8kgeYEEI0js+45f3x+yeiaDntH07j7PpSSlsirM
AZiZqj5976lwV5C1PeoMyeDNS/hFuGEPYXGx7wyoQ26cwibRKqaaDxX4VERy0wD87uCEgwycutYq
TyO5+pyucOxoe6e0/6ZNZJPJ8F1C2Xy0Su2x1aPIy0V/3wCSH/ONvjEUXbmPzfXWLmITYN38JuR5
uEGUtG/1+KYs1XJXWDRExi79NqEdavQ9F0vk4kilngqLzyQvn1pzVJ+x3QHYHYfQ7XgZ3SAHxhQ/
hQ38IrvV71CPeSuGP+dBG+7nbjA8WyDW7Rrka4Wd7qNvIP74QFQhGCK9hiGbf8Ra86tShIxfzhwg
D362WgSrtfrTKke0jCW/v1EiZx1ieMf54NZreqDXpJzXuf9mdvVNNhWql0fz9xX9zGpOJCpSfSfS
IgDTUEA86dq1WuuAry2BFWdYilTzXdcB1BT6tK+VcvSKVA83yPTTXNrxfT1zxcAcRfWRAhLKy04D
0H1sJFglKQQIGEMOPiIRRRsNWMNG2F1gaBa3uhcnoUtvVLMAwNGaWk5ua167WAqhfmuvqsEk6xFd
p89aLr0stDyUofgpheYB6XWQz46m0+LYw+KddoVKTlXnX6WD2jSRlw2m7q4WjOtiRC3csF9Hul0/
noShmScpI5erVOjkOe5i5Rrv6jrZciPNJk7O7iSRUk6EN5dgdA+lJOedVeq3dDibQ+Tp8VA8QGAp
4dTw/41o/Kq5MWHHEt+Yi/GYDxhHVX1E4N6I/0NTk/P14JKK9KscqhdbXgTyr9WJ88oGvsuas1aM
IyWV9hkljQE0k1qBViSq08TILlRDvKK9HL0kX8ReiirMQ8y5u1Nkk/Zekrp4p1keknYytq6bPCBk
xEB178KtzfmVtUGHdp0a/GP07MUmf0fds8did/ZmQPmB+R2jbkA0IXpTGqTPAmh9N6HJpBZMHO4V
eEmR/LpU5r5OUUZ0rVrtSbfPjZ6U7Hy98PW0uil4iwctUYNetxtsn3gSYpXkSuEGJxTcgZkcxFBn
A3jFUF9Nv8FD5Da0rENihZ8U3XrWo+astNjrtCK9o3+2G4aoeOx1+bZouU3aGRrwkOHDNCq6C1z7
UhqTfjY0RAFafFfwTT00bCmt5Ohr02sk9yGSGFs6aHp0W8CUQzXd4YQH9JtEQCCDrH+bFHZwOwgC
ctbD8slfODumKwZCyqSoD/AL3rSqEezV8i7mZ6HJ9RIh2mM5rJxw42zH3egaUskG/x5NBSiVSosg
RHxbJq3wrCbhYpoi0AIleYKn0Tm6HbPNhrrjfA9EHrM76Ll2wKQASTcM8TR/pF3xbPeQT+MZyM1c
I0ETDdi7wZpkF0ubsrwErI2LqsCSod+aHaRJRGkoSW2GX1ViyT6XfqAo6ll0c/dQxPFP+6GN7+xo
/FQm1Bdyln7nLIzOaCZPuJmFuxVLtf2sP0i6RP3CHlUVJO+yWAhco/w8Wha2DzNgaET3QIsTm+qh
yumwd8YDaYiChsO39OzrEmNbQ/E+u4u6+iTV5p1hi6/0Em2vV+SzmiePg54O3jDIwEt4DWATJB+A
GJfzqEY5RWuNEUEcqve23QTWLH1rbe6Jlq6VI0oZVn8XP8gg2PfJRLKXwXBG8JZR28a/kmn93ocw
SSZL/W6IYjijriW5i8qXcVixf5hbukYrTAkQkQ7RX+zOvN5obV5X20oCjCTOiVTrOzqUuySu1a82
O6PT8i9xSyGa2FPjJrXZIZXTcu5fV9IsWvLmILuTQXUgyfSjy2TepXH0Ta0OgwVU0aVHw7rrEh3I
uI43acfiF1LzVsqkYqnW4FikpTVuPxWQXryR0o0SYQZCf+Co8CyIXeuYeWYCMiDTms6rOj5ZZDG2
1oUeIrDFCRfFoSyaybqWyDPn3tVSCk+zMXwr/5ZlpnzIUVvsh6x+akMseFo0bY482DsMVPQgBjPb
NR1GXLFYPqmpojj8viI3mp1dvbbR8KmMyWTJdCqXb4HfSIksDZuRp84gy+5GyUOJAobb5hrdEDHv
sgI8T9b14mgZVevWMz3wHL3Z2gI7NpPhzUtu0IOPKw9+CiDHTg37t66odhjkVeAjJFY1bndeVrSV
2/TA7kYogxtZbU+nMocFjcZAzHTV9T0tTG6VtJehlCRPSzOseyPt9hSDIiAU6mPhya2RuZoWnRb9
YeiLKWjbjJBTokGV+lXDQ65c4XYi9BH2IPt5FK2+YnfHvJWU/axI8L+LOpCm8nWepYlyd7GdSIMP
2Q1R68U6LfGllI6ZbGd+ZUGzUfONGaGBPMYpxXVZ1q9IlzGZ0ZB0GBuhaEQKLCbNV6As7DoFcU+/
9R434VuokQGbBfsTg6bOoJ6LYCKEmvI8ZWGPUZeR+ngD5A7ar9KVsp+9oUxHZdW2/t6PcGVPztX6
UNHi2U29rtzM2fJgY+m0G0/xnJ9IgSEQJMZjYqs/xzCz6GMpR9EfyzWtnTSXenfdeAg9WsANnS/u
rNJ8g9Az+2X4nEgSb22QjlaN0qpces1HMNS3nXXsBZCxOq4jDTobVnI8IwxAkoj4AC5ngW9lS1Y0
o3ykMfYyphL4f5HRezbBGwZ05PXWII9qE+ueEYmyyZ3TLD/sCtdKJV9upC0pyaf5vJbS61pWwjNV
Mq8Y3hj8aEFVKd3yCZoTRmUaO82Oefco545LppdkttzJpaJ5XRO+JKjrcZW5mWiU4ZRHczYrlh9R
OD+PZj96wi6CuMZps0qxD5iFPHhinuHc5+qwt3ul3tHJw42temi1eAa/q46rriX7Od84IyNEnTo1
hTOiFE/mwmcf+SMKEI/uECRrtXuOiQauFaZ0OVU1fShuKmeRtPpJXwGAswjzDSA9gZ7okJm0w+li
qkkuAcMbX6OCLmdet3AA1jRIdYqaGlc3aGmIl+bhxaZz47Y5bgZ0vIqDHZFXdZh8LHbSO/VUl14j
wLQf7bDrnqoGJaV0jtf4rA3p6tXwyaL6brEKfT9Iwy8wqwYbmxo0WCXRzlLhp0v4htpDEOmnz1lc
gxTB+Ghoi4z1SurCpHA3zRY+TkYJEcdfhaG3JzMn4isZaTIgTa+jF6LC7084TnjL+EXJwx4iMIm1
NbPFUyXRD/AjjuYeXj7pWLSySRMLgLi3HjujfVQVtAmZCZ+e2OppsGtAAk3uKb+JpaBNW/vGrgAo
GSWG4Ub9MOHd5/cKSA+VAghLld7bobT4Cu0+JzHpCqp0IaVKi7xGQhpMXzV3ZTsqvXrxIngTOIGY
rdt6CaSKxxRvUl3WlBthSL5Jv9wZ1xRbxoTPDNFvn5jiYUwmtDiEOSLJclK4gJSqwRltvYlatXCW
AbsAPdZruh35YyN0w7Wa9SUR5bKPy9iTs+Icz5N+C8dQK8vJmXL5aRrs6Uwf9QCvst8NRto4eL3S
xkrXm1WgAibUjY7JxbdI5NVhP3ldLx8zrT9FFekDjIqtTZmOnqWEkE6or8xCYldsR0hTQNQkPYOS
GSc/7ML8Ek5djfwFqYcuVSc5yp/qOvq1DPgb4ikrvFSpTSccYJHwYa1QTN9hab1KUvuiNbxkuUTI
EWUYVEG0e4E4fZi1WPVEVMMM1H92atZj+is6Rwrzhy4sYe+zibBdTkHytRtz/lVpgKikvEime5yS
i6pZ/DZFCTFvxO81tmNwGhQ8c3UX5gmSb4uPn1ZBvhSPyzjuMxtjxin9MWsdJiFJ8qnu4IWSrzrc
G6OrGuOx0eMvSdaFpyy9RZRM2muko5sroS9SQ7sVtFV2kUiU0ySPZG3dqHuQHL7rxezSwR13SWXP
zqQCLIcGdDkjw3dBAe2q0bQYWkvkNerPoqF+Lwv9aWiHwIwwMYWcSTtWRSCYIQd1hqE9RoVv2HV5
O4b4PcEfq/cxElqcs2xHyfgGlhKLU9ag/q0N9ZjKD23C16QFDUaEI8k+NrpTIyRob/xIN7Sm1aU5
QPS1sw5GBF1dUPvITxMNJwGS1dRYstNA9Bs1yHRhD+28jnExQbrHPSLz361wYWVSSJfBfJpb9S/j
pNzaOhh/XKqBMEYMAQygPW3CRKXQos9lhYeJgbFnVe/HKYE/NGAzthi1J1mrck5xOxwMpGM4BNCR
TnRKP1XcDqkK89yC7Nmr34wmP+pwgKF+4YwqS56MDYJcauERDZVrGr4W7RujfwK6LZ+FAo4My7LD
hOPQZcMTZEdfWGEBucl4Zgd0Tpytb3Yy36P3fGvMjN6DLMe4KJ9q7l0sUhxJc3N5MgNYMjL5wXST
1ia7PqZKFDTqFG3N8CkrnqfEOPIUdMqh38O+pAvdZ5s1Esp4aXTpmtxh+IcniZZg+k2zxRoAx/My
CKP0R4pRMtCohsRpITtPlWZnZCq5TO2utWkfkgngc7aJ92VswxylznBaECG3w/TXy7diYUhTUlV6
SQYaF69qoSebFhZJmJQ8CChma7w0B3Opg4XzECjWwvWBDqZXb8ea0hvextbUMl+ytiIHW+Er0OSl
li7kHwaJklTGriytlVPbyQsA6XSK28cc3FnvEH/3a2ztQMyCSEGsKw2EcS2M4PkZqb3HpcpaYh1/
PeverMXN0szsbUVrzquUeot+E+brfZPXMRbZigqVlroaOsPg1VF87GJ1QFy/fM6tqfVGcjQCrsiQ
umxUicR8qbOer4DyaAL33qtho1NUisntavq0vVGd8YZBmNJ0mYdH7hzN3zBDZHCLNO51Bbq3tHQ4
A0yj3xPTU6qxvalohQe5dtfVRXiztVlNbFbRTiIHI+2et3BWSeXwqd66kbpt7yYlbV3Svwed+O3K
QNC0HhJMUmPptoS1F6gjhD49/9FnW0pqzL0z22HqxKRxjtDMlSZUv6IV5mDRPnZb8hy7lAOpHR8w
M/y1/Ys8TecgG4efs5gxYcI/5RiL6Yu9wg5ZE8RVZabuV5T/uzqDysT5dq2MoGEVjlKpP6HSrgiM
Zwgz5kuqkCKAV5cHuo+Q6LS8x9QFVpAV27fg4w5eh9kuDFW49bQeDdx/2nWvGsn4VUnrbrtv3Iqd
6sihckbZjq9hoS27DF3UhpTlIFvqTVLxHBaNjDJ3JZnGJwr12sf2B9pTKH9B94dL5WYdFc3lQV1q
KlVdaP4oOC1JHd3kVpf7E04mYQLDdY0i1ek0cQJdr2CEChVsAaMr0mbyy+62jhDnwvQIifjHbE5P
jGB6iloZ4Z5xu2BgBKaKjN0wh0MMuTSA+8HD4QGxuYgqLjbCexJnExZl/pYo+1y02aGfNV/TNei1
6zzvrTLA0HPY4RGNV7UqS75sKhjbjvJeTftPRlhzUWAwVsNVRFaMbHEs6U2Ql3NBNEiM5O60KIMI
zEY/pjqOdyoJ6CZ6FW5MLwrbgtxvx/4JFR+uQPD/fVVHemahDKiaNt13mGXDwQoiCjiEqlwRSwtu
q2CVR7P2NSuN5tCI6EuelO1DyNPpIyI6UGRHZDKtPMt+EaEs3FoaCQJK0R27ENVeSX9yhGrhI3qs
MjM6s30fSj0T1PGG4eqL7ePcIQIkxkgpjPw1tMEiqcVtpzWM5oZ0FioEgql+UjNU1yndGZtiA9eJ
yA9Xze2hWjd0ZF5T81Ebi+99n4u9HpV08qWHgS/oQvtcHYoXXCcwaTOsIMmpbHEpxJZhrDD+Kja7
ohDmSHFIVDhkrXkowrG+HYoReWkoxftITbjLzcjHQgpD8yJ/JIjlXm2MmJzWB1zRjjFG2P2cfm2F
MkHasQhlDQYhKtDubk5lwxV5/6VPKEpgRizEktmv6JogblN2tS4eFK1CgjB+wSdFeh7gTJn2cKMu
tFC3RBro3XgeNnrA2h5mezhrY2dC3MCAnX5FgUMjZrWhTO9lwusSWu436ow3Oa9x9zNhysric1jS
hE4KnEuzanXtYaATHcMyIIiQEWh1v8ncDTyeqyWYIuiDswytmALyPNV0oujdSUe1zEwAUPuplFoE
q5jUZpXCT5reIDxDCMMObrEATYGEyq7yxSJQt2TTaVL1+1oqvdwE3F3EJxX+zE7pZuXW7MkMTUZJ
k1W1JaRHjKiXjeIzWdl9C/MYmx7OkgHiUejcTD20yyidvvdZy12qwuCC54snPh4SqqTdpzUDK2ah
gwKEKhdV2T3J5fDc6q9ZHANfoH/Hx+Ils/AhWRQc37PunNh2izXQDIwVLTfKHP1Q5AxThhglv8C6
x6rZPtJwMLoZL5WlboCYMKWsMrCaNSNsVq2MBoP5kPTKuAoKQ3wb0EpiFwmPulJ17pLv+HjQSkNp
AHsPwm2/YrVoWSE8Uhfhc+NiOzTjciFO7fp5UBGUSGHcAkXfTr1V+Cg9bhn/CWG9tH6m0xDvLUEZ
va7QYGJhM8pBwvlnovVFA7531epNWsqSgq/GCwzAEDR3Fa6etyjCc+xXkjm8W1S1DmgN6W33hWxJ
BNyBIb1EyPWEZ7XtRidUaokol1OrJ14cQcnE6fSTGDa9kTrTKptE7VTJ+AqIhVFnjGpGwQ29qdoX
+t8ybP6XfM2Nh6kssOlbJ0IJ0O4wZD9WCcUn/ZZv+vwgx5o4AH4jiyHYElJO7LD6DvD0C+7bX4UQ
d4nVfEuKJnvKDLvfLZwx3HBoiirP0YQEi2kjXoTaUtTMAUgSu/WnFP44XiuglN0031A4xJStSWLc
mKGM+2BRNPs5qUZXJ3CHenHAbwjXzygNMkji89SxqzOz9HRwSlwZ7DigPit9m2IIVL1kQ9b9rVSQ
kCnyAhfNavB5CtUE56V5oL4xIwe8EwB27AQHHseZ3ODtlhMI8gr1HdXIvO82iMPG7MaPFlV3qU/Y
VbmA2KdNG48bHvBsdqZLKVwBJf0wcs3wJJyEdlNMk6zBrGGn6HJ/KKUS2xOQ80zTqBUbnWJ0zlxo
CwBhzfoWtqpCUYkPjWTLe6XP77Q8w1QpkdsbPC6imIkU+orWB//0AumlFm7nw8K3zJjKOmDMzK6Q
RIR3Bbolxs9U/oTSv0l+iBgn4G5IQAP0LmU8QDE4Gh4oEJLK2yisaE9k8KQG81zNKt4XKU3cMZzo
MzX7saC4j+0U00m7tQ/TtPj0NTlN85gjmU9/WRJ8xHHQs7O+NuFJY6uiAL7rW/O5EWbtNUaT+EO0
VXYdGydN0y9hhDbKmJMnYgr/Dez9Hh9GRDfq5n8bg2YaptPXuiO6oTmpdwoAk7MJfya8gAOMRrOd
Vj1ZjcWgkbV409mkOj73bomh+W6+WxYlv48kdAGhgFCmpHi8Jvc47OnUM/b3TspvbTs2dlwFdEuG
L1i/3c+53B0jE8VAJNevWoKoJA3Np1BqgtVgoo88yapjr3buzSE++nlEVNcs6LmLrL/JRO9pAilY
GsKLJhe8MbyngfQjHKnfcDry2x4XjZwWzJ50vFq18IYwtlb2cAw1SIb50mxaC4i8sny2N7tKiriG
S6PygSXbY23Hx0yhVIcmCtkYr1m3GFAON5ufg5WjJWrAVeMKFnu/zEqQY1A/l6V9LKU3WYK2Go30
os1sLB8nXFSsoSGdz3T0BfaILaCdB+WC8xeMI6a6iE/yemhz86HA0dhl1oyTShM+R3xiYVdeMsOS
QwtDtx+qY9Cnk0ToGskV52o5RyP9wNKesYYfZZr5+K818iARgJvmpEi402z91LTDFG5AYhbYYenH
WYHHZNWfc7qzgVjC1yg1HPhSNFXV+S1qcJop1wlqrgpb3Jg3dnsLq142o9LPqo5hGqtOU2wcb1o9
j1yMlCvONFIuq5FvBCOPSMA/R21yX9ewbmVQKqdvzE1HEgMfD9V9kxQ3GlZsRIUyhcVg7kX1VKTy
4i6GdDKgiiHiIoeaoTXMrR2fqdHIUCO8lvtaM51BrrC14m//Jdb9/6LmK7PDtrGQ/7WoGUZvO3T/
d0rcpmn+a4zkX0PDVI3xwgB2iAJMxuAKAx/5f2uaVeZDG0ymZ/KhqcMZs1E7/6emWdX/D5xJMEcI
mBb/tP0ryuVtaBh/TzewCbc0jT/GP+r/k6FhyoWiGYQO03RNlWULaTUrXiial1AVVOa9cKA/QvAN
mj2RG0Btt7itw1n79/5Bhf6xhprf/X5Swb+X28aTWbpQIJBcDEpSNBFvj8ZyZK7T22R9f/feP9Bo
b0Oz/7jAhWu/GNpUlVQWAKVD4LZrD4sDacUHowupnXfq8xzYTnHob60g87GURqu0q/f6IfHrh9Kx
rjzvX6MX3k2v+M8HpunNDtAV3vSFYjxLycdyffs9skP/1Qn38nHy4DWiWdiFnwh8iiN22DM8pzfY
F+2LH39+IxdjDP76AQrm+cwyQDpvbBvz/WyIyjSWqZ9H4YTaQ02NPvSHBXncnxf56LMKNrDJoDvV
kv8xgAJXNt2aeEpJ/aJjHzSiA/3zCspHz/F+iW0jv59xkaK1mlHss1GhjDpo4wcU3BDz3cRZHQax
3RSZ5MLGc/+88LVHu/iAOmaloyqzrohvpvCLkv7889+/9lzb+u+eS6urbhAtf39rXc/wafUOhX0v
rr2/jw7G+/e3/Y536+Smzuzh+a/3N2OS6BsOYwp2cumMlHp7wx3c1VtUt1AeE/faKbj2jBeHcsHj
jVyRteEHOms43xPyPYwAb//8Kj+8zN4/4/YO3j2jKURsZ9s2HH3VBytijIXkUBK6On0qp/x5bW8w
XYW/eHm8mU7D5FqFuwuO3O8rym1i0ntPqdfyhuIVVssT5q7pkRzPHncDc5qwhIRhXevWz8hWvWkl
gvcqGifYx5id5var3dHkDnX8i0h8fyG/106kHxbuBdH81mH45FUiTb8BaFigqJLpy90Gwi0MH+z6
gkslNnC/NjL7kzIyyqaGRo6JcAL0LpnFUZbMr+GwEU0wlhishblR8ohh0ECisCQIbozMSu9zeH67
hP/9XrPzTVfUkLtCS8IMmCyTxPgwbvL3eeIa7fGG/WbhL+GvDH1wVHSzDi1Y0sWF2Vk00zDu1Frr
S2gaP9Su2M8RrghLSLMU0U29W1UIwWlxyzw0HR7pDLle3biYYVMdF/zp983GYxga2n4owkmdKsz4
03JMzmauHOwS4tdYj66SNJ6Rysck7MI9gplX06JBPY6wf+jVefZiQd5rcoACWX2JB+mQt7avhFKA
Y4MvD8n9atFCS7H+sRUYrhJW+WHx1G3W0TqCec48LQ/QeIADeKKFG2ny9LIubXjCAcPrxu4wWiAk
uRV+oYeKCag4xct4q9uAV//SJEr4Gomc0zTdW7r0v/SmcLoSzK0bm8O/Js0SU2xGwOV5CdY1B1I0
Pg7yZDuqrJ1RXNND7vAVs3BUWzU00Xp0rlXFJh8my0Mo/CZp+t2/2tqcKpl2v5N3Zb8zUjXbgP6X
xlho31eU2/0IffvKKfvoNBtceYRxsHrTuJg29PePX4V5V/JbrO1HKTqAWsrvnAcUqhzFX9iyevH2
KIJn6reHC3nKZV2Chqe+8qMYk355EPEmQddD/CGxuBx+OkytkjNAioNOFnMrfimuGmRBcuSN7q1X
rEZ+MUiGaC+51pWltyN+cQW8X1m5mE+FJrmv18TWnb6b98xgCLrZ2BsoYvF1pUG0a4YhqJQi+PMD
b1fmn1a9+Agpo1bkqsVFo2T/1+ZjGt+lU+KXzeOf1xFbfPvTQhdxt+lKbAxI5BxU3Tebxs+39hhZ
76KH4pje0aD/2p1hErnrcfaYeuEOQXtz7RWrH1yzv73jiyCc4N9S9WgTNjORxhsC/ak95/ftuQmy
L6pPV9C1nf5Xsq9/vUYellaHxq1PrTd7wp092cWlx1Hv//xiLmejbYnVb7/pInAXYWaORchvwqjv
q+ZV+/zE1KfdcHc9fn6Qg2xJFRwcRlIxgugirqmtMcFyZ4uZ5ue+ZxhAdO1Mb5v096+MAS8TXgTB
zFQ18/IF6+nYoBVSHW2/eJrT7dvT5Bt+fuyu7Nt/Xh6YO+HlhJnTVtj8FVDfhWh0/vCkwowv2X1V
hDeP2Cjp18bW/fNwsAgFkiUsXeGdXTxNxngBnOpK3Qm/K/eTkzOaJMCfhXkqHlhufgxfVQetkXst
H/jo4UyZL8SIUY3a7OJQiihXQUqAiVbt14IbR5pnoB+5e2Xn/XM72NSStK8NZvIxQ3D7Ge/eYaOr
ER7lPN5wRH2XPG6pXOz2u/G4vDYHQKrg2lf7YLOzJIipaemGSsV48WSYZq4zxum6IwUMsPUbmtuO
tktvhSsH1notV92+z8VuxBtdZpauIZsqJte/PyBDqWuL2aAaRZNReAgu9qGL5R4zb46Ly4fzr324
D94o0ZMq2EA4qhHUfl9QZ0rKHCkjGz9/TZfP2Gf+zz/Zbwts4evdJxNmGPY9TI2tzEb+tD2RutOe
6LUHtcO17eFqdOVMX3umi9S0XZooh/y9Dbh9sM1Ped5f+0z/vJVtdNt/4RNMyVMuqz5jysYG1ex2
aWS3mhceGDfM9gOxdPMrD/PXF7jcEqaqW1wbmm7ARvn9BUJRVtZIohG/7LWHkdrecPK77MZ4Wx+V
hc2BR4pHYlF7yzXI4oOqgsfUBFm+aasqO+T3pascmntYQ5fUHiZPcZebYp85Yth1B+0Uudfq9avL
XWyVXCso0zZ25nCsz6a/niQnOi8+/pFevb+2ST462H/d+ratbFXs5c5flBLzawQgRDHyaBcWGD4R
QBIohQOYCVeOweXBJmRihGtpmKza5I+Xr3KAllEzRhtpjVMeCnAYwiZYJc1Yl5rEIdG/tuJlKLhc
8eJttiMio4UmGXoBTBzcKCj9kKuy/CKkXeLA9DwwJYLu8/7alfKPN3u58sX5U5RqrteQlctzuKeN
EHT+loJuT3lti14e9W0pTeckElm5pC+D6tqJWsGnV4GIY772KnzWOeqMK8f9Ms+9XOQiEVRsHNAw
IKDWOERBcWRY2EHzCTVXrsoPl7EMAWRGKLUvL5Vp2arYRtmWwRB6n+31vebLQbq/shW3n/v+Qtke
R9csIE+THjiv7/dTbZi41Ip4VpzluKFJme3Fvu0sJD0m1bJ/dSN+tPXfr3eBgRiMB8QSdkIl54wu
njKPqBW97IYJbL4x7vr9tQf8aOPD8uFFYlQu8Gv7/fn+LkFlu4VQQ+lpUIOOaLJqatI/v8ztBrx8
l4bM/WFTfIFxXqz1dxmqK0vhtJgs7tqtBC0a8dKk2NNkW3n65zWVD14o2102TaEqW9je/v27kGqv
zVwMBQDIBvash/CA3Q4WVoz12RJ/Wo3BmpfulUU/2DW/LbqdxHeLDuWY16qEn2PnLR5tKB8URtsx
s5E8SPqET+OV9eR/vlpb2ZA5FQNTsP7Lp0TVH9e4EjKKNVWem9S+X+ESD735XCeyP1s65spAocvM
5MRqfury7vMoyfLdmJr9g65L8gmPvH27roA1mBUmEITuGHgBtlIW36K1+o6dDZ4STeYnBnXcMp7w
jXhWpBVxpP2pnpcFg5pBZcwWJjzhigbbBPnZG2KJHDxpXFEo87fQ7KSTHTePStYj6q3eUPIfemNT
12ndbU/u40eMyfFak1ZuXcZHweSKAB2YuGN4FUTeAn5okzGSizGIBrNX8Txuou6zUtU/2xVXPLrF
On3R7HZEYOiNuokmPKHdVulG/dXumdKWirM92p9HoxhcmX7YTTW1FehVEUAFvYX0wJRcfDig/4yv
ZZlDPCxHzFsK67U1UbCYFjIarMzMnCZBhfkG9E8GxLSyTTmHQygDKsz5ucSm4bYBcELsHwexiRQ3
LD+tJnVn3tCejWwmwK6pJzXzYVWxHM7adsEmXtPws4wfqgXL+jxX6xs02Z9CdaGjvqAhR1KJQAkb
tj/vnY92jsmp3DoPBonTRcbU0m4sGAKwIpc6GPWjykvDAMiykZ5cm5b8zzsbV9x3S22n5t2pQFY+
WFXGUpGS3Em4YnVAnl0DzscM2fhhaZl1Kn398+P9I08yeKT3i16c/7Gg2x2vLArL3KPhu2s+b62r
6gDn4fO1aH7tCS/O/SprXW6mLMZ0NT87JnsGtQf/jaj0z1v794e6iEpxrocxPkirw3BEpoi7JSaY
Dq4mIMUIMHeyrzs6ciUn9KCA/PmFbn/690v896UvAlSadUrJf6yO0f0Q2BHa3Y9h+vXnNa5+tG3T
vtspjBduhn57j9pe9WNll7oUrkeEe878Ge75tc/2QZD4/aEuIpNgsbLqWY8qvDwIT8vcDROUI5eG
uosCI/GvJWP/xTMCpMgaY2GEfvGMiyKrwzxs5C9Hf2WS0F65ZXDxLg3ELvGvJfAfn/K/F7t4QHOx
DStcWUyS4kMSF18FtLYk/DX2/WsEp+1/9f3+Xm47J+++n6UsmegXlutd3aZdnJNN4wMMev7fahd/
kERv3+//rWdcgKttqyuhWbEerHwWpVNVPodPjDX4IsOs+l89HF162vUa2uqLxbQilspoY+2lhyTA
GyP1DdfYkYkGGlLj6ymh0P6ZTvB4MANAqgwFKfzFHS0ZSgKhLWWrpO33SFTf0t7S3A6lL74WJTwn
XBH20MbWXa1i/SslGlYA0g+Gq+GI1BDPxNIZXo5iP1O0vYnzldZmxynMmNdY7ksW3Fldn3uwnxF2
Mq7qDlHOzLyByYIin6+0a0ygXNUyXQ3aIOYwrp4az5hxnKS50e6gnG0DFrr50c6y07S2laOPGnyU
rtmja+GPxEPA9FD0fWuK2dH62DGY00DKDEvX6we0uvi47eDLbsN8mOgzMml+jLWHVBsOqkmPx9ay
x0JHIL9GUPCZfdzrJ5iJ3yt5SAMVWaPZ60GXJud6yr0RO+Ua9+W8w/eGMY2ai90dfkkWpnhxGzWM
1SaWYlQcB6O8mAd9iLNbJaU/FvFjD6X6H9Sdx5LkSJZlf6V/ACXgUIiM9MJgnLk5JxuIU3AOBfv6
OYis7snwjMqoWo5IxiKDuJnBANWn7917rrmausw+6kIQW9Xr+dbq8eT3PtjtsOnVrcROsSKveLzg
rqpPTGjeQH+dWwmfuK6sca0oyF9DyB4yVvsLEUYExI99D4+mVVY57MIVpoMRDsGsss3tnTK569Tu
LlbhyxnAN+c1JdEuiV2xya1qvKBkV9dakgAwaKKVnOdXip9FqESj93iebTkMuXSGXbhfAYeQN6eo
+i6Z52HZPBlDuRgsfT1rkcfa+H8lnlAxEHsez1O1ZJ6vqaNFy4SRG4PKXTbP4EjjnOBcMJeb1Hwj
e/cNmoB4KObZnQzwhEaG32yIkSKvStaYbkVBaJ+dtfdmRFjXPAWU8zzQYjAIYBt3hIK7X7O6dBko
Jfm08ySxyGCOjtPRVhL0+sE5CXr7kDkEQxTz8DGZx5BY0uAOBBCa5vGky5xStP6TntuHqbwDc/Lu
qjiA+tav0a5PMK/jS9d05LYYs/CfkSfZzgyxbWAdU85kFf6JD9smIOBRQAvHP/yVOvWXVJVLwLP2
XNLrWBHHB+kYQ2ZfRcUxmGetzTx1JYjzy53nsGKeyOaMZvum+qgzcSfngW1RUDH6YPFYJz7zeahL
suyXVJALW+CWP2oSPglEg+gFIm5E6uUgkRRWeyQc4FWo07kaSCrLQC/FKqKzrHkbEHC5+LqrIj40
3AYycoma1k9xR/ZKd91otAZBSDTIr51no++wn2eLIbmZwouSkr4eLaXZctR/N2MQ5A1Z5Omwx17r
gZRZta56CEqI2NFTXQ5bE0U0HVX+FzafDfdX0DN2k12CrYWBwElwQw5ptsLrCiCv2aTjuMqAChRq
uGLXvs15jCWRZumo3qUdnLR6cCFwELRlhjvTtD7yUDlEZPE2hHlVVr0cc9gdxS2IuhJR8MXVPof0
PdSHRzjcG1nhhEOS58khX5YjvMO8TzxHwGMazXEXQbkis/rQ8pulnT0wPWcIXq99E4cHgwMSqh5y
ZTz7uERNCLs0Wi5NxxbEjTkGCiCBkcT36Rrd7s4o7LUa3OUlv22SU+0CkI3fK58JfO8cmNOR+JQn
K5zYhMXPDtmB1VKQsZJpaycmVS5ytxrmbbWqIPjc4kXZTq2+di0K6w6bfgqtIn9R4fskzIJQ93uu
DopCz645uBJhP98JQ2bsdTJvUK+v6uY5st5wh++bpvGG/ktVHsFXknF7Q/m1qSVEFB/1QnbrRA5y
fzJ1pWAeHQAaRcqJo18NMlIJ5EaF/pN17ipGGmr3r249rRMHYp9o7smG2hSoaDkwboNkeqp7ms4q
saPiaao4cNW0PNKXtgy2HQ6ZzCc9QKVuEBylapSKMrGPNhmFI8LwsENRmDpkskS8Cp8BgwydhHXb
GTqOZ631cWU31KRuAZicwEzBVh1HxAnRXtMvunkRdrlBD/zGN7UMJ1Ijx6QFffOsF5YKEizYJiGp
C6jUIX1g53Jvwyo7KVYAs5kfIT756T147uk5jqiFFQeelQEoox+GZy0Jr5zW6Jl6R+Y2LlO5tnvw
M1beqCs9LwQ4KzOCJdgGWyYphDdnQbse26zYGdJ1jxPc5auEUZ5n6aQqCbpru1S3IwICYw12PQjC
Rk+g3fpVu6TsybC6a1/GQLRq1DQHWQ5LIRPcAznvdAqD1ZjUCfTNmO9TC5UbI57iO7to+jtCveor
yHPVOSsiQHlWGGZXKlANso6SnHQEmzRev+e8yEHaXgQZBs0afbDUQTo7ltPi34/aVSra21Sz3xo5
3ptaDfErISzMn85DRCx1X1VXXcs/V/EGgPc1rsJA7ogchIDh+OtoJFhKxKeprY9S2ttSwfBXKv5V
6jivY+A/Zb68lTphBgifZwg7vMLOOliudk4VgTkp/fKDdJU0KsqrS4d3dDURwJFA2ldbXJ2mNXi6
kZLNhOjAJYpeokX3zAp9f2QW59K1drU0AIC2zsdQwdsD74i9ayAWgjQm38rbHcJHAkIQLuuzKwCN
8w4r/h1fKQzbILiMzbiK2FPKPDk4ZX8oYxl6thUijIiAeNttfY5rtt4wnzr4P5m2NQlPgb/wVffK
xo6MPXMsgCT4tEA5V1Aawd1XJfxhIuwjvFTwT7eGom9JnG8WUwyqIkk2xdDvYAdv+yZOjqGB9MMv
DmaA4dSJ4o9IH/FLQaScOnGrSu05auOHoHfh6JUP6lQg9s4I2YxsIM3BZ1KJpzGyz72m3uuDsYe2
dZy6+MOS2POmSLKiJNNn79vvljWmi3rCSuRw98YVfy6TfCWKcFXqBJp2oMYgcYCuDjCg+8FIi7va
B4airUCnE0VZl3DJNcwAyCUeFMfAmkIEZ1eg80xDTmBdcVcpE1J0iotiuNaMQNuVeOgXvTMcOhsT
Q9Xez5Alv6qI8XO3SWZea12J8Wsi1gQ7w64R+rXfOu8NC0LOHTYU4Q1TmpOmwXUL/BN/+61RXPDw
6bkn15SQ9BMDv0fdjfd6U+ywxJ3JZ/Qi3b1LrBLzt9DuIk28yZH41F62T1WuUBhwx4AnSc2t64Dn
abTuoVQopea4BS3Q4p0uEM1NVnM2Uu7N0hox3mvRzg/HpTZ1p9SMkLwl94RsPvdQicaBXTcbiVRg
pw3ANAWKuKlDHjlRau/s6Hd2xrdbJIoDPhvoLDEQJ02nOTbWsNrLMX/EBxBA+Bpfhma8K3uDSE1r
2doo7mcjPuxI6KcwMvKYBAJ9tDKUQsVDjLmYG8Er+mH5Rxh3r3zmYrrNpNMvo6w+G9P4LvXhRL44
iTfGiGo8dveZmn2o2GJdO1pFE/C5eoZCQp7Zt2F/wJADSyHZD6IXYIYmhrQlCyU7Pp4JaGnY0t8q
O//sWJZA7EqPELB6oVXTAVHb0eylsqURtp6A5QCMAdavRKSkgLbBtOaJcNjadnafxtgEklCimG9O
TpFtLCU9Jc5XNrAztVZ5lzbTNuoUDgiV0eEE1+k4ibVTyzetch6EGrxjJwSWYassWobyYIVwdUU6
7rvBOLp9cQqDyot758Vi900q4zPqIIBqjfXpq+NrI+OX3ucIFGs00ZxCuTcIQYObF50AYmBfV/Lb
Siak0oqLkgWHEnbpMm6tdFu1fbPKuKNraePFafCvkKm6851AXeHpVWm9AbzTevkQs6koMl/XvXs9
ucN13YUXs45fgErem7NlWiTuFhfkQU+TVaYaS2iRh6DNcDPrTUNnTzw7hTmxO/qbwDIBzmiPbCb5
GhRnxYW3HhgDEy7SolqZMOo1AyFGeXznNBjsQtAwoJPWRVQ/qBT/izSvLlMxP+dTdsNSf8xzZW1F
3ZItnwlrmh8AYG1EJ65Uoe40a4pRX4FYYsfBWzXO4aRqTYsFARQ179T529ggE0Lmb6MVodXT1klO
GGVVgCKEaiPax9ZxH5mQL7VKLnRZHKoovSLS48XsrQ70QBqzf4VPYQyapi34RFGhbKofga8GuqrR
X4NRA6JiUzcMOYyM6JVw9B02lSvDlu91bOUez1mOIdJogf6YgpRNc0YBfIVjAIVECZ4EmKfabMHy
N2szB/Xj+IwRwIayvXa83aHso23BJSfVCJCfPirPKCQ9rW3OFZZaAAabSlGeIzN8jnNiXXvtM0oi
m5Sl9hpv1EtKw3Udy3StZRY+FwI/8t5F21dB9R9BYrklHhfVr2ycO01xNi0diR5EDpPkkbIzHrrC
ehm1/o7RQ8fRKzqLynpEnKh4So8b1G5Na9H72V3mGrBcfe0TOir3W0PwVJQeMS661ElOkrO0xA2F
p1/nt01toVMXVZFfSLChkxJ1Z7tFHtDJMdwqirjWkoGI25Ljrlk2szMteksw/q9LlQKpyXlaE3uY
ljXetWMW589jIPVd1lUjt/M0wGeK83PPtV6iJSmvrAjLHmeHcTJ5zpBzBdFXalWPrJqPWemepoJE
e57ZkyritSbRBJH7fqNHwUtgcS5ARLF0CObqsrjCrS1PiYVTChf9PWE1kAtCPLchfN+NPUeVsTDD
pWWqXImjyid0CJvfDHF5CfxwA1bM9+KIAjM33SuKTyLtcU4VlXKtNu0BjaqxitUgerUybsWhTMub
JonTmdw311HD9KIKOM549m+sctwlxnA1e3wxRCsBzN9+YumjSAVS5yy6XtzpYfVkEDBpDkDfxmhJ
HCZgEcl3LGMFjSnsPVpmK70nOWjgII7+a6P33TEwix1Vx1MXTJfAdOTKIOTQKNMHky0kGVSivsQx
TqsbJbZvyJ8661l+CYdkq0T1U9Rhxbd0ZYSIbL6OJsVq5OCHh0R4bSgl/sNpXdnyxunEoTSbrSr8
d/B7bJUGFrOE2SDA250mtes4rEAXqWI5ttU+JX56AS18o2UUNFMZHmWR3JJotSlDSBBGCSApcZwX
oVUXX+BPq53oqlaJp9PAniH6JgxJjYjbkHhesyLfs0weZ++tM8rb3Def+lLDMenoFAqGD1Z+cMme
T7pXs9DOvRu+mkGx8y25YUWF1mmfgvnMpwIiyLHET3Vy3eWzP43jRQ7sThjVbkjJeWzrjZkOx25K
LmSMrjSzXrdqHy0a19yFaekufANDBsXjneU2j1pSXKdKdxJzNajLnqS4/C1P2+PYhrvGam+girBF
6jguQdAgK1B4qtJJP/oNxyhHbOg1X1dut4mNYkVCzg5Glr0sW+tS98k5wq43huKIp/EoOvIg2EEX
48ANpqT+m2M3N5EZr1mdeXs5lzopQ1RPJuCwzl1L23gXgfUYDRLbQWym6yYPNsWcJTLMDQaTg4qH
iJb1rueKFGq5swQtkc7F7qYRv4JjzAE9KrY2/uO6dl4bBnNe49dMEjWSkfJpNACkUTo0WezfTNLk
C5+j2quRgdzgFO5uhsh6Q21+Mp3agWc8lqrePUJRqvDFxenRT8nsmAolBH5BDJNfmW8ya+QpnWCM
BGOzL2RRAU+Awict5kMOj/tqYs6GFwFl6UCenhU0n2XQ3NeTHJclbPF1O/jQT+jxLVID9LASMsFL
5lmeNk/1cLrS/5lXUFPmw6qZh3+FD9p1HgcakNInvf5QmRMOSXPj57oCE9v03yqdc689jxbRBrLb
zOPGcB48gowaNw2zSItdOmQ2Kfz2ADTm2DGzbOfh5d83gX8xBdF1FSqcq5kAPr/PW2taPkL3Xb6I
/CPGGeF+6PnvJle/6NkbFrMBg+VJc3TzWxPdrTobnhva+96b1s3ZOlrbeC3ANPVHyKlPxBugoUJe
b/3ms2m/mC6ZjgMwAv2lhkDxW7u5dZAndi7eb8j1S3kmNuRzlqYUXuYNN9YeEDTJwr/X4Mw/9ttk
6aeX/TYeHE2tzB1KPT6v6gWHWdSBB93rd/VvVQ+/mNPRjXJUTROWOotifp5PxI7RwohSR29Yd8ec
ZB3E/bt07/xmDqL/onFvIWGyBGJBRCrfbXMZVlafoyR5ifcDguhyjb8bs8UpWhHzvjVvJYqA2nN3
JBC+Vuvy1Bz035ldfnFVLZNZhYEqGF3md8V7F+gGUbxSR4owLMvnZiN27PWe8Rr/VrT7i6uKdYy0
7B+ePUgz365q1NShhMmH1KLeNRvCBdHk6Nvfybx/NTn76XW+fXt1IBK/LngdWOs/JNXqbvImZOW1
R9f0N0/Drz8UgkL0Mcx7rG+TMwWglUEkBzkWe2NNkb4Ndsrm93qmvxjXmFM7GkMlmkfCtUz321Sp
G4M8BFJHO+llWEJ+oU5n6Ek4EhQIr9lVa6r5Navp369jfxFM/vGys8gJTfes3P35O0tpNRHKjr7J
PA1P+n5aVnto+G/2Tr1S30H1e+0mvI7vfyuL/8WT4fC0OwLVgabq37VoOJ5AFEh0TrOgsPHKq3l1
MU7uptuoj+7x7z/lDzXYT0uLy0uY863Jiq0izvz5UxpFY6dT6apeBH3hXbkSe5QAiKGxfT3SOV3x
a1st68pDQ8bY3Hn+3V003/rf34BNYrHjEJKAsv3bZY5zzOFu7E5eBesktkmvoHH09x/yh4Pk59fQ
2C9MhNC2jpXT/KZ06O3YqS2D9dPctLtkP6+e/XIWxf1W5v2XnQkV6J9f6duDXvV1XWb2j1ey1idj
C+p6CZ/a69faKl5Znqcu8s1/fgl/ftFvT71NG1qZfgTztI9qRhKH/7sLOF+gv7uA36QNdtUZk6Hy
sdqltmYstPT7RXmgBuEjmQd/RZ/+77+yX15Hlhbb1hGTix+yhD+NyelkxiRW8oIJbQhA2+F0YxAX
UGvbyHj9+5f6xSNAxuOccm3imxY8Az8/AtnUqBYJVbT/vODVZg8CIbrWDgkH/0O2eR+8IVtCEIGT
uuiPxiq5Mm/+/h38pWTipsGeopLEbPHrLwaoVHFb32HPDeMXskMQol2i4nc1019Klx8vQmS0mC0B
xveNPTLNIRz7aQSAuqj6ZbeEscgTF62Um8hzrvWn9my/29ChtnL74+P9R8iDfy+k/ar8zG/b+vOz
Pb2W/18ktXPf/muqwVEOn9lbIevgz2QDyuL/iWu3/2HRerFVFY2LoKY0uDP+QBuAL+ArohJzqY3Y
0lX+5J9oA0v9BzY9rOIupjGS3mcN+D/RBiS5s5bzs2YTBspfIf4TtIH1Y+3902OvauzqpmVQHglH
RZj6becdSysMDEAvC71pmZNyll6S2QBfjYBi+quHSE8KwJv9qks4RWYa2sLCfaTHBHKv9ukalgxL
zbBbmTVjq8k3YXsY7rvi14+hRg+qS6ZsxYEtWsgmrTywOWcmOAR+qBYgOtg9yoQzGIDam8SD0QMO
nZQ69yatx5FswOX0h+dap2VVks9VVuQVhj5UuEM9ZyxVBmGfVvSVqxCaiM0WSVvA/0NqASqIZFvx
phF1HFGx7UiPvC5Tc2mHoL6tACKhETX3jaPHGPF9lEH54Fk+g2mOcHXqXxyZnf0ujZey0ImoGJ9d
JzoDe9k5ktXdsLZZ3p2GHHLk5OZXLWOewKo6mq3wUzQ/eJZ0YZYQxjyfE0NuIPOclJZ4oxwUS97M
M7obV4JXcgtof4rLUTYAqNllMzwxJ9LbHwEIlw1MwML50GAOLkSg0VWalRN+awI0hnui+ioTB6VA
hFbVC2EkxsLldIa1ubgJyCJaMNqP5Br76x28prfQMPtN3TKo0ZNrY1B8+ADoWrVsLZH7oIGMSJML
8WRNDcbwtgk+UgmRUoaMNNV+sAE8IlrJmKo1/TGNz8QW9/B6zCdSvZjCh+euruhXBw1D1PDLcdS3
IHAh2ytXXV0ck6i6g6Q4rXOag81gzyGjCYEWPkQEB+BoAPc61vmgfWNPa+Yax0SbPmo/v4po+dQp
WnAOE+QWrNBCcQEzJqO2LV4h6fkfrmSS25RhuXScO3swPpRinpyrfbWGIfIYmfXr6CpcHqe8SEj3
MN5lDfyWez7Tp/6UozVYkOmJdkg120UtgV9nFgw/15JHv9VpXbcNyXElqXS9c5+rabeAFrJgOMYM
RNACqRNaRlYN50cnjnIqa1qXFc49xEMru6EfzzVXlRcteWLUla+ndnrQBFoS5mza0vdDero7JmJM
qaJ9NI6g6azyRg5UwAXAtaBFsZnbULsZ2ukuwFpD7TdTAUYq6FrJHO2+IgOSSUz9YIw6vbwOVhJx
BeXIjL3fRm51b8QMy8YhXKQkKSMVth5sWdypnQ9/1/D3Ve8eBcqJNASURytI9EQjK/VdXx5FCIk5
ebd6EDxdZwbraThG8EIXOtHAC2RiJxrPj6JDHJxVD8z2l2k4apjlx23kB8HC9Onehlr3CG2Y861i
rky9um20CilD051a4r8WYSKP+VABTGrecnInFo6c1mU+wyJ527FIX7W6u/gq01LDBcHnGxuGIlUV
nlN6+D4pwbOV8N2As7eSFcmLmmhfmHvtuTx0MaPXBDdL0pByWvoeSLtR3QYi28uWSUwQjNhdXO2t
7tD7iEz3BijySpDf09ohYc/vl0FXbUYZvxaJzL10sN7zFK0pE2h1kepRvRpphXnB5F6ZSQ2nMNd/
JAxaRacftL7ZtVPEKYMEc7sdn+CqpV4ALLAw/YXdmKY3DClozwjsahw+hs1Alr2Im5Vby+ekwMBP
pjSN1zLOOpqr8LOUqtt2pObZ3SyJURTWESa+owlZdCIwzHCjYBUpdFDN3jwpZhBeaUqdoDcoSTHi
/oMte2hdUqLc1CRxYrB4jsFZLeyQPOVdD82V38yelFPE40BfU9NQjCnLLuy/WrgUnsuZcOHa1W07
DYj7feIEjWjHMHUf+Mopax2YlMNAfz2+DLVUMOnTgG16Wz/XWbvVpmIDA2+f18W1tDVIrnwfRV+I
ZVt+jS3wmSp3yFcayxVx4l7UiRfqt+ckCN7Yd46+E10XAyHNbT/dNXiLuZgjW03jlzayB3OdTKaz
MtRMEuVbEp+Z4HaumQhOpgH/tSEupoS0YFU2nfUkj48eYX+8ll13YscZnhAmW73NXdtddhHMVL9Q
H7Xa2ChKgFCfvjHgioVC7ag1TrMjqMfrXPVio9NiQjFL2FT/pg1ZkLXpdYyHO00jioS4dfS7sg+X
eZw+RVZPgR0yBU3Gac0KxGzF7zZ2UpGQxMrFWBO8qSUmyDv+uFG0JPMESQxnFmVla1XR0UwkiFCt
Zn4bow6qJkh6gmA0knY3iUQ7EUnwqiWs+RK0q+4EjFiHfB/WfX82MkfsYVIAzlLFlkBRWluiqNFy
oL6dXShAglM06jNPj+pkqWnjAY1puuiIdlKBK9eq7D2yV/bSAF8HGTAnMgrjzDUSkwthGvE+JCWd
YvgxDu1oWeUNaOcgJQzE/WIrOKsFAQhxcednkIsj2O7ekGqtp5kdCBn3laDPKzsKkysDUtED3sID
lL6L5fsfUyyuW6JQ3IlIlsgl9FDGT0FFn14PGBtGcrrHnlAvxnLXm+CVKVoWgWAndYACW6Xxjk5G
W0ZIBAIFHU9vyZtJtRGVtNMhFwpkl+HKHZxNxaqFCin/KlLCFQSU/4VLauhCIUtzw4QSIKpiLQmZ
LzxnfC3k3K5uBxQI4RcJVE/lkC7jzn4IFAOpkdGdfDcjeaA9FuOMInPJCSvc5tn1MdzlKsOS2O4J
GdL/OPn/R1X5XZHx3/dCGxbVOw6ROgrC9r//vcJ981mcX7PP5vuPmt/N//6s5r9//DGcq+Vr+/rT
/6zyNmrHa/lJhtdnI9P2v//PH0Ss+W/+u3/4X58/fspvQGTz8e9fl+yLzzSIZPbnen3+B58/SGT2
P0zgGHhn6UPRzfvfYl3/B0d+LFS0UgAaWJwm/1+xrv3Dmm3YLlnBDPY4yf5UrOOLdR2DvgeHABBl
//OpL38U4Vywf8kF+9aMU7GCUm6AyMKxT4mjf2s8qCZJ4FVG0eGnZu6RZnZOGosJSYpPpti7sXlr
pUQfNoO1+9P1+ecb+S9kRhcipNsGfBqf4M+9gT9e2dYEGmw6gRwYfj4+R0VQEGDF3Dbqzd6Dm34X
K/GdBc1Sm75KAxR+1h6tlNSbwiRbwHhUu/FVmtPVEMyDqn2250b0F47W7V2jvzhGf3VoLkIGJ9Gc
pU58VNXvArkBksrm1cBWZgZ+IWPo+e8/COTI7xeRFhgdABM7HM5G1fjei5JIuGzV95HlmQwwNC1e
54OTedKeHuOu1tamdN8oZnC5O7NsMJt2jZ0rm4awMOjNb70u6F7VLkq2Qvc8Jw3sreEnT3FHXEZD
sAHVBnWlX2r8XPJoXSU6KZMfekYptqHh6l7pO68MdokryrSVaaSHyLBn7BG/McSgMXoCKGq3WRpV
ghNiSIH3tlAtRrV/6dzQIHZmBZ75FZgYWcR1ghQ6048U0DCIv4wnK7/u1fzddBAOhLULotMikJE4
a/ClvOG2Rbpq1hFca0pExf2C4oohCFmq9PtLATWREVr8QNoVLZBYXkkEuC2L/jgvzyii0TrPS7bh
3ApouR7+sbPBms7jtqtQp2/yQImWSeU+ul39zNg0BqwfXfobAny9DEE62mB23omdo5m3kKZLT46k
zQqdleVZPajzdhNkbDzJvAXF82Y0l5VtzplUbYP5tvfRllZ8f3Hi7qMf2xn7mjFvcDPEvJ63PBfN
yzplFwxMtkM5b4yp35F/zV7JxdhZ8+YJ4fQo5+3UnTfWQGeLVebN1szMybPYf4OSjbgi8GSVgIvP
5006ZbdW5m27sjUmQ+zk47yll5ywqf1HEseq6a6M3lCFkWlqBLfuXBA4c2ngCP2CiNNT56KhDnyv
zkz2pBbpQxCe9bm+oM7o54KjmEuPmhokmosRZy5LphIN/XptDH181DJObpOoia8I3YNRO5y5OkE6
I3kvnqTigWUqOZ34zmp0rTXnGUQfpBF5qIpqyiWqpnwun0ibuXbT4kgoElnGAkmE8uJboOE7s1xZ
cePACRq3pfVVzqWZNRdpHdVaQdVmUr1ZTrnBrrtVlcQ4Q1UnwjKfeANtepHUftIK47VphOeGqjCj
OmT/XiK1QB9O3VhmghJTpw6unfGraudwK4rMkQ7ewrlK/eJpmIvQZtiR8FkaBZLPwMcr1DnUrnIW
4AwHVGSIx8q2Q287UdwygLkKKvs0ZrB7nbEIyCWTgO+oin2q424uk6MccX6tUo8ZI9MMX123jHAv
g1zYaJQgpezFXHPPxXcwl+Ej9Xg0F+Y9Fbo1l+qmJFcwy46MnVJvdNSnAMt8mOfMSKjzzbngr+ds
8fkI0BvFU6E5V8N8OBgsDBXpfGDI5qNDMp8h5sOEXQU4Y538OUUuZaLqbx2is1wSOwvt1iUmyxuZ
/i9jUR0dlE9eOCjalh2KjFuyvPOmlrwfWIJVitFITP0G9tgtnhg6NkW1iqVL6Hxhro1CckJyScTM
FYvjLE9HMhQ0GjQOQOig186h6OwjcIdpoc3kYLVGfy7V8dAUzlkiTyJIIb8NM3/v5P7XFKCXGEzt
I6XY8bK0Ipw7ZCqNgSZYVl29MQIjxQ/RKkheOy4fqO7Jz4AQmWiUYvoamc6q6MLeB/jtY8eKboOC
/oOBrc7PUe1WSn/x4STSNb1tlMzY1d24MnImeZM9eYWvi5WGqQcWRgtDKrrri4F2Z2lQPPjtsinK
pemKt0TTaqBfmv0IacsZPopUfUHTy7gsa/1NnLUEZTTyiojlN8Pwn/2afEA14MQZWH6zHGxcFebe
TKdHo0WrUceqswyVazRmb0SG6DdzAwLibc84/z4y+YIprcnaUVC/l7W91oiIqRVoam2XX5Ele4r6
oPVaGzC3SbQ8TjTHnJbCDXuiaIq1UXGpyrLnWylQM6cK7j85JU/9JONDjd+JZsJ1MhaPllMQGVIL
bePmu7E41C0KQyU0D9W9VnJzEQHda+5DZgi+27F4HaKSnWPuScwJVvhbLEJKS7JAM5ToQOgKTxP3
pcwGhMJBSpPM5jiqPcgUZaYfk8anDZW29q14U04VHXuj3NfYNtaVOtzkpQMvCLIf6Bvac+24TQt/
iwf8ubbFsikL5Vgf8gmNgzYfivpcvXfi6qsx0qtqBKccEE/vEEy0cM3spiqyHSnhz2SJG1tLltaG
1MMlhp1inQjlq4/cp5hVY9GTBJJ3k7/LysLYEHiFJRNdi9folNbNHFDIcygmv9hXfhmvKetiIGPP
SA2epSoUJJuAhJXM3Mm2JuQ2sWljVMT8GDo6yaYlkKh7KbJi2LlDeK0TprdB+nkcfd1ZqZNNlHW/
rxHgh47q1TIevKiKHgcVLnqYo4Ive38d0xtzkmTu6aU3dM96HqhsrYt6oCNmvEUpTY0iONR4fdi2
OtRSbJUerSkvSrtdPsfFNRz76aEKFLcmQPhxYIXtnU1QmwzwhIGkvkA5LuxrE8jhwpaoBdumKJYk
hIVrzUSvNTYxD2cz7s3CMOnAcgsVzpiujOJiDd2wiDQtXxvMfhZx5d8IB9tc6EZLexxmmbHz1AzO
bT4i7s0y8ncx0LvdA/UanwX7uWXOunLSzPU+dddT1Swz0dHdDYJdhVYaCSJJNFlxH86RTu34nujO
BGKQ/Z697SyrbjwhDIoXyIzIlA/x3llPWuK8avGx6NT2hL39JVC1Sz2wriROeEbq6dMqngY6Ifo7
zTj0vGpIB3PgehjSR1MWH5Wm3+nkFeBk0dK1kbdf5HEg8ltY7P9KEqz6ns1C9DRBOgIivCYO21MX
bHR9gw/lXAnwlNFApINKaGCmzYUL9oJt76N8Rg44YHoi+dIqqXHD8RQbRBsK2koGLHnI7neEOt0q
dSnAyJcP9G7TBWvZQg3bB0eiF5p866135g5Es9Zz6yrrHK8f2nfNGfxVoBOjEYSaFxLi4WF5eIEX
iE0rcjOv790Unj15iWpX3lRljRKoKVd1gj4tJlpakpaZOKQUTTs1SOAxmikqlYjlXvTJjWX1K0AF
IN/16Dy/GaKUNvSZyM1WHzpLv4Lt9Fi3AjoQae6XOjIoZSYhVjEbFqWLoeNoI8N1LIMDpj+5aWz2
MdW4jQoxHZqc3sUY0k43EGATTLpFBBdhjwqTreqLnQHbcigl1g0zX9I8r91lKFhZytoN1qS/Pg19
Yt/W0DEVCh+IDP26HGrr1tQccAxDrJ9YSW5jGsu4+/CGybLf4SW01xTbj02qynU9tewLWnUXmnq5
xXISn+ysCJajP4UH3f0ogO0sCf0YFlNP4FBkm5Kgd4lhkXezaLDczKYSDiJqg7ctFEQvTwFSL4ae
g5FjoWz1D50U+fvR/2o6uyHtqSPiSkoQ7DDFlB/GTEv+X/bOZDdyZEvTT8QLzkZunaSPmkJzaENI
ihBJMw7GeXj6+jwvClWFQqPR+15kIJEZEZLcnWbn/ON5Ay43Br/GWJDJyFj60zyUOn5m4rWeua5P
NgDjwaYn5mYraTurve15dB3jTfh+Ugi3f3fdCpWTDMmo98fuyEuW7qTyu1gw6+UyZZVCu65CN9JL
RfemQYVpWP+u9Uap6/I25DK8K7bBSSy+WhpmX+GI0WtN22+Ka8Jj7WwdFd0QFE6lMVpMw0OpwpYC
Zf/WUPYv7rvtve1RR2/0O3j6mquOACwKMt+PfHpmqsZcDsvilhcrBDQ1zLxPCHM/1ukCJJRbF9wd
aIGZ2GLXbD/N2VnZ8MYA6R3K18WZn6xF3Gq7WfeoIS2cBYBcDvxTajQ++xilKQZKQK4mMR9kfbV7
zIT6++hxC+dpG/vt1kPjKC37gyKlfbFRjdiamBlzJ0BuzQp+bOnnuPYkh4kLZmUgANplo/29Xksa
tMzwVqrg3XE5nXQ7jMzzkp7h/MKSh2Aa8FK+41X0LnVZHFHrMqaa1w5fg6Hun1/81Z3389UvlM6j
H82m/zApszkMCl1z6+3dnv4Gf/ntDhhxRHbN2iyOBFG+lOtwjaofggvdzIolZDtMq/VusjjsVUpN
2LYZz51ubaiAaz/SGh6Met3pUV67cd3q10pR8DnLljay+DpNp7jmJHfBjNdvF0gTfLvp2jvPTF+W
JvMf16Z76aGomsn4XpbcPgnjJqtxNAPwfhsl105mNP3OnErK01yKiauqQ0vfTPdFtf4xyOredQhD
o5HozvM0d+E528S7E5Lfr2faNf25gwks7itWgMhkxlzwmtB5X0GsK0qSGPLqjeYQSZ23HMcwMVRz
0G3asjjmHGl4AJs0fGi63N5ZBdXeBMJeXHzEke4L84CF6veY5j84cmrsIMVf9jisARujQtP1Ieje
gpiTRGgyydpo6mcvainXBJ1vjchx9R2lzxohcDrtxwGRD0ae8aICMR2wB2uQXh79TNTOxcv0RRW1
8W4ueXsQxmTtJ8chEYjsjGgqFNVFuCAw1rKwucgSL3KUGIy2jlBBe+qSqh4ZqP9pNbL0IeM09nlL
R5+us9bEHK4mRyQTmwncG6PUalFfkzV3Hq1Qfeg8oFEDK8ZIMWWFxNTIZG/6075yVhZY3FpGiJK6
xTUiaM/JqMeiZbCkTWRywzdrLb7dzVSkp7r7bRWv1OWiyPxuyT6kb201T1yDPMLE3G7p8IB9Nwfw
rWgHDOo4VBmTeSvwDLe7arD8hEZxWvQ4N6kdPYzOzkttgvfK4VvxxttjzsQ3PTtuL+4Z8QrfHi/j
SrHGYDdX/gCQYXUe/KD+HEISdyavHYlTsewnNWFxoInNKGhcE/R+eNvdYObv3kAjUW9b1/KM4zzk
5qEayxu3FX8cG1uhUzF5eC02is7y1oTykzNdaKdlErRVYTC/U5PvxE1hllhCVufg9+Q7eyq7eIUG
nacYNKqppBiaUB+4f7IY5yn1qxJ4vWZiKAp9Sut6/F3RsMhFNAX1k8WV5bf5g1rmJ9gO6GDu7LwT
Z5ruzdsmowa9ooHFwVIHpk7xi/UeTNTyOC29WSx47nHCw7rxYdjRayYPiKTfa1EbVMGMVM/J4k7L
QYHNCByzVn/ehOFf0oKOITOHZi//Zjkbnpuz23StQ1szq2pQE080rGj2B90dR8EoyQDdHYOhZius
71W7cD1gfGV0uP0neaexn1rLpu7Flj9eajyTSskyen3mvLAzeFT76aY4kQFt7vjJxaFYQn1uW3nX
tV1/X5EmYG5KsT7TvTRaU/ZCO+58Jqkq3Nl5E+CupSCKOlf7cdLWMW8b79LSl9rO2n2UdG+evApy
qnIko385PtNilD3rZTjwe7p2Hh+CzsBx2ELJILUm7nrY+ss/vwl8HBjNGGkqdeCm80kTgl2jprQo
AG42RXjO3MPFVeNeGyNcbxA+qKzq4xSTfKIH8Sy6MLyQ/RSTAM6jVVnhqXfVwc2615HC3od//5K6
r4Nu6F92aUI3sLQ5LtVlyrnUpD7cb3bDBWKX076crEMTmpSBXi3c6dT+nZVLPzf+WivE6ZEG7aMs
MGiacOERUsJnSnyAk9bE9iyRtGFxy/jiJIHRvGuHh592UXdHX2R3v9CcssrxBhcVi7fbRltv//bn
4dbLlUlnGsU5m8U1rlDtXeed5gIgQhqAxjVFn1Nrlt3dRpVLjP0pU+3D0Pk/zZi/eAsm9w5jSQzW
yzjoPIxbux26zHzs64vUIxZk4f5RuvIiippMp7jNTDA9kpcwjRhXIVS/HutsU3HnMsSk10niU6SF
i3sLvEWYR2+lDHXtocCboTWTtWchI7t8n1muuQ96XVCjzitUzdbeIo6SvPR5iDKf9mfSQ+INnLCk
BydyyyK9FM21CqERhHAo8tjniZqYmig2HtGFc8I8hqOWUTWpc1Wyvrq6q9GErL9109ErXHUDxDrc
jrl+8X/IAph7vPptntgU6uyMhkekqMYvY2VMGOu53W3Vs11A7C+1Z+9EqxBA9A4MvZ3C7liel4QZ
WSHLJzg/Dx6zie5ytQ/t7tGb2m8XoTOYqkudDsEVxId+94y+6FOmS4fHpTQMe+c3c5vgwvYIvjo6
HZubMPLqUlRYzyn3hde3/9T6s+bL3glf94SYYKmgK30mlYHlC8zjoczkGYDT3KcED3A4k7BO3MHc
N8nFWpACYEctybNLlpHH2OXD01m0GsoC7MGxzM8Op21ZKp/DH1NEWYNymQV+MI+iJT3ehw62wtLE
8JkS8k4QwK0nkVfoeYXckoJqUnLSyY94xdDyE4TTV40/zv8tUcZHAMgf82I5O7wvGORXTkN6fiGm
PbwIy4o1nhe5q8gS63UVFXoafzUAcMPQuGddDdTRyyC4VdZw1ISn7EMNIlkLp4hL4He8aewKpdTH
walpSVdVUmjuDN+nLs6XA6IHSalgQZdkSwZZatUsMeJ+Y6HQYeXEvgEL7LY4VXyfmZ4q86V5WXGR
n8XGCw0OH7fBEmc+NVCWZzwSpJHuHLhmXC2IlySJAP00HCiOH/EwT4mUDYrYtj1hwFqIl0pvCiiS
SGC73Yo+wcNcEem1W3q8Xn4xHyoKzL0AQCY7OkVW/BrN6nESzQRbnGFMDaYLNv9hWb7m2ZkiX663
U9OzO9JQfnRc62jO7ocPNlbmHgdYph6pRGOOCvDZFs5EeTHOvqnk+9W9tbGUZM9jjcpCf8Hg07Mo
l3uRzRlMMSHjOHwit9jyw/WNxPbHOILhRuUvVC02lFCLu7aEOWeQlJV309SEdYX9Qdp5feh6/01X
Yby5PSOlg1WzLG8c7HkNOYwgvVHZqdtZ4cVIRXBqmuK9LC0C1BaDB9up4rXPkWPRvmdx6MiW9IHy
qYV5Pfeb+uX6QfmrqZY7o8PoMHjfWCnvpKwf+kGdjZpe5DzcF1nFCOuOx1Rttzpfjdum/mNjSDsE
Hq3s9ibPnUlJH1EliGMs9n9H2yxQ+Rh5eHmSmmLDXQ8EHa0Z2iomRjFQzVnxUs19n+2LdPwereoQ
GDanQBjuQ5YfbnSXHD2SaOatx1bp0MeoDMyO4HUxgTcyaiTwEH7sK+xK3azfwgRMpah4r2jGMioj
pz+vuDSWh8KEB2MI7moH0nkIcqqw5x4ohrYdAvmOut+aHbGNW9ygFo1EhVSzCq7hCzbDoCmktWuo
VfXreYeelGT2tKI+shv3UzpORAbe+i0rYBeADJS0FUc1v5vH2tvpqdmO1NS6NyGDoCyLW8IEOd2b
6quYi3bPRfcWIrxjeem6pM5rbC4ThZRZ7R1abXGvKd6e0PzyaH3sZujz7a5q6QEiBefGLHhZidV4
7BxawENups59MwsWWdPpOQVq96fzt4OBn/TAZx+wKeNqCCTME2K8k7WxoFaIyTxLit3ijnHfgqYL
XFBxkK1PQqwUBmLqxnpJB0KP/j8Ea6qpAkxMtzkK4IA6RA7V8FkmPGGabqusf6s9fWaI5O0jAA7u
lrjS9kgJyBapmSpMz7vqPCxUbmYtOc7He5qq7rRe8ggtzW/frn6cPnztOngcah4T3Ej6dNWhbVnV
IqWb3rDIvo45AhGr9A7UOd4ThXOoh+FtVRCJ64YqTm+wNdnyDIR09EdxsiA5Ijt1u6hyUx5GhA1h
bj/5XvOiRs/YSedPkFt9vK4kvSjPfJDX5YKam3nvmK/WVq1nknCS0JvQi/Ch9ijgHXLW5Iz+TwBO
45wZ3YcliDIp1lKhX7YTJh5mTHca94NYrdsgyvZsTrj1yH1IVsIltmp437S1EgFqntLNm491bf5O
C0ffjPwHHIJxsLJzawr0kAkND81i5btithR6LfnVDUUdW0QTxC4Q8WrjahXr2ZHzaZMhtVACLc40
gW/6xUo4U2t8rL4Z5fxFNJAkqzmU3B75/UwSSKSV8A+emL98MU+XxV12g+uM4CEZxQVr/mIoK0+Q
TjpW8dNpC1lV7R4dfMguVs47g/R6plgbnFa5R0uYz0pyKroA4ZUR7rgL+/0YLPfZAC+SpmNHjfU1
x67hAXNmXugC3G43ahVzp4IP8dxCb4ndZgWwiPQzr01ALAo4D9dLCRib5Fq+Tst2pzc6s7XK3o1W
h/c0QSKb9KAXiQ24HV2DVlRNKEtl2omfL89y1Y+ywx5aiOYRM+pjMTHr26YRh5KuzwX1HloU+InJ
/0px2RjgInwTzUsj6bKloUvG3Kc/tS8e1pQVLqMGejew2c9khUZ56g8HOlLRl+Inn5VC1NduvzSd
mWnIurE0/nDaSEEb++ZmmIGDZ/i3nVdqtV+rMsYjNiYFKQ6JG1TWeWW6kBkPTD4sc9x1zpfdti+z
dcUW6oIEH3/hA1X5563SMYLU87ZK5wix8JAbVaSymt1OLoDAWXnt1SUkxAsbzKzFxcz6o9nQUl1l
WRHr9kZXV/2tAI4jhKnYyNrEU3GxhsGLzQUcsxtobS/KJwAtEk8Tz6Q4UeVm3BgkWdWpvIgB7Wrv
YaAWy0M41y+hqol+S50lSStyjWSwH0qVM2Afq2V9hMojACkYf00NRNxQvHiB/0Uoe0awikVzpy8B
Qv0l0mWq4s2R5G3dphXizNbZUtgclA3TSMCc0dePfI6/iiD7Gce7sOEnkPlGC6kDqtSmC4ZxYezq
trloqh1vqehtDjTuBnHldX9E2VW7AVHDODi8sUHzSB6BGQwP9jjlyVbPb+a26Lib6LBw1Lxbbrtq
JpoinF+n1ktBr8WvseTFF3n3p7Ht59LAc1yCvajVf29RdkKmlsTNrNVh1cG4C0tmhkrB8FtKvmJo
zU81YWF0IZIqsmX2PoVq3xNIdQaaBynhbo9EPZSHTCJooo2Ku9FzTmKhRjwTCq21JOXGMu7D972y
YXzKFC/sUsCcClLUkCojTm5DWsSHvn8lReOvKfmG1IjYwByWj85Yn9CVQ5uGY/rmblfoxmIkI1jE
bQgKWEz3TI8SQX4LvDfooNp32Jl2ha7ff22ZycQ1WXBp60L8w4yDuugO3pKT7abbvdcZL1NPEoyr
vSkxO9Gdwkw/DstwP9bWZ3u9tf9Rk/x/edX/RV4lUEX9n+VV0fb3Oy8+/7u86voH/i2vsoJ/4U2h
zVEApqMlunrR/u2GsOx/oQe0MEMAxeNqcLEa/qcbwvqXCY0UCLAiHHtoKf5LYBWgy8KGTP4zfwxF
j/h/EVg55v+yQ+AdC/gmRBDY9BjYnv0/lU5bs/CtAapQlcrVgXIaGKmuCcxeQLl0wE4i9d6vzImI
Qfmr6d+q/nrsFtOWaAexQR5syMQbtRIGgp67QiY7rOmrbVWU0g9hovPqaTB4mEExQ7DJR0k4CKKL
+h2SJpy/vbGxzsyzv/gDF7OSJ3KN6OaFKI1UYJOkUrfH1i2jiaIf6tHYgpCePXeUnluWQtdc7hyw
ybgJzM8xKyUwaGwUJdwColSy6RTikivH3Ll1sBudAmF+7j3WJji8rUloMgIk32nZRaSTkIadwjzq
6V5sDaeRLM61hxp4UaTrUUEN3VRdStWJnfB7TuLr7EJ2C7eA7u+EHtAwF5cKWHnnAZmOTulzJmdA
2WGYxmY6yR39uOCmoSJaanHeM2IOM0+c/cD7sdttPI+6fEut5o8fApxsff7T99X7oCHqiEz0I5uw
KVWTTGJX92i1SMf2wttwgfWagilJh86Oa0ojTdEkJbBX1ALChuscHlpr+5Kl8eZUpAbWQb+3JKyV
uSZX2RDZePM7ZZTHFB1x/TeXs3tAPaBZJBzyL0M2jZDe+CDTBGoDLjQW1hJ5LkLWInDgl15lcGjL
h+uRfOR/8lHzEEZw4XYd2OOCcKyWPe3Z3Uz6IGlVGWkuNCT9DlxqDRul/CMRDL9S3C1zV30oB4CD
eAdlPRUFrF6p7CWGKvgag6u3q7Ye5TziOgHFXxpUpR07IKW7Zb8PuYxqXD+Jr6g6cFvJ6NyA7Unj
GktXVHjDrlRd+MvbCgCYcgWYceQxhT2i3KXr7aNRVxRtW4jYFGV9g0UAD6/wdKlYXQkIzWLSXGjY
RcOP8yWP2iLThBnyqXSNv40PZ2GfwbvfMtvHdkH4+M7ePvxiO5s9+XxpON3qIfuq6/xmQ+x3Guf1
lKf0vhh5a+7EkpFDCbsi3Y2gHc2rrablzi2o7mmXW7QSd2FGwKJAuD5rDXjkTLckHvxsTnaXetd4
k70ys/Tk2BhrRHEkzQoButTvesPpIsuFggue8spxUdYZxLIh7N2F2KN21Qa+aZR0EvpZYjnux1oj
9x4ZiQFBXLLu2uLY8o+pJr0viY5rBxnejK2PvgDpmW8ah2UllcmV9mu2pjdThtZigkpeAoF+TCYj
9uekwfAP3OMv+3ryzJ1cKSmiFP3NECOLzODfYyC5ZLO+bQMdZS35IUIx6/e1Z0R2iVDAKzgAqpbm
PcdjaaG0hIjNHE1JHhjHxc7txCguBvLL/faHipvu5DCda4Lrd1d1EmPekEDd8pqszLPFBnDsDr/W
dEAmcp46gQV0yan40yGZSlPNao0wwbjxl8q4y5Yb6ratWylH9q6xP/alOvvOUiWGWaWx1aCs6J0n
qEvGw+J54MxLsGRCS1hEi21p4majCSNMmvs6Bk/wi+Q0ijojy0wxxDm1PhA7q8+yG8/gedPR8wCq
py0kJY7A3oz5z6pHQjsEzDrV0WfzCl3aXXlN9lrvq4oskquvNDSr/eSCDViE2NqYYNKFQcV1PuuC
EOARfZhcNloAapL6riz1ApYgDCeEO7dgVrO8ADv0511eQKun/fi6hQiUSu+5FmCPpPl8T6aedzg7
n1JzK5JwOg6amPrrmyKQ8+8Cl6YkZ31Z0vnREkWPjaexbmwjJWobRurs3nUdxKdrPWgvREK3fDsF
xpXJns0kt6TxbGbXhf65W0V/Dww/PZREq5qDpy7eZN8tedcc2Jr+VFXlXfNW1GVdS3BO9gF4RoZN
FOw0cl9B4mmaX9BqxDK7yqBUZyStQ4odx6CMXAHWI54RVzAKszsh7+liIxDjvWz8u3Tzb6bRorIu
n37ZOSs/TZK82u6NkmNA7GJ+b67G+7ABDTgzJ+9E5CtcevlnnCFrto0dOrOmPfpkRKfVcvF7m1tv
GCPb1YRVN4QiklpnES8m4Iz5da+BPzF3+Egzt+CvHPHzSYl80678NSLisgP1Yieqrllbxwzi92j0
+r5b0i5G2vQYTAR69YJcJN+dcHhsMkaC5yH4SKECEt0h1eJMHBUaCDnL9jRwoi2jxcbtlUlepEcx
zx9Fb+89w5PY0SoeCjMH2ym0e8hlFQmMHDH5xaTIFkDVqiMdTBbLFol0OYhw+0FG8EkqcAkmYSVW
lT12s3tvBJW7p8filA7wO7oVn1UIEh1MvItryf7jjDeqmRSt6hcMPOAo00WW3l0rSnkorvO8k58q
d/qQxs8Cb0iMDvW0xVwnPUpBn2WPPN5xJ3vvPBZXXek1rtgg7rUpLYKyEM5afv5IJGS9ZyJHpWYd
aySYMcLgMp5dsC9PEd7IPnb07Wx+Etp7hpv1owXPRiyIfjt2sBm7fgMXIxnwSLRTRJYIvRlXjW6H
LfHCyXyw6nmIg7aHBt6G+T71eBToRoOrUt5nIQSdpCNZmj7JbJY8lEM9ftqDcS6hd1pbBWzNCFNc
Ldt486GDXPyQCbWo6z6AW4uJODaTimyuCszjiLygixDF1gn6A8SF7ccykLQ2Fq7B9UcW3iTn8qTN
4tTMdX8zlu3OauQQja6CaqWAggpQHKkmt89kGlTcrBzwfZb0y2ydtrz+rDyrORmUU+/cpr+dsMfE
mSYAzymWI+HF0w1sLt4xiSpDzxmxCrq7HRFy7zXBTztvCj61U5RHWj86Dnh/jOfSQc09prHCQEOE
84BeJwxPhbuet9BcT71NbUrBl2s9xcWO7NIkV4kgtY5cw7wZsbMSz+WpBuV3P0x7V/bmLsiRVy65
+RiWw4+7ZCVBos5HsI3LYVqE2i9d1V4vVfNoDzezkQG8X7Xo6JL7fXeFV3XmHfqtlW/dBOKcN26b
GFsFpLd57W5gPpxSfyUY3aSFt7JuMxHeM+EnalPlCXxIxkG5TMicxJEktWUPE8dpFyLukkj0//0l
qtGNkS1Cfi7+fHQHy31stjbZyD49+umcrCyvDB0CmN+t2FvXF2pRDa81z2UFRmJPc/nodqg2rlkh
Z+pUQ1Z6nKEhub2WcooonNAZpNUc7v1te/JXGB2rLRURrjytRpVe0J7PR0Kds7Nq//hNSxypjzjZ
q9ebxmu8Qw2U1ZCFecYi0p8RzN+543wD0VTf9kCODwYeJ1GPgkjcbW+23P8yBZwbxiGLZljYI9rL
ljiq5ZPtYrsFNrxt8/qMHa0+Nh0LhMBlRjvr6SrhMlMVXAKjO5W+Ly+VVzZxTMHvCHlt5Xvu2yxK
y769N4rsFgnCsG/Kor/4fpkdO4B5PsFLh7abigvTtJGLTBmvCT7ESZMZ25WffKMElXcEvFd9fd5M
+y8FoUES1uDgrl77iyR+fmc5ZJhqrzAOqTV+93MxxKllqJgi5WM9l0ZsKvb8bXa7mwH63aYyZteY
dUfSu3Evu0HebeD8RFHF4yzOSjV/ze2wbNXbfMVpg3q4qcDbd4uFStn0ccCtzFmNNF4J6RuSHvEn
eHpwmPI2iAkVA790OuQx62mx02MNjo3wzfxoCpQzcvJoMVpnsM7Fi5F3XdPKloPbIU/KDI7hyWda
mkB1dXFjlU0BWpCCgVyblVdOD2s9Yq7BKgrILXqb2xF/ZIdIt9gCL6lgGyjAbs5E5m97p4NwBxKx
+wKc0Ojv5cYeA3+P5pm8RCLwdwZkMPNoucdNu8snkuZmV51bnzrLJW1xZw6MBkXRoQyeEX6k7Ajl
a0Ov1M4N66/CCgE+OvCj0t6GY2Pgy5C9oyM1tgqHBlJwe5DrJx4IMsFarenASmsrHjmddoaOMwhx
PMwmiFPGgydrIoNr+EG40eALT2cTzd76K9XiXmdgX6MxvyJtbnfrsL6EvaaIsFqDGLZ3iO0gkEkD
WeiuxkMI66oMh2xuEB+6lNcqi6duuCq2uydRP6zsZY4RwkUgS0r0bCLQ27b7FenDYfFDzulZ3Qgy
0VKRT09QjzQghUimO+LU/WH5Fm2dnwZbsw/V7pnW3ykI0Iyt6XMl5+y6ROJEAeEOqVkP9Y9LzDAF
Rsu+s5Cqe6RP6gpRTD9ZsbUyVLdW86HR5LK0Axh51oCQKr2slfM0jIu6Q+PUsCf+uC8uM2I864ZI
7NnwDiSJ7k0nu02VXOMFYMk6EApZQTrLF1qY4DZy4e7ajtmzJ43g+h0sMHsRocFFRHwuynUogKXE
7t3zBsA4l9HYbizpi/9pcIJlEyJjgUCGr+f+TX/L6RUHAaG3Mz/DqGgZoyMCdco4oWRf2xMankPW
it8hMZkOBg/ezPRVm+qr9Jibtuvqn/8tSv49m+ekcaZfG/miO5GBm+ZzfU/8ItEES382uVkdD6gS
uVxk+4jGfI7iAlW006T7bmg/PcP9IP5u78HrFUuTOEMLv31VW+QBqWfT+t2vzo9BuCnhnZo5feKm
wXFh+0g1WFPRlgoeoYo8CLROfFNfwCxl1A9tEOWj/RoEqA7ajBEs26hUoA+VmID7qZEOzeSsoQWO
86ScdaxFa8SNCM/U9upTgO3S8ZuHVhFw78BJEczrfGtSAA8j5pbZpzBNCjVTk2UjRQgqc6cYpiLl
kdMPzOo0dZuEqbxfTBywRYl6vq2PUw4gYRbVc7bpe41Cz63Cz7A1fndCkfqyqj+TZ/gIIYrbPLhu
EXZ/kyr9nJLl7XjmXT9okrdF6hKOOSSYqA8I1Q5en30Kt+1OgYt4dQtHaLXlN6ZRNjlIXmPTn72u
SZcF3tw1toF4n3uvKpuXIbf+UBDY3xMkjV81J3+UNgh+PK95zjUaHpECz7QG6Egxw2bZbJzlSlSx
1NMQL93Y7I2K2AhDmXAydbbHdcfb24CSjh0i+K223wg7vPdkbiZBqx9WzCST3X3WOWqyoGpGvo2r
8NvvmGDJvrCCT+WX9jFw4AI262ASsk34xIhG3PUolseoJIaHJQhHxtYMLSoH7CBlkrNW45yY4Phn
rGQUEDRFZR4mjzh8X7Q/1zTNHgCKTHBz3+mnurYdHkycGzRVQMeJdIeUpzoIgCbjKqvqvenPYun+
3DOzRp7KPxQZ8Qd8NKe0DwSsWplH495NN5qsKAajnY0pYNMwme11tC/q37ZV3gsP6nbLcO+D20XG
xP/2Se9HxJuEMFmQ/D6B4iZzX5p6l2FCak/D7mk1Jzv2sxKRnV1Qo+tWFRm3dZk04zkwfmmEDLFv
r09dTyhguydnO49okngiMOULN7SFXwpjW2Ajrip7SuPQmmHtm+rsj1MM6HwLYI5NfOC44T6xfmzT
c9C/mv1O0MGchD2XpQ66C91tr7i74fMEvhuVPc4oOjiUVoB43jC3l9WuIsOCD6xFePuWJx32Cdo0
+B1khcsI1wFWaKuN0azuDDS7o6fhvNI0yeduINA9pclz4QHSqf8SjCAsE3c+03avzwz9t+3WrKfV
7R+3fhtfytFI9wqRDzUXOhobMTyjldlsynicvp3PCOgvRdhx/+JtwCvUw4bawb0/SIwgbvbRoWOl
tecVHwQKQvuuz9NIT59lSeLTWNJwQNEbOdj1HRMFJ4g/LQl6vJehRnm6eopdxf3IlaeSuZZ3+Hyq
Pc5KIuAbyiEM+4uuPUTYpIJDplOWbf3u2w/Vwjllsoy7nv7bMEhjjwM6rktvO1RV9oDlWtx5S3Wo
rfwgGgv1p98+ZyUYEUashwHXBEOBrPgppx3c5n4qu547npxObQ8HNuvBrxTZ9URWrFPx2FiAMZSs
LTe5C53TubmIB9IX/A0F/ErjW7S01yvURTDarzElLyktC3d9wD2GZBdhh62dveHKNw7aWEkvu90s
48EL7Pwyj32ApnaiaW9bfpbCwPKWzadKLfty7oLEnjjbCMKA+EKx0yJtR3koCOum/GQhPyYF8dtt
S0Hdi9RP/ginXbDknJg7gFPMb9USsGNbbr4XrQaIQPRvTEgu0bgikWTSWgfOcrunbmlr/UNb6urc
G6egEAbeqpBOxRz0uuOc35e4Xgzt4G3y1thZ+5lU/mI5WNiLBntFwWaUb6OVH7nBjtKEi6XkxCGm
P0awYkZyhBALoW8HVSInZKrzPcfal54/4CBhsSJHAkqUg5W/mK/MBdEN5V4Ad7njsN5AwUIniT4e
i3k7qIw5aPSBNblHfcKW4w66KPLd/k0qXDs1alWsTNTZdvVNuPjqwrb7S7voAAdqSup2zW8sM3ud
p+Gvg3PFQvGoyvw2FUONGDe9nSmO8EriO/ALJq0trtnZxmczZ2ZsjQxistqT11olZdu/jWr66V3U
x9mg7iSoz34Iuw/vqnrbekbcSotEEfQT+UDJkY1FiOFcIbWH695Uiq2PWHYjhTIve3ClAEAhuvJ0
3cC7JdflZzbU8mAr88S5deaSuLNr9Olp0cdtiBotN/AfzBbwlqias9kgptuk3Oeozkm3WLicN/0A
vv1kjQvXmK4JqvUMOxLhgjzMXEDOyuYs1mp6YRs5Zk6wxYWNLnAW8me4OpbU+jj2M2OtKX/4iOjI
7jvC4tN5z/lD4BkLCxQIJLIpOZAd8xr1giiX6+0YrCibciCyWKO2Z8dsm3hc8iL6D+bOpDdyZd2u
v4gPZLCfZiazU6ZUalPShFBTxWATJIM9+evfoh9s2AY88MTw5OIe1K2jq0w28e1v77XT0PpTxumM
lsU/TdL5NI3qIoP6Mcf/isGpN7ZtbvwSxfqjfF6WiYXyESwDmqnaT6K+BvjVYeC7R7csX6ZCEOMT
WRHN7l2l2/i+WCOQVUHh3bNR9gjsWPDWl6M9pG/C24c54p+pOmOv8lltsEx1hyAmmixxYDmLAEeJ
xLAxcd2YzVxck+HL10G+K9NpL0V2x92Hx8q3IZ9kw7BVj3kFAZjOyy+g8fkm1MnBj3vzONlyb6aA
s0iwUknHfakSrzjnGZJ5WrtHwEH8dC4PJhZVP3T4pMlCq6spVH7Nehg7Vl81hwTdPDawMc3og1VD
+tLKujXQggUn6XNyujhj3CXHj5l219q28SxO4iG14hdqIHAzGVy6TvJjS3jlKIC4mshX4oQvXsqe
OcYSHBnMKXvq4oLHyrgaLTG9UYpjhEcDbgrepaDf6c45yxTvA7Fqbn0Epa4MOaTLiiW69H5RygWG
M7kD8HSinWtBq1rEyWaw96z5s26HcS/STB1gKSG2jxfOAz2ZEDTYvpqhm1oxLgrGXmULf2tk/pU3
gBVVVvU06hEY8pBSEJeW7KnHbZpPu47SMsqe3pgtrtioHnjhcUZsvDuAP9g7k9A68ORmIR4UtzJI
IjHacPtF+lM4o4MTaqTWa7Ef4qGTuz7ouEIHRHUL7ZUsVowW0xYEwpZO3aFLzGxRcgyS9rQ8isJ+
LuzuqGCFdwRYBl2rUx6On8JLbmGtp0g2N4uUFPT1xOMRy98W9eOceLe0R2IraosuHT+4b1POoZ7J
mMFZnoyDT0sM20OzwA9ad+1z0YbY0gQHAd3Zy1bIPo3MMXxyhX8sCtYmlsFfXkBlyzjhaRtwD+QT
04oMGLOyIPP3ScCUVhrNsrM6/SS/TVpbomVJB3TwBFdoH2JIozDL5I2rrbtsxKM35FwjNOnsg1KF
WDpljdlj3FdL+erMQ458NuxrUdysdNB3pwEsxSbPeTMpnF7e0uAkuFgA3doOdWlpWVJ6PReXYbQc
BuLIM3iJLKOH261PKPQi/W229DGUrDwmYb+p7sF2WX3GBHuy+TZgzERbM5NtIfynscM5zeMg37IH
2JE4Dv8QdClM9RJ2rLDMsejvrIQWiVjPGOxTeqko/Y2XAJeSxeoJNA0/vCZ+bZvNazB1L9YsCHpQ
QEaCFmS6GcOpN1xx4EECEGa075cBVZBJnPremT54G3lmVyYsnBTDBjpVubGaWw09BCvbKeCIdq45
oU8VALdgmPcj1+Loqa8sdX60p0tkd2436XufNK1QXWO05Dp5ZA6aS6Uh6LUlYWbvRngkzEh5tQPk
AEKGRRIH9/rZl5OOpmT8gz5/oZ2PohnOkm6GCTCO0UElthmCd1FZp5/SqK959Q1NhygYKOjGv0nV
3ZtL3xyEk38u0v7Hb052ZhLPCcXOHBKGp5ml5nFIwn9FM92JGMmqJBbE/jKOm8di6i+hjcKX9+NT
ORPItGbetHjYCnxYuVeeVCz9U+mSJ+zDeiJnb99MnIuOS+gbImC9W3VbeoQFpmjtb4SDJcjT5gj7
QdxL4jOYKy1W7Q5mWqs1KWOhwIGkowfYh/A4knVkjBQ+eOE+q0px5xEzm2trhyFlOJSBBe3DHnLM
wtPVqdlV1C1J/tGMb61DceFi2rc0IcZVE4CjsfGhsGPmrVkm9/wLsKbU3d3Kterm5beaAbnbgqUZ
i8LbbGrcnb2tt7l2iQjXxQ/BhvM4F/EOA9K/ojPIGo4cSqi3eDV9mkfL+LlMybvl7l+FW+rsiPS2
gBUbjrlFXma0sH/O7LVGXnwc0xpeQYaOH+wux7qGSSdSqfM+VER8PKtFu+WhMYS/3TCexpLrtZjd
n6aDVpLK5b2WubPLVgdZLUEiAecgE2Sbj4lJl4kPxGaTxyVSUkOicfH0V1bFiAfFy/qCQxSn0ojY
pHPgobDTm97vPkpHh5HfI3lmosHaPz7bTTofcnBOte9fkORwONTpmQfMT1sOxL+b8CC8AP1fBSRI
E5555ay38MmmnTW+NYXhITh5D/CkHilCuzkeR+9a6PHgVLSF9a04F0nMScgx1i6+U4PX2eyApjSk
h70UZJiMEejAY2+bxX2eJkvtkqZcK+84NFkpweBWvZU92kIeilteFP+MzKbfs39LVfU+9gRk7IIJ
qtXzteWQRYNL1EisBcLkjDGRhEYy+DVLAhpzf8rm/qf00b71rzty5HEbJk2vEfeWVncZjLFjuqif
2u8uXUgSY6ZNZz+7PibJmSkqBYTAVY7pru/MPY+9/jRQM1YGwZvkWOX2xnsTh0tEOwd9xm33U6r0
3XaT8IDdFkGiOpqlg6h68rQzbSF+qB32LH/bYSGjNfTBtzw8tgVGaZHgB6mI2+bG2WrnfVerPgoD
39+MDBAhJLJpAGJCDzYLcbyhFIXyckeo2WlpWPwLMetZyEtkDZJuIefvCEHmzf/nK97l9mLxFari
T015yqhq6kppgUbWhKCR8NDpwBxkuHNnh8Ps1BanSQY/fu+dsawP2zEM5NoflkS2yS6+T3oNL4+4
NzPUpiL/xRxo3vlxcpqJ/mxnm99jGP1tM3G6oHZuNWmOGGHYmltG9jv6YLmshRowXXTvE9fOXjh8
zk6o8FA7NZEhc/nKa7PbYn0uWCEz7nkeeRqvaFknkgLup0Dv8WCXZYB3NK/2gybf1eYM7nXoLEfh
/tRgVgnjCRqOUKQikAnOgfKIG/FnvL6phPiZ1n/6EiRhwcMnEszSa1VPAX4k26VFXJ8495DsLEYc
6AREbLIUjDQcYYtvjMuYbajY3bhsg1GPBUsHt34TE/6ekSSkw5OJ39+mXczLn8spmLZ4qvENpxhs
yWCMB8LdH2JP+PFGBQhdrR2HsIlP3yKAepkSG+YZKFEg5CH0MXAPyfp4TniBR6BDdnUWPOea0POE
n4AlIWeyQGcrtcVFFn3oWogFMdWBTYvzrpItSfScnjpwR7RJLZhbLErAWc1wUc4gXSqrC3A7BWvZ
GUq548fPFB1GRONLrM3DTRklUhCFkn3zNDqku3IJ5aglt+/X+qH0aDXrm6VHUlyOWQOlc/az5GL6
AHmSZYurYt4qq8RwvXhnz7DurUm8gQWCp6FiisaGH75ZEkgGNYoEDhqqcJuh/4oLlAnKQkOghjnM
mcCvbFAAn9qy7ssZt7YRLuaGlTzETF6XajxXbNA6rD5R2DvvrHae8AyUe91bz2P8gtJGIir8BTTr
Xz1pnMzZNp75oqGz1m9lPf4ugx+JHluyYJoUmrW77jATYf9SkZ/dJCHgjUNxJlqG4HDUjNTr2JfW
ZuEu1tKtasGa7EjapOym3ps91TCufaWtlvNn5XP5eb9my2KzCsu/rAXjqya/V67jFPEhs3FedTh7
u97H4cRNyJwejWOKeGfC7hM4pjb0T6zbFzJ5sfVr8GzEjlHeqqWgspcNwzLh2lEB+1iXIVguv0NC
vbUCcAtghdjPYl4y3bFCt1+7ONH71rCuedD+1TyFdyBtGDlT4kNJbzzGqfyXLd6hyMEQljFNVkP3
wiTlti7CH+4AIjDbjnWNQb0U4ORwI0bffhltlEdPshYTF6WVQvdrv6yh8SIM2FtvcNQdaWB6RL2M
3J6f7cx6L2dKv/nNtnhu4BM5Fn3mfphsHRdJNZw42VY2SCdTWMyhYZvslsnvD+zjJPySvc/uaht0
4WduJb+Z7b+NmKqsEPwKVp7E+10I0e0GgW9OGGeKNT1SevWrncQ/GEWmuwFbfBTazo9hO8/YBc/Y
VNl+LuVTMbj+yUkhFCZSdlsuOh4nPGNc8eY6wLm6OsPeLQlWLWzWHCAUz3k4/aKnGgfDsa+FGyBV
e8HvXNG0syBF49ShaHUepnOWqORgJP33ZKCKIzVfm/UL4uFHBmVoi0PQT4TU7KI4iApTWI6zMV0f
Qk2ggwg7cnU0COeP9fAEhIV9w4KQra1sV5UKRORaTg20407QlsYaHvxjjdWQ9daBdEpJmnJ93LsJ
Vjnub4ob3Y2VtKegMgzyZcuLvYzwS8ZTyt3Dnezluzkb1ichkqLldL/jh9vi3phlXEQGteaHnqtq
43O8IIa1ze7naSE1FKB50yJMltolycKR8dHPeeaPvG4t0+LImM3zmmLi9DR0r+Eo4T54OKoBdUy4
M91trEqDarpMbgruk6YRLCXr9klkzn9LxJIcDHsYUYl/QksDBDGkD7GT3ME64jEm+FGKviJmt5As
pcdi/1ro4X0SrEug2ocbTBzWpuiLkTM7HVON4qlIaICEXPjjOhgJ83J5UMXiMLCP9LwWytx61Yc5
YAAxl/ZgA3ra10m3NXsiKx0HDkTbcKe0U148kw+E4gqM6lDICncToGVtiz3tzqknj7VX/3j+iqrs
4pCyBZxTnc/jNWyde1aXe1lNSA4VzhEV28u9VDiY/Elf8wx0Jr5wTWA6Vu3zMGT3pPowyI8pvV3u
ToW9d0oTji+2y8DkNPIXY85N+YLetEayxiIUaoriyodP6sXEMknxGDGZkLdMaJ1APBPeD2FjtExu
3I/nKb1ZEtYurXSn0k/6TTwM+6AaAF9BGmZG8u/SoXmNx4VEoTzmPmKcmqqj5H21n2YJiZX8LV/V
MHJlpxFtT2ojdfhdzCNkGVRCTboL6f7VHSSUFjKsJMeqd2mva8nEPVWakR+z/snx02pbjNNtxgdw
YovjWeyner6gx26GAWe/1PMtHuU7Bgi8A+is1oTTDXjbgeJqqkSlvIzpB8Sc+lTPqBFYyjIqPTW7
Srn6GXquu4zDHm1USKcmHjNnnv192pHxGfqStvGYYvNCqUiSwtm40xVg4p/apNlsxhODn4WDA4Gp
uyxme6Jr5ml/yiNctMmdYIY9U2H2MlhaHuy+xV0lafAmXsWsG5AdpZG38Tlhxbh3cwrLCcEmuzzB
EcwSeH1TdmdtUKDsiGSviRcyRhLSkmX818u9J0YGzvRte7J4MhWl+1TACNxiQOKQR3ye+OqpG6tH
Fb4i5LHOn00WMLw+jNgVDyiFHOamSm9x7P1thPxpRpyz2CI23ojCnHdrNbWNsN5mv4nBxtl3WQ/h
d9iADFs7ogmykJhdGwUZGZybY+b/imJ6U74Dr68Htiipj4zy0ErO+GGfF9tgCOfTdhuszJOD1zmh
HrGzGMjgoG+kctQxttC1STo7cgwgsNPQVZSZEfmewQqTaDsluFxuhdibowVM1nPZf4/Lue5omrZS
bB/NUmD9JQ6FOekk8nC4mFCVJl5SptmtyZblicPv8kQWYiMbKkXZmQDcozdu06/fiUT3gGfX74U7
XuHQxIRBC/4FRmgxEzDhotZOFHEyXvb9QOtu/a2amLsEK984hvjMOgJl3YSdu8EzCcYjUkFf0Q8J
7yl9D/v24ltAiGJb3sYab2qrig/La+7YMb4VDt6SMp+//cG/6yriHkt3bXi92bhi52k68Do8kZri
sNR/Fj6bxjj2e0RQCESYNVBnvfC1y5LHoZzZaraoL33h/fYc+ak2luyxg089DjgPVc1KDwFzxLFe
N5k+N6W5Iyb1lAO6WLoOirG/pywP1lRPBFGp/KC68cqjcmKAOmHhxo/NjoYHaiuPuBnJTaWKMm+m
wTRzEQiW6ttwFWF0DM3aCQDMJ0+Lk9a7eCIUzFv+fTJ8eSmNcK9F052a3F5fROvKo8Fy6/52ozFH
cZ1h7s5H8yANcQs1v5YR44G1Y4bltCWgI7yDTbfGJq+ZmgvaELO+/RH9CGZoDDHlYTzIhX8Wadvv
W9PjPuO4ylxQ7mwLSTwprmNBZx7RQCdqAsYhPSY3g2SwnbG6GaXzMbXctIZv8oIivJxbzXTulupf
nNnxMS5RfrLasKOFXefWJoh4l7lzFQ1zv6s7Hln4xA7IRmfu+EehWRprxXNHs12TtYHKSBMY0Cx/
xeZl1Mfb7gEplenWKfy/gROXKIMeuJaW/4AmAZW8kbdudM48Mx56016p9t1fAvufcTr5+2ZwzrEY
TkmIT0R6DpZZphzke1Qrpz2Hp1Gly12CbXdnD5i7yGhJrsa8RLGbQzIApk/BQME9tTY0I48hDm4z
D4suJKnHROdgl7I1Wd6nwWH22aqtTfJ1wFtS4RloHUzRVmxeXUCBxPhwUxYMaSzhG3kI80neihmP
qkOSGpDMukwFcOOmjLRT4dA4afnPauQNXdf50+xz+Crnjo8mkXsCCWhQAKLcHjMXbv0Akirb0VVL
jVaigGM6T13bnGYbp29gg5TvYjMDU670cTbkJ+rJTjVgdqrwnGUZpJ5sJfgTCGAHm5zcYQTZtvqF
rlPbfSVp+mQUrXlSuKKXdXdSyWYi/+a3W19yYkWvRsuYc2AZwXNdwU5PmucpBAeCVhpJZzVAs6Gf
c2bVZEocHB9MLNNaj1Cn955B4D0L5Q8FPKy+DoUNTBO5KSo65y840yzSgURkLL5M00EkGhil0nnr
Ggl8zZK4gS1acS8mbx+LJDzjI7tohw10ZauDWvynts8PE2UEK/zhze+yZRcM+b8UxsyGjgcSuqvF
h5yaBvlwKhIYFNvOeIstnA8xVfKbERjjOU7ZuhS8lGbNV8K2uqEg0pCMC+zVTPGgLA7hBQcLBHLK
i00TJcWxTlPsa65SjRdxOGPaS6LFVoQLax/1PCebGiLIpQtNBopSAqSLALug5fVRy7F7E8z+xU9d
dV9UzjunM55RHALPnJbGR0n8kPX4dGTtOGx68C4HZuYIk/RvWxfWwWBhmCwcwmX6imOy5KZ1GXxL
1kFYSBmUFn3gyXiWvgtuTSSbWqEoc738MxMeDIG2nzLcKEzHv3Lk1WOXWGTMihG3qOqf1jB5pdlx
sVti7yIXq98YAYr1zJsBWgNVBsbqX7MGTJ+kCTv71yhBY4Z+NOZETURXHqpuYkXnQTIajI8u46zc
L6fQYEXXrjIJWaVjK2g68nyYU3E2SbKq1g5yb3vpJiMSAg+SWUqAB5TNWhQhVFZK5ppjOnH995FG
52gJ/01V614FHleidiyYpbIOtXfp5Fuv5Fnz3k2mQO16YyHiCzbUk7/1Kq8D+EFt31pDTIBUt2/k
O1BJq33ohp91EKjz/9uM3v+PdHOTjp7/c/7uqVIEGP6X/J1Y/8Z/BfBE+B++6QubwBxhFjP04Zj/
VwBPmP8hvDB06N8jSWeSgP0fATwn4I+IyfuowNQpmhZ/9N/riOz/8ISPRTCgrIS/6Lv/NwE8yxUB
2cD/mTUuHAQ51/Q9x6OXiJ/1vxW5SZzXIh5gTtOX2pIjDjJgIMnDwIrgpLW6qNyC0UKdeYy1E0DV
eBdoj0VgXuDJG/QhSATPeoiRbZBrGu3lXd8rOhOE+hC40Pe879eomMb4HDvkJHJeXTpZblrF/lsa
YMUupxtcAh7dwRhEKj86juNxLn+zfUtuSzJw0ZL8zIIN8oIDcNuI4hwWJiM4nCnkmzbyTC/Y6Jxl
HZaHa6LXwgx/IIY2hy+C48JCGjiiITbdjg4ISFE8KQ4vVwO4I64TczdxvDEUUKdBoVF1HpkKvps7
upN4RuNS5Qy/bZq225eQ9xC/0zOwSmqPB/E8S5vNEG/hqAeiwG4NzArN2gRWpmhozafEzg6ZTCCl
eXrZ9oR6dzp+Dida2NsU9/TUMDDg9orsNWJvNzHd7z4ySc+O2luAQIVmP+3szD34iv/Bkq9k5qD4
ToBYPtZGdSw1MR3pZ09WmZ76alyi0bOS3WQ5EWoaUTiviUTRl9dln5br+NzmFytlth9Ty9wb8dmt
MXf2bXBj+kn2ykujQmHzib3YY4c5X0w4QWdKjgWMlrkq/lhpYHMOQvnxyjUS822xgSal4yd74h7P
feOYW7y8AGTm4aMT/9yKVLq0e1byA+Qth4oa906sEmmDJX3rjcnZBOO4sXyEoVZ/Tznu7tkqgDGE
f/OGGdTlRB1V/sdUc273WfXubEqCnEbznoKtRvmE+a6nsDsCm96UgAe2zRATWxZBdWdO9Ct7o8O+
iXWsUENE2NM+MehJkNTgMOHfZo4jgVEt12wyg0PQ1F8kOdiMkAI7dhVolzb/mhMy9TmntRh04S6I
IaKZ/a/ocUNyoCS+Cu/IR/262NbFgJ9wJXDL2FfGe/bTzi5OUa1anRHYyLuPMY7b4zIET6PCyhDT
LQj7yt+1nfnew1TZD/C7NobwseTCFtzKbpdMAjKYCcotcMadpEV3x8jH50RUp3BAX8yDgtUm1Aa0
BsPtTAKJE+Sml9ah9+sqGmfceUNHGZGcWI+BXQMgyzBnt7Haa80yNcMhYxKRYNcBZYUTwTkb2TvM
/fAu+h6/Q++I7ai/LWp6DpmJOhq7xdfAgJEbU4feMTLt984h4K2Pn2N5D3raixqgIXBU2Di27GBC
/zVf4CKOVfda88kCMkiiqUaqjYv0zzTqz7h+N6zpYzQDbqjqoYzx5lgzQnxRgjpPNXHHIrV2j+UE
wsh4KbLK2BbvWrjG3dgC3clr55j4kCQT9ajxZzSl/RYXE5QHQNY4NgKSthmhgHBcm3FwSlK7NlSG
dWmCrzaD76AQddj59ydY+cjiY/Ha1gDO8mU3LPVyyntrD2KL/uhCYKDI+MI3QLer80JQlDBsdpdm
JzPLgu0QwBJZ+OAoVefw0TCrGkiChUfWxNXOu+U6D8uY/Jl5Mh8zY13gM6RmiqooCOmwZvS0DeF0
QQA04N0N3nEmZ+eT1sMP7P4kS8AXXTLoU672OA70nJSUWtXpzPTD5mwbD3hhWUXgaGOFTKx0OBaI
rIho5lsquHcsB0eZnbLxhV98NXEq1w4hm9GaX1SO0X3scFhKObNlstI7fKbZ44z/uneXcYfSjP+s
ZxgaSTwaMyHXMYDDnNCzUKeyBT8Dki3kkkLq6S/a/CE/5pyVvS5bCWI7MXYo2jPyo1IvyzLYf9jW
vBd2znC+4DUP5K/X1HCiQsnyg1ReHxackaXF2FOSvIwDg9MfaAbMI/1jyzrnnhwmHsSZJNSowshJ
9fRYzXa+T8Y5hWLS8pi3KCrPmO4lNj+JcWWDR9ffBTYy0Kz4AAFvp4cKhChWEPOZA/Eti2vzAlDf
vHTAIEzftY6hALtk6PbbbUjrkWkDYzH07xy5sy1dFyMkPdheerHe2Ro7B19WhKqThkwfrscuO7oL
x/YO5mPeIyOTDCZW4aLtWKMEGz0Q78TFRTGvEbbX3Ji57sqaBj0SmH8Sgh0OL2CzgRCobfWiS4MZ
1qjh4oWCEY5NBau9nkYH4XACtS6d4tVjk/S+zGp5MQO7uloLyQ02nRvQrf69rZtbbs+YIN2JJXa1
PBMwXBvTx5r31w2CT3IuYEbY/iTvvSC1903xaDUYpwsW8iTScK2lXvYBYRKETdwafwQl90ZgX9PB
c/ZycT7GNPk0q5l8aSrDQ8LOS9kkUfL21Q6ai5lP6X3vmrvCvNcenDbHfqnmYiTGL1BPXZ72LRli
XJ24/W2Yisds2QNKWZm3g3p1FnUx4UQNNgB9whyFQygvL86T9xPLiZAIR5Tj3OXN3mim7jQ22BdQ
H+RTt4q3RkNtWNfP1IVl7r4hLPFkAlzE4ONNnz7Usn6iJ08vw1fiQ55ZncJX0QO5tS2W5GGL2zJr
ZP9eNS5VigFeNxNrAOeSe5zI2a0EAxTEfVSmaXlxHDu7SnvWVCncwoKuqiA/N8mi31tUKpqU4mMt
jWrX2bb8o015rVdrCu4HtcG2UyA084+tMvmkDB83HnTja0dlwJX6u2yH3V/iWlBsGmK7jhAXyDRi
Gbkbxzk58Nb/oA91uEhzGgFV8d8AlEeYovn6zMaKwUDxWeG4cw5lmeRX6X9P1uQ+551Zbw0TD5Pr
NC+pYFguDQnebuWA2hkcc7/lTUG4bR8WNv+IsY0iJx18iUSeqxEq4GYxuDTianT2THDOlfIXMxXu
USfU9hlKfXCujB+1OLcAQtnMtg9L2zknhP85pwBscKrqSJaUsFuv3H23JEevgh9k92G1Cyv00MFY
DVy93tUGyQuTY95JLxgfwmK88+zwphHLZecfMic+Jc5snY2KdrW4eu4mtIOZdnmjeKVWk8e+TR8b
Gra5ZayDWIecka1mBN99J2D2ECcUybJE/9DeuxV4fwRawWpLXkt0YnIw2MXB+eau99InkwfdmJwi
x36odg+h+zkZYPK0jkqrvKhh3pXK2qw75Ym4CV3Qi4HUydPc52hWE17IbEyzSR5V8Uo6GyyTTFe3
Q5LHM2xXfNxdb2/LQN9kia5cuNZfs4VfmCGDhUp0WPZiCRgq31v+y1h+sQ/ejEFy7cEZbhwxXFho
nOegOHOQu8REC1Zjjqrz+6Ifj0oHB63bo8uzvRv8oya42xjvvfSOLabHEsjdlBv7toZoabClnuAQ
Evy4+kY38K3RWzqhTVBtCuua6XMp9ISjmoFbVWV4gPCqF/kDpB4/Rr51LZILSJJzV+yslVeLKU3J
DI7VtwaIkFKQWod/xpnwOhY5Z6DAYwLKHgy7dLR3y1kZydGCTSpcjC48OB16QCg94MPpnB1JT5yv
FQ7rCd8kRRuK/1+2hZF03vko3SwPOJ34O2B9aIXoXWpBH8/yYo9dhJKzzj4ihf6400+GiOJOBPU4
tS+cNMwQu1mPZy/9g5WsyAhUcB5riJObI2rQhAV74hdOsYwlVNOI4VqwXKgsBM56wTagPieBhs+8
EcNri0azP1he90AKG8tP9Yptgq7GGp47QMXy0kqWcgsyDoCJAQ0gxmmczH8UtOz0kqyhaWrTJNvO
ZpyPrBUQCTBj1TAHcRjpBl6rH755U/aJ0/URSJ0RmZ3HBhQhkR5XKIKqYtuVcz7X3bZ1iQh5FVBm
jIir98T80fyIxpTkM/WpF7+dbXIjvNMzvsu7cOOK/gSjkme0jTWEHESzFivUmEinQ8uNOWPv8JNh
N3G2AY6eaWygiOceMIkWdEI04LgBhg+se7qTThYfbbBc3XriTnhRMjJOZ4uhgeA/ZKUeACTJng2F
OcMxrti3GXLcLuE8RXnA2Urn88Xv3MiQt6YPn4WzPPoNqk5FGzWkXdDLwTV9wUL54PokebXHbobn
62nwrNfFJXHjzAufWSueJYNiiMrDbmNmCVN/hzG6DTFSFpBTzK8ZqOwhFXtrNS/KZTLJl1FC0Xn1
I/nmz7Fkm1s7xaPRqSejJfXUSP3mzRy4ek7HWAAUAOqtDHFoDy21kEby4CUE+v28f6CbhgpK727u
xRerlas/Le8AlbDRxlimbBn1WryDgAreew+3nM1RjRRAvqb0CJqL4rPW5rtgWbanQyIx+BWhIAMv
T7imgyJyKgBj/OQH5alNWYPdGRLO7062HNM+nSNaCUC1qH8Me1xs3IbZ1IlDQUAsbkgmVORsWPce
vPUy8xskUFaPx5qw1S7s1v0Ikf8kDZc7UIrfnWo7TEjqn9TG1zJb07ao8bWakxllbNpPjuF6LFgK
HiZedRGd4oQ2l29Ta9hn/IpI8/VRdq7xOOehPAqD1HhmeOaRER1NbSUkTLMrjinnvD8eT3ix1gvB
ZynqtRYgziOt8nJXeD647ZLUtk9sK8OtWhD1IT7I9jrtUT+8/MlL4Dp3UD+q2HmkJf2Rcplhp/1q
X5Z+sI9LEGAZwrSssbEQa3EsK9hC6x53LDUx7DgP1oh7XUFj3mfZ2LHYLZwt55CZ8PzAVOzq3aA1
kNTyQXJTQr7HyAKOFQTzZpFsBjHkNdxbuX0LFYqLk1yD2N7V0tqIE3Z6ftM1zn22rC/Z3ffpXYCh
CXWQPw/r54mZfMSHC0hji+E1T56r+mnyz41H5AuJP07/tvoLQ10yPYbOQ9P/madzPr8P5Um/UiAS
44MJ963iUeg9t/jBpuSzWf4JhF+nQ3eEKjZTNsRJcBMabBv0pgZUJkDMgf0lPveReWezeTC6r2J+
wPmwwZOAFP+Cb54p+AgImV9Rwl1SnxV1SWV/DIz7vUjeh+Um+1MHpa94N9IX5AlmfvaHIRZ+VFCa
UjDwUaiG3MBUvqUSSKi/0o0pjsBvz/1UVi9JflPxc285u2bNM47tV0J1TXB1q2OQvuXxv9j4YUW4
GcVtRLvxPXh9vH24VTY6wdl40Etkz/si7CjB+o75sfSGbip9c6ezMT7WhG8dsvOYu85ucGQ17ZS3
wn+6TsmdQYWMc1e6J3stI11NXvAf6hEWBNN2tgdH4218/yj9o88a1mUVOlKpDWYvuaP8gPfFU0Ft
TZK9pwLsik1oiK6DbtybJHKca0tPQs87/ZjFd0v2kuZvtIVuevzye7Mmd8pyfLC/gABujVZSFPtv
MC/NRB4oPE3ek0VLjK7RjOIvbZ97e8/rfUIvd88tuAMaPmAgplEDRd+C6IZBGt4y3Z+Qc7AscogS
537+TPqvhvQBvn/4649BeJ/rt9nmPg5aDhV3SXp1iOD3l7b7TcVDB+g6A+GjxD7Eq9ZtiaqB9Bqw
4zkTk0Qd7Jfxq3OJBoffQAZIRK1x0y5CxcleJ0Sl9Wb+kNZTGxBLszLiJ8S25kfXOZacjNBF6Md7
c/OPIrnExXec/lGckXB2gg7+9tdI2yG2L/SkLOK9/k+WzmO5cewKw0+EKuSwJRGYoyhR2qBEqYWc
M57eH6a8cLk87mkFAvee88eld08/TeU2N/cSRAneqbJ5idlBNxw1OSEjk/yrTwyFxLc8q9spRxyM
4Jm3yFaES9Bo25JS08VKL+8EbS/mbjNwcEHQkf64H/unn3icn3pLPd1KOfqct5nXsTuQ4K8nXzFj
r+oVwT8NmEcU/oQJd6R+6ZDB5sQZ7S31V1J/Y6Fd9lmicT00ZUSvkIUeCbSR7Iz+N0tOUDH0NZpX
XBd2Xd8TAs/nGYtJeOaoGIRbOfzppr/zodfFjnKtO6s5fYYwytGKxdVkUPFVYavS56NXX72ylduz
oO8UZBLCYJ6yjAFQ+xaj3QhdGaDdSykkKi3PjLc9ohRqYOnihtUuLr4Rr7WucknW8dT+wZ/JgrM0
Xihj6Qi5oSALuqQr3mGAuLIpJ7JBagCIiRLgZ7SqElUYT6x4GoI3K3sIxo2vIVonw9imwpdRapj4
+5UEhGDmP3J1J7Ekyq4FI/toXkj1bJSHgsGzY9wmBtSqkk2e9Juq/LCsHS9ZULDAIyR7k/33RvgL
x39WuxdQcTdOM4AA2O108cMPQbnlROcva2CHFPWvsS4Tc2Z00fprXR5G61AYZ0t4Fydm9X+VcZXU
S9ttpwkH0doiIsRcd+E1bRhT/UdaHfNmJ4Bb7w39kUxnTHV8vSEjzsrW/E2toHcIGOf1XTkTu3bF
melnJ1LMQFCHfC+z/5Vkf1QZR9hBHD71gGtuA805ZN+9XO4nGSkkUeFoEZbUBpffMgcgwjbUVEeT
/oNxrEithgVUD5J/tGr+3a1GD0y+FxLXUG+1LFBt6egY2srou6sumb4v+fWpEsnQnrbS2qMFaU+c
W3nMyktSndrO4QcUu1vabGg94yfSp0eeHfrhIkSfLRRH/BNXyMT6q6pcpvL6oYENBZzDkjv661z+
LoPPrr9y0EzZOTVPffzMov083Sr1oykPQrElcg0T/DBv4/ChE/vBJdYDTWX/jADHA5LY9yzbZdgp
wn3rX9Xyu9CUNUK+/47XwGLIW1lkyph7wkdKIbjn/Lab6rcKcHdiaLPDgpVQ/DC7l6QTYlL+wwRF
sKgC/00uJpIkJlJfo2CH3cdDnwu2kUCzY4oMqPTL1nMLT7Gd4pOcvAi0BPDiu7fqe+BU2klNLln2
jvXG5Tell67fnZHGrsYIiwDRC/n0D71BFxCje8+krYw3RWf/UWUP2JKcCxY/fo0ZQdE9UEeOkbXn
zoijT7NwVU4HD3MNFTdldFPI1lBulkxqufAV9Y+aoVlA75uOWB13WXDUKR8ZH3PzlkZenpybmK0n
WcCl1aBpS6go2jllU06/iW4vTaXBW5RRW0RuFg9OaxFvV514R4DhSVGngm8aXWuEBQ5X8ZigFDhy
KSuDy/NjA/MudXrcW/zWteSg1Nsyekjs+LmFJvE2N3ZEokZI+vuN+4vfTKuuzezOpzITGiNLGzXc
mf1R8vd5iZXiZ/FbBOB21vRqSYgquJ+5N6cKG9A1Gc4m0zg/Eh/BXBC0ck+JmhUwVavHLNiR3+On
22l4ZVw5PL8FIuG/WOQQ1+mnYxtDH/ChKf+kwLPIpcdbUjt4OblUjfaPQqiV1J7a5G1E9BTnz3lf
N/fOeqfIvEBpUELeUk3qS2deuiDbKObGF7fF9N2bm1Q+aOEqMd1ufvnMmcJPap4N60iVJF+UxAJL
XPGEa9OPxOLf7tEXEqwcCmdyUrB0rGKBvxStsgeixsQupyeeVwXYD5EdaMiUromkFPsHx2lqvebk
EWuHeHm5kWDrXqthhyWYkDpJLB40xDFTDdDFMtdrAu8bk2f9GsZdWnkDD4ToYWyGLRbXPdEjVfQo
HYx96oyxa9rwP4n641Fi9WeNDID9zVNg8KpTbgqXwtPAYK0qgGjHWt0Oyl0gFV0Hkq2JuJQmwtlI
pmECRyF3sOJzopvY0JdXxsDya/SXhpQQYpBRriAG5WYWzW+9FqCz7oZ/YDVPYsTUNj2j6WLVx3q7
+M2wBGQ/vfCgjgCR9DUL3Vxyif5dEV+AAvo2jE4tHVRQHskbxGM1EgIofEzDd8/HQngnbQbcfnF/
6RCsTqOI2XrX6k7TuMPwQOWlNz9iumlbnBcODYSQIMBp03QdkHmLXDvRP804poOw1nQPcpCnWPHf
0mKDpZn9NhW9qGYO4UIUcnckATF08U+3PFB0DZLkBIjqaKETao7SPPv4wVFM/fkEl1j7x86weWVl
kgUkD2QkR9AfbDu0D4SHUs7pdscl9ThETuD5M5HhR9M8wS0azabmERdvyMpWRh/uFlmXtwDOBBJ7
/F15dbToYAGYqqhal4/o1lP9bKRX7OtNsKFbJsN05FcPISct6zgm5HEYq1DdiP2m6VFFs1bEl1h5
IOWu7HraizvTi5HdpBz091J7ZdGHXt+K4iLOZHw4hego5o66Rr4RYkkmY29ot5lJQQbSvpcshcWu
6FL0KW+kIjXaCfoBTx3VM4BVcfw5JJe4uReyy5dkMyPymfIkBMK20hEw5I4qw/FNMb7JNJOyQ0I+
E7yknG3z1s4xAhGAUKKGHKyVwkY/0Hs9fmTpXe6+NeUnLL9aWMFEJSEh35A5ZISXWj80zSGVbflP
me+xTp4xbBU9Mw0eapHeBnatN726jNEtTR9+eTLpjifJW1shsVIOOmNNfDDbW0R+ofqPnCycZ2G1
m3p8YHdKWeP4HnVHHFIbhNk0mNmYfPFpsl7gUjy2B1/fJ8pnKVAyckBHlUaOT0XMcJmHv2YQF48p
8z8+ZeLbY/KWnJG5q6Ci59uRIXEVVu93qURXtWrRKY/vrG6ySNrFrkSbnEcg0wJ/LU0eJIK9j/zX
oHzMGnH+K7KNxCdiYf6EDdgDPbjV4204nyLrVLCeRdIugI61Ptr4YNU2nq5YO5sDBTz8EJn0JChm
sJ5jdmhGJh5kWdclYtcgWIgTMhLe2+Kp0HloWF+V4vGci/m+zs9V/AyEQzuzpyR/inUsRfIRMJfu
wCp8MvQsPLbnYEHn8aSlw7Begm80fq7gECnsU5t0SVzw5O7ggwvPX53B74jTM7ceingxpWPEI1Nu
l/mrUTx0y6wq4PrzuUOJN3Gv921l49FePFoG/ISrt24zHhndtfsEFyKhTOtldOKAuypDpFOTOBl3
H53wHklo4cQEow26Pf9fxiZQx2/8wrPhTSYKrN2Xgi2v55VancphKcj5N2KCQ+1OIMYF8ZUcHguV
clwvQGqp7gJ1n+z88U3jjs/EJ69kk55CmLxAP4nZu4WIu4p2aXsn4py4drZOREXD5wR4HGMp1U4d
0t6s0ej8SpHT4QSMwY+KG64d+oHOSb6Dbg/2QLtEua46+bMl8+NLix6YCAPZC6ixKchm2VfmIcUY
G/FjKdwddQImz0SM91Cen5z/INjeq6CH1ZkcVK7J8phwZa+JcgvVXzrcCXElhEBGRHQUOI6CS1gc
+bDUYDPj3w3fhByidUmq/YeNYc1zB1hwDm3W696JHIFgF1ul0oWZOHU4f6f1qwEQ7V1I//ijNGh1
3+nLRNtsUuuRNQUPIrQn//Grf6TdLME+xa3UjmK0b4Un3lp8HN1xAa53sXhDLUb6BAPf9MuiSnHo
NRsYwcM/kUtgLGoCkMie6MFt9UthHrhFR/Nzbi9zc6If11K2gmNht4EVSy4VXvfVTHSXK7miI1Y/
dIQtxMZazYD3++++QwmXAsYDcbbjR+4ftfGulZ8alS4d6BHbV3zJus+A/uRM+EURSUoLmZjTASJv
eXTqyB6MPREoKFsvywZE0mwY4laznmWsUb2HNRSBq0W8InUPn2J6MQdHHl6a/4pMERAYpwc7faMK
Xq/DfcQ3I/+Sq1Nvv0imqzU6jNbjs/IdTfAM/TCNByoOZICV5nOatuZDFA6ivAt9jxGaSbRUt7P5
NmPsL75rzaN9Kh5Ogn5GVo7OdEvnZhRcA2aMEvkjX0DzKSa0SFfg97tp9Z3cX8v2L27+qKkXgZR7
5DIm7KpRs27k+zn8KKJ3afid+CgabmBxPYSBk9TfjbwtYRZGfhUbSXo3588ZAIwpwpYWwX32KRhb
q7oG6UfJc0CuEzi6PffUZC4DNPQgUJiV7zThueBiqkpGEVU74UTj+Dw7wfTG2yH5FEVS9ajw1vOK
LEzUbwoeTZ+CVL61s8vLEzLEGJeUVuYovE/Gh2Bti9XLJ/dg2pjGmxa9R+kxoddRPXK+pcp72FyN
7Kus2fb3mr7BwDj6G5NGd/ouws6uOT8lH1ADmE6+m+iBffEqam5ubWb5RX0I8BZ1XKA38rheZIK4
Bc/GiqYrY8ORlXOPRhjvcpIgRvECsysvNVNr9oZSfhjqFxblDb9Sul/LcoeBYuhtlL28VBE5yDkB
Bq2jpx+Aa5P2Js2HutyVAjGHukMIyKqvlplLl10QSd5X6QfsZHTpEGhQRHXOUOwCkQ5jnJCpq0Pi
M1Zy0mtvSn0cfPB+sjFG2eaAoPK3+sNlVXdbJGIy8sf01Qv/lmxgdbwF2G8MOAElxgjYP2IB9Gf6
wr+alScFaWq5YXwFCoorr5xqzENA0BB1Rrljc6jk8xKHof1rlE8xu+f1MY0fxeRIVJCRazf81MmL
aAzyOc/sjzqvQr3WZHs8ABCKj7jaMJaSlNFM19y/DtmmCZ/ptA90N4y/LTTaZehhszyb49FPT5b/
FmkQTStZfi7vvQXpyFF1ZNFu/hZpOMnGuhP4+y7DVZEfxtrpFYKfvFSW7BRCB+ZajgnR6HZS74HL
iWCQvp3nG3aV2XALkryKq6k/CnEfYOe2hVsF1d58KVR/kcTrShxLOBOJ8bqk1q4w9lV41IgOJWhl
FSifefoQnQQIWd2r09silRIYbaTlEE8BzieaLXbicARwgiLa55wjSf7Bg93ghinZ81qLDqtHON+t
5AtbgV7tG+X89y6an1ggVsqCibYXrHFjvalZlLMKaB7oC1ec+k5kg0ulImVKoJIz5oSXZmBBkK46
KQ8VIGOPG9OJ2WS3PJ2NdRjH95DICzWTcQRc1eBfhwhsCFYaknYSb5zlRR0S6AjlbPDrjFaXUGOo
xjHCFSgzp9TmbZzvRNzaavUzrEVyuF3d6V3ieXADAB4JoKiqLRsGJgSucGgVWTKJZgUgUn4LBQBi
m5Weoh4q3UWVaJaPlCnMr3ziQAVwGErcVmC8kAqRQ106O3ITI2FhWEsUT1yT/MLn7ox2XF0N+Tde
I+Bpj6QNggegIurf0uXlhlpoSS0U9ENH/XrqtkRKT/dAdAbnVYmkujNVlCD7XY0Mjt1fdhViEwjQ
V8guWs/rOr907P3ii5zIPjumCwigp4jh3qSCzgKe0zVcMX4ZRPy9xi1NpCRmeW38ikb0hiW0Q/xB
4p9dy+flx0nYQAhBRNWR6SeJ9HIQRFs09o10JN0WjQPTrv+hWedKbRyzoPCbZKnvvj6W3ZNfld6D
46s7zFqIC29p+aTVF06MEGPejnXUtq7S/Ws7qLjpqYZ7RFsCaxBfvhdZq3EW7Qf1dxbuXX02tW/y
w6KJYk0TcOdXdeXV3N0y65UJ30Zd8+fZNdZ8YtO26jbtXt3qfWrThmBb4Nds247mbwcHS6APbN2D
fKl/0nhPhkcAfEsKATPWJF/5NVSpY2HsYE0nNnLB8qVvgUciT2kQK+/o0LPEye3Km/BMbhVcr6u2
3syji8u7aA5djHXsbkS3oDo18lEMnpAApA2BtrblLseHX+8DdoO+3qskdaxxd7CtbvwtEyMLOxej
yG0SJFvCh7EwIF2gnl2Z7mPwCnyIanL6J+FEfCO/PyrZAasiAYsbGTZA0lV26RGfkS6UZMwWAo3R
gMxRIKxbxnS9f+AUwYq5C71ioxY7AtqRvXiDdVWmN9WioILkokS6iYAXafQrY5VWqLVqDqB7pXxC
FgsCMlNZpESf6jcVvbLHfU+rNJF5hU1uCAQ1nGm8VwkMpIRAOJgaJqZp3VTv8ZtaXsIJoyHTWfKQ
i73qDY6YeZHxpP16NSYk+RA5I6DAreu30QUNr66lrYJWeYbNHQViS4/iPO10H7MoPQ+y8amPZ8Xw
+oaxnBSVmBkVtdp2MNjTVzjWoLVrAo7JSNkm9HDkt2J8U4U/n1R7/12ZDgpe8w6p5N/UHqXiR4++
FGkCOABG+SBVwtehDE//aNKyLkAOAHCWdmSnZMYIRjCqzyh/5QqHXf8PGegqXEfIgT3oDL7zwpG9
KL6Si4BXTXbKLrTzkDK7/A/kiFlfUM+DiOZuRXnSvCO0h3rpY+cIqCUuIvyc5LXiifTKVKvWHbhO
Pjg6IV0hV/eMveYnaP6J46MSz5NyJc3faXhUKm53XCowWxdNfxEYDme4B+AgfPdQw282LLyoW2zg
UaC7NZ0b5Sb7LITjNH2oJOBirqspt4/Lv5qagD5wu/xZ5zdtfM71GYO3iQxBkX5lxE5CtQESprBq
FbfbRn2ryHoJi6uITDCE9pEEeS8YtcfJSImQTXwYmlKAAPRBF25kG+3iajybjMjb0CsHolxEigDg
Y3qLkT4/RsWm8/djcaRsmwMZ7URgsqrdze49cBdrmoMDxh1+rX+jo62llvMSCBZPV9M985TsYweD
sphfeuVHFMgmahU7yi9y5nCKdt8mV1gP9F/LOB7qwika2W4AyGbhJXXP1rgx8dYsI6Ejzgt5AqJx
EwQ7JHfLfNfZ6hUcJZHmKXyAbXlIMJWtRXhteUXZHsVf+rZqnn75lmLiuOgMKphdpILIpGEBjIna
G5qN4P+LtGOAoSXe8ERIyE6xhWIiy4yLhYqZJ7W/c9SOXFn0ppm8tP4Gagak/RLnt24xNdEOqjp5
bUt8+fRewsI3kHHqJxQQ0psxOHCOFaSMEA7LWRVtS+FAtPMKNzA9Tkf8JmS3h7a1pkJKIJnZJNMW
eh7HYMPYgAeRZ+0+2kTCocxFc+aFW0yi4Ck4OI9dsw9ZmZQftX4tSjMR1VLXcRvhwxJHgglhPEk4
soMPnSzi5RuXQE+GBfuF8ws1WtuX+TkjyoPgyZZdN+CqEdAVkoBEiEa9w0/syCK20eAtk74aUs9A
GtFhUBT3SgnjHW5JeSDJXyU72BBddTxR6OpHh8o6DgOaoNsCmIiZtW0zVmt8m3L1qLNnRj4wwe91
7WKbTLOPzvjtjJ+yf4kyIQBHVI6kF+0a2+TGtvktguLYeErXHNPEo9sdcZeLeEPnEeCxpbY7fM+6
6+2jj68qjoTEk2yyu0abOAJKW3Yp7WQZrr2BUZpgj8K8t0qDv27D0pNduRVM4L2c266lq0sh/nyE
sMiEnwSWF3UWB67VOj0fgtbxaVMNlvEPjdYB66HCFF20h7AV2gg5AucvsfLLJ2TYvi+vo3NVts4E
nSLBc5cSGUVg6ztc/Ua9UaVjkJ3gOwCre5YFvujaYl6CrJMBeFRGfqN9RjfD9EnEJpDaEdfov0lt
d+CYk+hqMFz4/UC2dkvPJ3xz5FmtK3MVooMYDhlOtDq9BICdsxfSyce1X5x8V4EEOcifFTNiiPbR
QEefvsig5tcbkTngRZ5kfYIUQJy/+emPOEZEnSCLyG9CewH5WkfBtr1PUN8Mt1yT5nUklxIt6Zrc
BEIsfvX2PfY4fVtasIkARdZCbAyAEXUU4Ljaqwpu/GGmLf9VCfu5PUvWO9WUjOkcGuLeV9lOy3vl
U3Mhcs1X6xD0QXTL2ksRhsREgAiR04s0V7dL7MQT56XRgAaKl5YtPNJcaoVAjLMXgPOKJBIKYlds
nbwaeAol2kuic4Ng25o1r0BYXxNCjXNtFfJN1fxHB0efJn400kwQ8lrKo/D/yBpAfb8ZrGM3LawY
B0vWUXSDytj0wr/BIMeXGhpP1SvUOMp68IDWFpwn/Pf/C0Z+RxMUb0nrGO7/XahLH8HGEn5KnrNi
/FFKIiKknZnvS2sb8BB3f6Q1BiuojjMrOmUCfKG1VR2z1dlCJlUH35LxQAqJZi0IOG5Ic90E5Klj
Bl0TD7eu2eNl4UuLdwY5EDxM5a6/WxbH9hKnEN2i8JjMZ2XVQzw/s/QfOLZNJekWnhxan1p39az0
V+kiMkeAfqFPpD7MDRQCvkMUs/06KP7YYkeIhuVCGcC01+R/I2ngbUj7YxZbqzL4IXeE+3WbbVIE
rj6iG0eo0Lj9M4MNzCgpHGtt2o/s3TxNBQ8uQ1dPEWy2ovRy4epQ1iRwtXasbWeQMpLIHYGE+RQv
UPsyoMHJqSeEabdINFOEWaMB5+bSTQzSWsK9v0tteY4SsiToaRiL76H8QN2yUsKTwIhicA0SuU+p
ppNg7B02IdeMXoKa4rJBnG4LBusvaOQ8M8U9O/kaTV9V8StjX+nGL118q7EpgegTfFSfmNr8/BbB
k/aIAhbwTacRJWezE/PvQNjQ5rfqIsp/3Db766XPCcVxhu0UoRmg9V/DI0CSzLqrvgJWGOAsWXyq
/HjavEfBijyRaB02mAHQTlmJa5G8igFMJu0/tN+p+pCJi2+y7bAup9NQvusKMrWGrPXyF4sSkWHk
1an9cUB9wmdddS6URyDZavZZmqfIo1TCeBs3tKoQspI/5Wg3tzqS3oZqRCg8DYnUbeRcZhUq8MAA
w68j3ntqqcfzggjLEXJV7hwteJcJ+RLCnz77NiAgxqC0BRqd0uKN3xQn8oK4TZ+GsYumo6y9zf5L
Kc/pdF/+akv4MkEYljiz0STmnYNPCG9WGdvE7DObI6lapfqNLYGwLsG3CcNGHalLTxV6HYo0Ccj3
/XzB1OpbyUWax7KRyTsugG2LBEQDIUq7ndVsRtFGIlwrvkPNiYLCoGi/ah+ADuqoCO/R4MzypgYi
WPCOCTp4TNwcBEtQI5xYDyN/ZxdYZbFDRea4wW+feIja4aUYibeCsK6wpCBpRrbqiTs6uKHjrd3y
o4SGm0Fy5OF3h6rxq4GhnonRSpXfDoWYEX7NbOL/ZfL7H/MT8rBJPiQ+3yUeR0RqzYKzFwRsyiSY
lx6ZmasoLc4F1QJ1c+rH18Q6PXnLfqTwnTpchuGxtkdkoDBROZwl1MI0OUBEmbzn3+rHnx7JybII
paUAkgu+rF+Wq1vrT1/I41QY8mR4JfV7UFwa8czyrSa/ocDIEb+H841dXwo/x/qeLnkewBdddoOT
JI19hQ0IX3cDC2e5KVr7De5a2LodOxxcNubkhEu84Ujgbq1w4tYU99VUlvC9ALCiX5OALbvzMtdX
C2orLJxQFxwLxLwlEly1uQXytYHSlDiZ+wcMWz0fMPuhgBU2L+BKjYmAN3Eg4U0ealbJHBAVVFZE
c+bQSq+YCF49oTlJJSf6VTWxLI+I4dtv0+5JYVjxPXq8iRLgc6g94OJFcz+VDJrZqRbeqkmkOejT
H3c5GUPKsZ3OPrNi8xTFiyicc5Y/vNtGuutsFMzWuV93UOlXmULumVg8KpOAeGBzSQv0Gn5K+I8F
a3LIBoYlzXAb4W4aUY/Lf3J2r+mx/6yEG8oo4gJhem9JS5ip8aYYLhk9S+8PcEdk7qvqpItbsmGY
PknUpCLK4MgQmUPmez/dl/NRzbxltwsJrrOx7ET7Mr4Yqp1OhHl3JN4zydd7odpWmScnGzwrDEJV
eUsSHl3UFrx30gj882Ho50i7G0hWCW5Y+9G7Yn52kbIygCQvAYECNjQisVLgI8xQ6M7G5CtBpWKP
bhVtqU9ox6cUnQLbdKrZxldNipLbK65lHgLpJYS/rXyPDNYbmp2/BIxyWRuBKJjIiHwwX9QMAdBe
9Rki4OGICPSV+VXAmgNh2JrlFl5HKAya9pxEe+rO9mDcC4eBXWJ5ytBigXk4KZ3G4bYAKSn3Qnqo
e8/I3AQGOal/2QJ54mOLxz36wSUWhm5nnSUNERw5FIwmxc3UvHoVEUYE/CEyZlOlCKC1a/PNZIXu
oH4MEEzmWxi/xSPW8FuhbzL9AHIEzzQiN0PqYm0x40S3fHZ1+Rrzz+esQLlORkiySVQ29vjQNhti
NUd3IjkNxswjL4dgnt1obkdrK7xKoGyiLvp3pngUNysNizqDcNKDoHN2WOSqYM+zq0le6yYFG6yr
y4ELHyu4sNLYSvgIRixp5vLUY2tHIL8aWyKRtHVQE3y6J91T0XBNfeMrw4i76zLUdAKwhkkiVI0+
0R0l0O35z0cTRXCwdat5vWpalmhrhL6/D9GJbzF2+008/muukqQxpKtrtu2k+IutRc+RjPjm3cmY
gBB5mSvKkQ8l2xgUEzqr+0xXPZioAaQvZUcmBqyG5NmSWInYdiG4BtZLBy4mPkjCl1+9Jv1zKnVW
nc4xSEpoG8A2RDTvCRNfGZIOgfOwMtgiZ9AhTJgrUdpPPL6TNm7UiraK/tegZVA/cLhiveHFJYdj
29Pxznyy0r3JKce7NbEB5Cc9oqryVEifKfMZtLXC5jEzJXYArMI5lBWuQTfMDpjGFPmRsAzNN6X/
jTlhNJrXF6Q43ROMBss7gvAgbSfVO26AmPn8EdmFyVetgLpZx0kBQdaJzsGvNfYfgeTVTIT3YFzc
ZqsiooAIVq4SXZZLUkL3DUMEFN2yV5Qz8w8DCfU6bQ+fLX5KzS4rLlb9XAau8pcjro0+Y4Ml22T3
y3nlFxh+tDmFoTXGQSM7d6lvDKC2EZZVGCF49VjvUBOJzVezfCiG94oSj3tIWjG+aFskPC0+t3HX
+KTdM8zW/iUWIC1WObpPL36p/j8EErgoDWjME0rw5QJfIOv1y4AlEUkp/g9Baw61/qpThPzyp5JA
jlN26Q39jcegS73pK+/uTXYSkaYOxS1Ge0VXtN1wcEJMrRWirqjMtEmZktcNUOttIY5ME0cDYnPl
UhiID1k/jBb11UsmwYPiOX1R4mTmoeoqryHLYxnNlugish0QQli+gm4JpHs55ppHJUOrgXIu/meb
l1nSNpb5G4m7ML/67ReFbOscIf/ynlgmyiBWpGo1pD8TMbvoqCP1TkKSO/E5uqAVJBlqrKROUDpa
dMmJexhme5AfY49mAmZtOU5nEKC2WYQhbOxT+xXBeJDiOxPCTFcN3Tc8EMKEeqqEV+Vn57VBReeM
oD5wCBSADeVfVfBR2WJIftdlRN2j8T0Nbx36EeudF7bJv9l9KuUWlW+gVNiADIEDLMWKesnHN5mj
L2wfpvr9TbIFn6+qvmPHXgfKX+cOoLIE3iqnYPVTsaQ2IUT0QKwlwIhmN9c0XLTIogT6R9ZP+wi6
rxYpCekr/4nPqe9bp6SVlP4PNP7cX6gdaKlHbf7y/LfzVYZb5Pbdy7S2MtMt85vUqOv2O+cM3iq8
FR8RknvMof8kSKjSDxzDBF3hdeDxEp6cORWZi90mVk5x4Vbtv3jYDcWJpVIhbxlntfGr6FCgV6J8
qnLfV7Ti3Bf2n95S6igaDdRwuEJgila11gnnF/TMGWoWF22XcJKo/P8ODxXv0CLWAGQqt8Gm059a
8J1BDA68wFYEoID7FwplLSRfFXl/ig5iozhCv+PMU/WTSSJgW58XbcPY8KgO78S1R6bDKt5D5HGr
zD2mJL4+b4RLGQxaITdimQArjSpXiBZDBSCjAp6zYTgF9JHqvWYhc/C/TOlvztnHPDQcNL4cUaGB
uGTrn1b1xk27GSYClA5kj/GgnvpwGUDyCFXks6m2ieAlHEm6jVGctb+6t/jZsuvCugiE2/OMdx28
zweqgKqkgDFjzPsGcCO2sYk+ANRoHFwnqouYirfZpJMEsH455GOL8wfZvUJ8oAJQnm/zyRbyCxF3
Le1gfIb0sLV0uecTNIlOQP4lEvcpai39EyZ61bd7prboWhcSpVkEv1XQ80j4gyUEesmVZ00/EO/t
Iv1dUBu/exdDFBrSQpi4iBXCxiaCi324hOcpSUCauYUC42AVEGqczh8JEt3hrk9weyQ1Av+yPPno
FiHsFqffiUt5RsYl1G+0v02sYlS2THY/bWqkNPJVkTydMFaR6YOpa5n9UJcPjhAcoEOXUx+9a52Z
CKGeUX8r572RHAg4AkoGgT/15RH9ChFmBxF2F7hJoD1qhfe4/TBIYzVdHFm6ViIBvKMdBviXsQml
3VP/o+tolW5b0xPhG2eb4EjuPQnXeL6JkYAbeJwpq6CO8lY7dAxRANF4TeyMPGJcfZibNONvcUkI
p0Tm+2fbaODB8wh9TghlZ15S+RWaVx7JUaYAp/RMqDGVjA8Se0AxPgyHyI7hELEYipCjyXU5T7m4
esQKw19YbskxXEgYisF5ksQVqes41+BmShJ6rG+zfresDbtfwb+Sb1ryy7X2u1+qXQjtZePVin/E
3TuEapJXRfsGmJ3nAyNiC+h9k+PdxKr2g//Sg11kPZkc7rXusOjiusxTkDf0UU1N4Q9RXTV9yFQv
ysrXAtl38ZvOV/V71OM3jn5yRRDOFuDTA9gnRoWFgRBvYZ26mdy7iYxqNljAF2o+QeAo57FQbIKv
aflW085KWOANQtpjLuq6XzhGzmBD2+r8jTmQoTguIZhcssbDQswVejGDOnFl0b/AusrStPomnUK5
dNZGn/d+c/R/2C+6n0Dck7VceCZfAzBv5qzDTu8nHTBqtAIjZtZFt1kz5DExDoloL1ELmPYAuf+D
/cBS2LXabscKtyKQYFlWG5SkVvnWFP+m91q+FJU7QF7yLJCXHpETfdTQ+jfPGtWm/G6s2fHSGyhG
7aM7+s6OU/Gd26GrKRD6BJUW6zG5agjIyXe1CFeEDIUTw+XBqf3PFLaMyjIfU5wiVBHIPBYhRGlq
RUpmJvsYeTsDM3OB+d9YpYkXxGrnmidMEHYy8l7ag6WHqdQXsz1Ol8RD1aluG6/wgFG49rG6HJkZ
fAlrPEmu5qavCHcT38lBIEzii59N7I++gt7C1cALCyIsWLbD77B7tdLXf+g0qX2I1kgXWflo5jCL
8HBX0YXYs7U8WAdyLTi/rjrvdE6OsnCkNgnspDxXCF6ZmRgStPQ8+sCSNUpHukH0bQI0lEn+OgQB
JjxnVSvpAngL2NwWSdeA6kTSjtlXZLHK47sAwEA6QxCFjZ60dXWvpIV5wfjB37aYApo91Sp2NOMm
+LXK78j6nOL/kXQey60bWRh+IlQhhy1zzkHUBiUqIOeMp/fX11Wz8MzYvhIJdJ/zxw27chxcOmVV
SAcBKPFXTklIOSNnvYNSzggPTGn1Bsgp90w3mJV3Q32p01eWbslJR+Sw9H/VAOqXM+fL1lati+Im
/A6ag5TewTgKYzF8DcEHkYJj8cr6e8cGLJhqoesMui+kGhw3GuI0wPziqeju1Ns19DjbbTHVZ7bz
82/3B5GPpL9gTmSKCYXFw4dCnaEK7Luaj4sWDgUbOUTFfeDll86RfJby/RCtGPBMBGoHt31Jxqea
9FDrw4SODuodf0LjU0qyq9P9ZA0U4UKaU/DC49JJf2IyTIIfuT5Wvwy7UGoNOzglhi1AlNRdG+7p
0bigGdYJUjEJWzto6lFut0HyIt4ENU2/1P2Das5l3M8jGeFmcII94B6IawI+jp32EuQJQZRk1vlI
QmakajAYJWtMylM72gfy8g+VdP2iig6tPrIMfR9xuRVQOx6vX4loiJoHeF7gXVY8IbAb7a9KvrHN
WAZRHMsOxAlNYE7E7NzDMaS1j8H/URWhCcdf8yz0g5OuxfDTp2chAkNu1LabwT+bqJNr6csZtnEh
T+rkTrko4mV8PO34kBjvdSq3dLCawtpV7bOSNmZ4ceJDPBpAo7x53QV4EYcAlPBKlxbiCGBkpNUA
oHHZv6nqyYtN1QNJ7Ar/T+pOffXUUPfpxyI60dDcdKu8pWWCsWQXD3O4ocRBTtBSDI0groFCmtPC
CHinVLugQ27jLrz6ONIy4u4s+9KYV7Kwg/DRQSU0yLuAL3lESgMWjBVX5++DWz4kOibLOa8Qv7hX
/LT1HMaeA+OrQqBI3NokKk4jtd1k4YZnUztJ8p3M6KmFOF4obuPqajKd+/5BcHJiGXKie4WiMdLO
nrKq7ZU1LIo5Fwks+TWCWGGjrnNcB+Yp1q71wBARvYP2J2pQl59gAdA6sbb1mN+MUoEd/qOqu622
CqJncN5iqkZrJ3uJNV2uLq51/fnoTWPmzoErjM8yAG5uftGyDegs6N2a9+ou4XoPpa+o/8oOsPyB
xrg9fefmt6CQLDCcEdrLIgw5KgkwBxwVtsWGsIPA2WpCajEn6SRDi1Nu0/ijzJ8NJsvs3vLVaMr9
lPsvK7PnHRi7yqzd/DWGJZ5zhXQpauDYO8X2tKSPsCGUFO3UIlwHiLXRtHI4eR5PN9W53i/BEwvo
7RJdNMpkDIWYW+o/n/daZwCpnTu7U+8zgr9xzVgNkLaC0EIY5fNPhzABmyDKAovtoB6k4OzQOtlw
FgiwuUMQvqmrUx7tq3SRZht/wXTKBdAT5o2cd06i5TTnahEYiU5/8vQfQY5uUyAr5AVijcHPjzKp
7jYuYIGQaUz5vKqrTF3VWH7JJr1MM9ho/VSkKMvvok3UjnG5J4DgG6+/DRlHHkYdQf00BQMd2KA6
EyMGVCGK5BKtGDMb1ROSvwI/MspPu+wZJX4Ullvr3Zowv9a3VkNST7R8DYYXQkV5hN0bOMJG/8Dt
5YAx+yhpQN4CDVXMqjDfg/XWAAvUiPIw6djyzlB4AOzK5Yictpgy+xZ3sVy3cCN9+ul1GtxcPpH4
G0yTrxFWmEJ6mN1q0vanWmdQp2V4YukLvVgroUMTJzKAALNC9ceGgBRlQknHzPJ9PpkeKJVoJXMq
lU9bp5A13I5vfn8BOzhcKOzactDxHHCElqwVE+OoOiciTJrmJ5PvbfmRSmQDr3ySK4AxkffBj5ok
MyycxpxozN99uje9G/TBlG4EAkvZ3XJeKkgcuQR7R5xR4lKU5Mfgnsz01ysZd6KdIW2aAusKkhq8
hQvZZBmZCvjCu3rcE1TYUIS7HLgswhkBLP05CX/EDkywJdEp/IYQwy6/c9z89MBGkTJru0+J6RLG
WdHWCLY9bUFZi73EFA6y7h7/KSzGU8BYStCMDT6NGEnWXhX4jnuDSk3JiBpY8GXCtv2pzREdpvVc
ZFKXRIR1iNMtG+CEfDM6lWl0R+1doj9RFY7lj7ZuFuyUMzJxSn7jigi4f2OAU65Dd9lAHHvmNZR3
QlKYRxT9wQom1dHVLv5w9JJPw6GOfBNJEsMyh9MUshoZ6ZQOTJLwJpgj1A2lZ4MgOWam3E1+v0va
07uKFBJ5ZDoHW2x68bXkEbHeF5Axslhh1M+Ndg0mvy3TPy5qZEPgRoti5a97/RTn98LdRs4BpSYf
PXk4GH8j+hAAGoSUe3SliR9/WP6N8qZavY3I9vQpYEFQr8x4oX7HbHYzhCxUB1GMSgBIKXbMaY4y
tLtY2o4qNj+K0Ykbs4IYr1LbofZHI499p7agy7hutWAZszQFAK8VklosJxBGqVcvVWXENIjmlWN8
U9AzgeDb4dbmfCkpBSmQxdJ6nPaPAgUQXzT0wxyiiQGGVRDIvwPoU5qLwy3alcduhuDEn0UWZN+s
g8bDm8UuBTmw8pZt+9vl94D1wzbpYL6FFvJw44w4Ge/vLGTj9cT5xFRdUh2ZsSvPWbNJmwDEAmlD
ZMjg3sHLap+9/hFBHLW1Nu+Kmz08TYIdZYKex9/E36ZMWnPiUrOfoS4Q5vG0piAKjNhyBDwweRK2
UqjZovbLlXi+bFbRIM/Wtj2uedZmDYG1hJE3Zwh/Bq21/UJZIQ40t+CTvXasTepIw9Ac1xD7gp/j
Js4/ovYozlcX5R9xjtNfCT2FHn+5yi/NmVPVR/lR7fn0QHlR8e3McmXACPn+ERFUPe21HCq4RW3f
zmPLolT3otEa7fUXK1tr9hljQonVwdPJWrzQkzJhhu2tKxJc0sU4+sMNkUlEsn0MNVcXHu4ZxQIB
SiFp4cz/fXKptuIdp+YaSRFvu13S8jiDfebqA+aALxC4oM6tW+zV5biwhpO0kHF0zRPrpcZ/sPNm
+CROwEOuL+tnu10F2U6KUVA1E4c+DAZAl+sjT5T5UBXUZjAjIKfM5bvr/vhDumjxECKu1KUf3fkL
srtHJAI3P5+rFi4IfpsM2iZCc6M0nJndNWJDxUw8Kg8xNWrBZzxlZKlOP2jLspIVRNS+X0qYbCHo
ivsD4EWDQKT+yejvzHfii6gLnHq6SogO6TA0TSUAh9+EygO38tOh52r3A87rKMWxT3RTimo5xjQ9
bjPOQJ+TBa61nBP9ImawNFp1R04YTE3u+Hj5RPJ/pJMvH+VaxcOec3uTAAbYb88cTvjCdmhVSzgB
4ilRwxy/5dQrwOK9l4JqN+pJBaQdSGOjUW+6u+Etl7542nyGc4o6YnAXB8DLB8i18+rbHYG1K+KF
eOt9cpaEbYRQrZI9BMnoS4o44+NVnx9GkICWxhuve6LglqZcRlCPwrACZdytBHFQB+/aEg5TO3lU
nsgncoAysMbwqlfE0ldCTIQwDjvk0nTTZWud9ZR0Q/xpljv9JugNtY0gLM1zT3m1IEs4awV8W+KP
iXcD32LWf/Gs8+oCdphbmBoTVq/kCo99cblqBdzFV/qmh4HJ/4/LiocomFfhwGivTjVUKhHmTaLk
qZkFKK8+zOEwLr11pT6lebAcjb0AMop46S65deH3hEhIIdOnQZERcSU6EsIWri7bvgbih+CuT4mC
AzN1F275SeUBNjg0lyTulBi3To2HzsX+i2oCGrQ/D8gxeljhiS9tRqCfy2WB8MOe3Ev3QPow98CX
bryB7Scq2CPk2gzJssqn4DgzRRnnQcePw/dH/iH+vpU4NHykpRBZDBu19stf4bnDCwbvqVkbO9j2
VK6bHaiY+jlop0RqVplloXiolp1aII3birKk4QRsOGMvnlIaPM981Ikzql7HeK3lKOd5OFqbXgQm
b72461+t+S2c1WbwTDH78cnIcPqxOCl4PR+5w82eIRJiNQPjIMWVn9QB6K3OLXqiLNuKk6C0SEKa
U283tYe32vFJRNjirc+0pOa4QrGkv6Xo5BinUD9IyS6X/6zspok4I+hO7yMqfnpSu1OColN/WyWn
SrSlLEkyh+IyohtVpF24HLIdIzMAdSCzjvI5JmjRI15hoBze93uR74vi3Bjf9LRPDuO4HlEQxIoA
vUp2EUqLxAQ8caaNxpDF7cgfIVxTCkdLjCV4SwX40ouvo38hyEf0iddbcuJjTYCr5Mn6tHLBMykF
AQ/Ierz1uLEaDEHcAJWvsbbTAjJGsw5+rIATCA8S9Xwylh6viueWVXBQDktbllYi78tAkW9yXPAr
uBJ5CZ3DXsFsT8pVD8dfM8zLDFfZ9NsWKDl3W0CCmHh/YMEGtLYIumgWaKAQufGmChITIpIYwl6W
m5EdiGgvtuZCyTXS/I2stnRB8wKaXIMHqXBG+eEqr4aO8vIEUa/nFxwzlvOKKHbuS2kxEOIftv5E
k6cO3Ge98Ngu6e3DfDZMbQgmt3viJgQ4BpH7ZJMlzQqEkYnxiH+4wObMz+xhbg6ggVX1ZpjSP423
MQLJHUoUtxkkXaRSy72jSwQqieh8ktuKrdiE3BGr0CaPUXtOiS419ibSNjieSl3lId01a0NakPQr
P0ZjRV6vabP9Ig3lmdTHTwspaLxK17g51B3Bg2I5wmQ8EJWCuLP2F1Zbr53gQsv5xK5h0mmLRv3A
xYlrFq57TrnBxJA58hnuKM5Eu6bQCkAPNBWY9ot1T1gPMr5lMQ+rPoui9JKo4Ep8xuZbJV2Jn+oe
tnvAodkFRGQO9M+h93bCiWOi9VfzuRY3M7S7cwskCIjfNRi/sDzMZG+tF1+N9JeHN+DwNDu1aDk8
gHIDqaACEwtkMO9qSqIRlh+6+IvSNIr+ahKsoTibk1BVWQy25fDLbMrXyL4LsWt+5QTHV9peMvgl
Kq72NgBiKXD7XVy+j/jTD1HKgMS2i8baxe1fXlxV1B7kY/FskfVJ3d+Jy5uQJtTrBDsyasHCmrMM
yYe0dPBCovLh28cbxJxGeMlKdemP59sngoIiBQo2cIx+9fgFJ+8u/cP0DpLwU/JvGtq7NVzF11Ga
jy6gOHiuRkunXOoqNrNNOuxEK54m9KdwjaZMTTbHaUnYr+h0krJnSXKSxB2FMRI5YBostCd5E+I4
VaQNnLNDjgvR2eDIj9TAB3JoXJhOD088udYFZrl8TaZprrwDjbHC2UryV9l+NxroY0qhM8VUItIp
hzCgZXGhooj0/G+bPDGuSaQp11hcx/VWLS6uui/Sq4uQwCXwS1CyHldtx16RzgkJRGtnmL8ArV5+
AcjQuenjueYcRGefyMmTocPl78H+YpOccuUkLoDftzl8hOqXIVOEVj41mAMCcoAlh13rBCQVAAQh
XhWwp5f/ie80kJ5kT057bB4ED2GiXnM880XU/UYG/sRRkbDMGys9WCQF+O2HLX3kzp+pbzkVMulJ
/j+GNHkypE8+GamuMeGAULR0ox/MnG++ZqOJyCRZRvNwERLEACWjoZ1HmRN4e81aW8Y7q790Zpfc
v4wSgANxOJSTrsHFJUSJDemq40Vh06AWbUo//SwOb3a64z8RMFCIHrFlYrC1pxrSysJIo81IlLJ8
cBgqRFZKtY7Yf8FlrPGQtRpLTIRS/idIUI6j6GB+iG3qy/hU6y0sA8k/KaBjKNE2GYmmK/4n5jW1
vQoZEwc8Jdtut9fqm2X8BTAOfn2GZHE9YsGQEtqnoNv57tmrqB1G9QvozZpj5hJ/Lpud+yLzTihS
QBYhJrgKouzLbfe+udeaUwkQlPxEZJoOq6pkrKztmVYF00T5tWdElro/CDSnMetmGOQocwj5CQUk
gNzZOKKXFBtvW6nYqDD30UOi1QieaWJPJoX0qVXapLQ+euM1juXaMDUkleM8tdGHxDcivDEEzIDM
kwL/Oko+Ngo04XQrVb6K4aDaxSVYNfn2ORE5Pi9DNFLmVf3mwZ9j3NTyJrt3529YDDM4FobIegKz
1An4z3G3zOolDjKOjcmlJRL2DcBR0AsHsugY8AN7EYMR4GmAWBPxYcZPq85MbYNLImSXnujmDqJa
cj+Eet1qH9p4UY2n8PONnFhq/Y01Syzs7MNh8in5b394dANWra2EaJuXg4dSRR1c2SkTAU4yrPfO
NahwJu37/mwNIYWV3fQOWxf8VWhEq0ccnNMyIDfjS08Ie5rkjNhX4sIRg2DqWxFv7f6hZiSdlHhF
E9JsuKX1VS4/ARaYwxajhltk2SGxz+SPgMt5uBvb2j4XXNEaqj08iCjXuZilY31R5adf/djRjqJO
NLq7rlsGrUAOvbk5k8qr75z5t8hEWxT6BLHJhBIrtJSIzc5kb89snCVuB21ecjWtFXVD43yBRpdU
LOwa3GdThbv6i4xt/yB3B5eMFAsmECIcgcTC7j6oUREXlbiXQQuQaC3kdBfH5O5ynhHw6f2oVg94
jjFPVKaaZ4IEvclJRwArbbUnSUFUQUEkye5Bzg95zrsDsC59W/XH6NxBT2u4FpsNrB8PJRiLC/L/
iJNzB5DYldg6xvtQrKVh1aq3BDNbWE4MCguq2UjC64WZaVa90HkRuEmYV7Z05kLlMSqXAVMlMLta
O1NFbWcOZH9qQAvvbXWLuVmPvnP1bbFMFEgf+VNTssew+atE2IRzIgjlcJdUa5RMbU6704Fw7EmJ
mVZZZTFadU5LgzoGxIDie9cCZ6rpCyNYu+mrahxRG7SiV3QiBL+1y1clzfngxNiVETkgvOaIGaSn
wKxwO0xsqAfdPYhPwlNfibWlX0VorkgWz4JyVnWvyiR/k9HLcrYUrfD1Dv4J7wNa5RKlWojWu4aX
sCUi7KK5htxCyg9SNG/6h4W6hYx26pJfd6jr9DzMqCOK1kV+TFWWraP4BcLgqckI0mYQvcodSozw
YJgNjgyELVb/3a8C4COWeaSxJ+DkaURSYyGdKjwbqOMVQsfHfO7b8AsTyr6j8RzD5pzA4DRPlCjx
gCRfkkFwYjWVk1eiXxIyYw3Sozz9O60OWn4d9U8fCZuKJq65M1ChBZE+iHsLuhmDUFAv6I60in09
k6fSCEBCUYJGtKZDfLPBiy4j0R2V31yjmH3ZhvMUNNnFiBTFNwUAt8o3dnOCuboTtTsxjHcl71P8
xPVuSDmvvI+heKhoHcVdq/IwphoKWwPpOlB1C7eONgFlHIdpgdQ7zNdWdjTQhAdLiikYGiCZiQWE
vfG3YTKr42sig9VOvxw7JJyIk3woGb3Z3t1PJ9xLvLnAtmjtZsQd+MVG169CuCIHH+KzdTrMR+Wt
Dr6cBH8gkF1J7MyMRFdu9s8hfyvWpiH4hvZdddUP6yC4D90zqT6k9Des36nBLQTfMJRr+pXnoYvc
4YiaCvfRti6eGfg0fQz/tkVFJbF73xXkFjMfc7dnxYnkQ6/8sfG0pvVtBEtieR8oJXbbt6ccs2Jr
6APo7Gekv1q0TXLzlrMtgAMXeBq8StPdt0hF/I0MHh/qO05uNKu/lHWOASbShUU4orryxfZ/qrKj
1N1tY57ZBA5k5zhZ2ROWlfwY6X+NbNKQrU++6f1u7tbcmJPnJ8hf1//p+jNiT+q4iHXatM6twNhC
4wPoyhfPWVEgSbaWbsDeyMdQbQQ4ZKCToLGDJUvzF+gpBvG0oxooniHK8iE+VOnGzAXj3Q5P8SJi
/RjAMTEwK6RRsYHogLfWO+SBkJRHAdPa6j98M6N8aFDUeDQI9yoeiYVSiBtsq2Z7iqfC8Shrj1y6
angbIuZj5BiwSwuFcERjnuwM4yNLX/G4t7Q9hsIy+kg4wnL7jOqG7NUlE4OuLk26JYtTW6/6/pRb
KBecRZTfqUBIUUKwlldkbv9vxYIg4bBP4o3A/2uOJ91YiMaXiPaReVN/2hnBk9ankEGiJG3MBWKp
juISIp2kI94DKhFVJiZnFyrXsiN46FWVPHZCJyq4SI6v+WiwrrBGVGG9UrOf3nznaJsjwLc5vX7N
qc+oSNn25ko4+cJPDfcxbl+idN2lECdH/r5vl1K7dFqIRlI0UBbn3qlGAsX082190FelbYWjX6m5
N4Tubm3LK09ddfokLZea/KYew6lPAUnYqHYI2F3INg0k9wxeBWH5pET/AlQeqqtfZv0ak5I4pOHx
rPY3867k7gO5BTIMDndDkF1tC0EqbEW1qB5WtQ6B2LxFql4s44hTI35nRJDQWA7y9FF4/5BNx/5f
dwAOKR/JuEWn+RjUpaEypLAzLJryM0F+Syx3f4CobdUNDQQwHGsEukgZ4J2m1EriU57huytWmsYg
su2bX0Y4hKQgu/ywQXqJQ2S/HYDFPcy4aLirTC9YgDWRkXEIkm+uBz+5WST/SP8yV6JuB9uKpioE
71WWIzlaN0/e5zzEJuSw1ePSfA2gGRYZ10p5RjyVyKtUFnGqUrSjdDDd1NbeIqIxbG1W8ZH2t7+y
PQhxAIkQyLX5nP5dT0eBgYXpy6J7QXiaRsJ5DWxvycvoQKKwXGP5HPdJfUnzm2sQcPVdlyLA6pAj
UjdB7Sqd7J23nZ80pNXSxqI/yD8AaibRGoeNH5Audqz1HbNSUnEIYUzCxZsv5S+ZgiDkG45IfCD8
h1oIEMAbaQBx/5O7W5tJnEKGEhRJ5tqpIX16cj1gp5nsUlQq+zIgkUhgIrz+aBXx0fJ5Lkbz2BMv
hPI0N9dZu7N8gt7uDlMBKQM5U5yjchVA9muHjAfbRYSyAeDP0e81YGM6wJlYZ+JeXwbZpYky3JHU
olVPosTc5C0e6IJGj1gD2JqTlmjHp6YiJc5PgfiXIm3QAU4TWazlgEmk2nkFMMRJMz+c6s1LP/Ux
K8F1c0DWiEM15bNsMAUsm+bPw2TNsOTQXI1iGaUDrlvBpqbeVePT8Z1Tr6yHhb5wPOzyGdqheu5Z
j99vmb+fzTDufnSh1Sjtedn9uHBgqCRnLcq5Tt52zob06ZAmpwRRtfPTWX/iZzDJtHALb1pV5yoD
Zpy7jIi3YobmMfsWe2dDaFh7C8EqJfWLHGU53+FPJ4tIHcjKcXjltOWgn3vpPhLmbGmPId543hmN
oi3vNU04qYFEvG0gWi6WurcBt+uVe908YudZOYhPr5l88Nx1HuwtwMMp1eP2GgXbpM5+Iq7vsboU
+lzXfq30L9WIZ6CzZ1HXn2Fxd+K36twoT557zZnGhumw0KYRlcawCkLnaKJrsPqUaSvDtPpsmr1G
eE2wtULW0gXuOje9t2ADSmn+e4w0Hg0iF6aedaKrcvDWnU+o5gzR8ozgF05ZrCx0/jVgUmD+fr3R
mQmokTW+oVzJrEFjSBqQMIybc14E6xsICDQXVQ59Aebesm9Vcom772A4ZepPF6jrurrUpQalTBwQ
JTy69RV3uzE9VDC1MbfeCEWQKzf5aqJ/SNb/rk6YMe8qkq8S82mgN+xXBEnzSB8IOdPKq53tWtaH
0skXBN4QkgWMLPYUtfnWMWwMT5H9UtNr2x7r+CwTBJbtZCBQwCx7ZmD9CD0wPc5KNxXhywbDFy9l
suS+DttDO+zGCr1tTMIxrxS4mUwM1oEjwGQGQ1gRXHzjj0OBzBRLX1Fh43q/nAYI6n5HRBo9oC6D
iosdUv9tmZlH0MMO4jFSX6QNGNCQVcVk122jaEODIOaCafAXV4iInvTLB+V3X60VyDp88N08R56n
P2P+xfppCN5SslU5LDoiBvtrC4JSyEyzRC3oyG6d9EdyT7mxqEbkSJBfO+F1VTHtFOtW4r62OLMP
/2RU0g30aJoWZG8umniremtbeqgGPTFLrBprUVNvoOZoeIHiMyF/WoNiXoTSnsfgmAEBsySIDA98
psIJ0MmE9e3o0Up3wUCo6BJ55JzEibR9dljdq3RrKTui4sp8b+XnZkImIVoE4mHym1pdYP1zLOcW
evNZmCy4Q9FJ1d2hD48D94vcUJDD7AhRTdrdR8PEmBW3qvoYmOeri1VeHC5RTV2RHZgA0kVodARQ
VUgXQ73TD2Q1h8CnO7t/tToH1vgNzS9Cu2vUMsjz7bbCCbchvd1cA3937YuGhSkuhRSoD2ACdyAr
oVacnas74C9YhQiE+/ZsuX+2vh/RR+cd4j5OLNnv6YU9qtUi1xAnMHet9HDrNCen35GtOUC8k98O
mhm1z8jjvKsONou8SscETegmaH2e1siHnpq2lrJNoh+EA3ssl+qcBusW2xfBNgcJrUMoRAXsF9Ei
SZekowvfjNY/KWRlvjlix0EYBupM1nG3Hc2VY67M9KQU+xCplnQy2eByxOYPw/hUhksirVNna5Df
VQGQKtVC8gvSoGwCNtD8YQmsD4yE09T8VDgFLPcl+DLielGnWulH0B0J6ZhoyX4sNhGmkhjtDqv3
vNPO9te/D3C4Yqmd0/8XunvZuXbtF0kvXDGSu0danSrI+5Ayp0uxMunRVfiZQ14cGStn5T4V5ytA
6kJLcccrwcnYLagAlaqt5/+IxLmSZIBsk+KBdLQPr5KX6LmdTVWjjCL73LGm+bxJjn51ySvhFjI3
DVaOQX3q7ndl/yKbmdUIAi3k3uJU0esjNIgdstbOmJFJryLGVutB03EsKwQi0sLkojje9BpE+aXm
hTF3if3In31MeqqFY4j9QiZij2/bJ0vHp4+kQcDi8lj2OmkZGE5S/qu1s/uN3/90dgE6jYOGnRWL
GaRKSSansFAn28o+jD3y8BlTacRT5S7R/uBK4s/WmBBgNwL16ilbnYXbNk4m5VZCz4dQhnRcft7M
J9aAYqdpa24Uc5MAOKTAYw24Wd7RT0YcobnwknWG283eiWO0cub0M8+Mj3p4hs3aZj3qb2RFxhKR
9ga0kgYNMA4cj3vmlwT8Da1/XBJZf4ZooG77IFu7nLaHGcrj1nq5YlEnAQr6ae6QhkzVsL/VLmrw
SPEHWdjuYBmDE6l9Q3DIKXm2H2hokN3zOmJpdYaLEtxIl3bATVXfPeTqlyhr4QRqGFXIEmgASwl/
Svqz1Bzk6IFedeaDMxMzFW2RlQbmqZr6CyzjBgZzYzq4K6+egdT5i3pl6weftXul2/MwOjKzJ0Ru
NIiNZZQw4pZoSdd08NBxRegN4Yk4XBFHG7aPRJjYxxekmRYQ6cA0Zj+RoXNHNfFJN55xxqtkIQeO
jnF8Q0hBpq9KBKhLKIG18wVxEUHDk0rFkEyY8D+9kM8rHR2aegFixZaXxJgJFp776DVCeQ9DsyIG
KkLR1JUra69ne2t2Zz+0J+M8I4ARrgSzDPU5yzYCC94QqqExrGeb1r/ZSN4lZ9a5tCp9IjIMpwCS
wVns8mjKVIBZ9VAaQOWPGumDt4K0y/udmPJxokq8bbzxPJxju5GGLTG1PIwamXrkpxnW6vFJVSC5
jnKHOPsUt8tMJGyRSuTc42Qh3H/5hX5mUra5Nd6/fBKjcwMZ4tUhMptc23+Bfch1CbWFiLSQz2Qy
kdpzn4Jr7Y6V1TPsaYrFPyPYXrb1ucnNaGg1VQYT5ugJq+SC3DyWZ57J1qF2btVGZyiTp0Y+OMsz
IkbyIjzjmfGG+ON3FFKsJ3wOpHzihnNnWb8f/E1csj0LSJYkpfZYWYgfllpPMBLZIVTVED2Ptx53
tdIs+bVJpOmS5xDu7XiLBN0l5sBe2QidzAvOkWlVw7hRWP07kAieaJuAAGKDksoDRAZ4vKwewgqk
F04kI9IjzUlS5hcAIY5R+XcM98OsRg4j4EkkKl20HJOPlMA7p9oGw0YYkJViLszMqr3Nq3OgbThk
cgdxJxE2PK7lvcKfq28ThnSZ+sqCdWHjWOxpqAcGNiuofY4qtT3TxZEPl6wJp6MHFymCKSAjJIPz
AtH8/9JohZGIb68nYZQg9XwuPXApt+VyvJEU6aEyTftrqRNX4u2D+t07y1Y4ZuEfvXeaLJT8aCYb
ymGwSOI3RaJ+G/OZAF7cZCYx41MsHT87SE2CClRlqdCbybLHrmgQRSXE/INyayhJxosVfmaovu3x
LLY5KzhIs3CqtHsPmZVHKcjDK9ajsrLde/9IAV2lo+Rey2JrOTvZWIYhNmfCMesBwcUlFmpuHwwm
fD4IFoD577XvwDmZEM2R9QqX/pKkwzH4KSSOtsyc9tJfTKZftioa4hwRBlc57j3nkspbvaM7kC2O
uN2DPKwdeSYTCjEIrZ+yb+r3no+hZi6tyhOxh9lwLujy6fVjGO9lJLb6CfFLXNQTkABx/Ybampe3
KD7pp+GrjiAMPEqoRLyYz9PazYWvMqu+EmoHVYZ+Tk3i0DIEBqC9BYOhly1rFlihn5SOFUIP6Sp+
waaFMZWXg/30qDINsF6qCRIWUhGjFQL0pkTbOKyMaCGpDx0ogBIUAbwUOwspGYuQhc/RX9MnN6lZ
AlGetQF3WfvUfRLh3WOYLTVyXHsHCwS2PQW5GwGD4IltzA1lH80ZSXnZU4qiqc0hCjApggsEksR9
nmCnDIYl1BhXKQjOsglW9AZr5Rl7c89Gb5dvcviEEt6+jmJWaaFJjYvQMffOt1ixu3VBfkf1qTfd
PMWu+eYtcc9ts22TvaLdhW0YxNaLtma/UXXin2f0roz1r158NObbQ+2QIbZVKhKYgT6MYjHoc8P8
GCBTib7z1aVY2wLjItxLejGTvH3pHKC3lxS6C1qHmAIxJyv2uVM+AO8ttAEeaXyQwByhxSMzFl36
W3R3BqL4yqQb1uSeCl1vEPzVyiVwH8nvGB7fNBF3C3Sb6fibtaw1Qs66DSlvSNchn5dMHRWwm9Zs
8mRaObjAZMjqDcFUJEKCRGT2aeTShgakarN9sB2D2ZnJkayRiABNNDtyeqSjZBHzkPbVRXb3pPsJ
TRcZa8zR/GMB4pUFCCxdHDxqfBVilNNUXrG9SIcChs4xyxgo2qGUnymV6M4NB7MB8KBeU/9VEdpq
3tAZNOIGDnCWo4/e6DYtD3c5WjcCGjBR09bnuNikSGeILdaZqod3ViFCdWbwS95vR9+KRZQjeh4h
DScijqHH4v+iZrQPOXLgqEnRgh8nT8sLDmLekKM3hD/ZH6hWuzUg/5yOhwFMq9kl2rIAYVYZOr8r
f6PnSGXRdsUr2B/H2BMuOamLjfArwl4LRJsV3zyXRHAoIaHF2kMr13UjcpONeNEm/EB0jPyVM5v0
WXUde1+miB/x9gzr/IfEdqOhP3KdE8zZwcreU0XEakIEWLdaJVT3ZnkqHBpkHPexB4gcZtlUZSM3
yRDuHBHAhYprEa1ZFVxUiyz0wUnWDmrN65aS8rmzCYEAuvCNvTBMR9WneMyjOf940c1ZfshGVjNI
DCIXwY/LIzHuAtzUggsFBWyxtXZyCMHNmAI0BA4kWQlmIdR+1fqSdCw6UNiIlvz1LN8F6cGwjhgX
qYq9e7ByzDPTtmDlkvD8WiwrpF+XwUPSDrWLNrGDVv/U42XqQU4FGKEovCaiQdKRIoHIKbvBhHMB
9CrSn5YcJHUHJKcFd9+4ZNHKVDeFdK0ytBUbA6ULyZH2xk4Q+mhzcGXcipwZVbjN29+B+TcJD3GL
EjxlHbW+yohDulj31ATRViY2LE35KpOUGJlXzNVnUaLVQpiStqUHA/YS9/EfR+ex3LqxRdEvQhUa
sTEVSTAHMShNUJR0hZwzvt4LHtz3bFfZokii+4S9166s8qkJdp3EYW/Rg7F26XFGRvvKAilVVLyJ
y7z375UpT7US/bVV+UVyCXeVnxlLUxGXaZpdR9SKaab+6YZzCdLpLVUBUFUCSAPzfC1CPxYo+4aL
uCq2xD2fhL0Zjfy7n7560iQlH64+kMvlKycLlvyUW+91Ch4t6NaSeU5Q+vscxn2UpseKSjJUW1aq
4oFefNHi4oc12F8lSlKwq0gL8b9lMbkbmCxL6BfedOgDjcsUG0hpbByWKW3HF66KOTRHl9baRf+/
0EL9eAyG9tSp7cl2xNov5LXXUpWFS8v5uyrQBuqBgm4GQ2gXX4NhWivCADfqrNWYclMZzhq7SCQZ
MncgE9lu11juQJ81szZ7zppKbX6lEbFqsF9tZ97t0Esk5J8jfHPQjY1pvrVD/KJA/pCZB0ydrOJa
apBiR1h01gB8cVhFOTQZe1znEzoXsmc9ifQKtKTnV+tiYgPMKqrRvjmMla7fiJTMQX3c9apyTILs
UHQhwWHTJkEm2CJ8ED73JluEMe3JXnN4qJD+aKnbFvq6pecsAbyGBr1xHl+mVD46B6tHZ5mXYuqP
QVSsTR+wL3pkOxHLoZxjcwoaugmtYYLwUTla4c5I+UZQYaX43mjBnPQjwX0y+MPJxxQEbfNgwhBQ
43LV2DBF4T7Oa4w8Eq+1A4aNjDLiid2YxygMykPPV4PCBICeRqZluY5yG+MZWCLQ9nCL3U4C0mJ9
MQmS62cRUEUWjeCmFHi+ZXcQxlNRvyeAKsV89vwKG4CNTQRBDU+rZunJxNSjojC4AGMqJZa2IB0/
vd+5LEmQrZjs9YdLFDAtZ7UUoTYMTNoklIGxZFFusvaD2sjewmBubEQnJ/ko6KtGh86ZoI3hpDTo
HwiGnCzoNKC1GozOJgNVizXxOKETa2A+p/EyaulwBvCurNWL1FhoZFNIcGEjd7ZGueE8HbRLJelg
Ailhj0Bh/jkGHVbhfHoU+23RroJYvJgYrjiBfZXemE4znFxv2o/JZznVLi90RczmKjGR100Uut2v
0TBTYkwSnaV98MJ9huuDYSqV8hJpkl6zW+f8sPErDHM3GtwDc2MLMsDYXBJbT0X41U1Xiu40fivw
+LZkkIU2IjtmE8jQQqVf+kG6rkl3kLwjCV6PhAyAF49BmafKCI+djRBh3BoA3Px0VaPtNBiEKKn6
YKLYcizOb+80c22IQlBg4Nuoq22Dtw3t/PziQhraJOd80N87Moz6WX7Jf7CwKFUi+tBZ0pKQNshi
jEST0Ufyjt1jpKZq4e2N2K+5rrt86ffKSgvR23qDmyHBm/AK2NmmCFg/1ozXaCoRZhdIFMKRqgQ0
kIaePRMAUzFRpkCgurlS46tUIddCLwBBAM1Dx3tuZBsdqFfhxQejEqu0Guk2aOAYDK5K61YV7MHC
fzngY4sZhsY3fKZ7mU26nFjn5nMEpEMfXfMGcriDL6zGa9jQGdOJCJuxGzLTnOQMB6lDgXbdhmJn
QzAOqJfRXzV/RvqUWIlnOkWtMQ9mWTlXrOzvRfJedSBn9T0Mrzvk+ppOGCAQJWL2o4RMihmRi55L
jIl2UVMa2ujAhrFe+eD2mmeT7m0AaAPzrprdnMqtnfNadUAkumpv+k59kVGDsiJaYMbC1ZTzpDQV
KtqvTnwHPizRlLf5tZekmNJK1ittwBYyEQ7Qa/uk+mgsXGGsEfrmu/feu+HkBI/EORf6W64d6/BD
lJ9AK2T1UJIjX36d9lIMVCkmDQtjfqQJhUY9WIMZoP9oaAkG/j4f3LY2uDKQUAzezuk81lO/Rg8G
uP/XIlqbJ6jzTESN3hLumcLmC4Sf8jXjQ0njy1Cy0deemWT2kIhHEYF3hTmC1WIZQVLwMswGOaEE
yDZyKOKD+jNTLVhmmtZRQJQabWDHI7foIysQ9YV8dt9Tf7GtrxQ1dDJ5q9n84RghupJvE6LKX6Dd
21ZAtmDmFjCMhZjU4HIMw2dYM7UnEopog+yvbxFPWqgdxGeN0aAAHCL+ifhPMpUqvjJkoBHN3F1N
v3EpcAWQDvmqxGdRwfT6DFFVzyY87RpGYNcx74kqX8YaYLb0ZTvhCC2fnfGwhjvvRI8XhJUxaLlY
IZArXGTmblBf/eKeEqQL/CjaEwErLHKEeALZepN4lG9HxkNqsE7ZzMYXEZ87iFovrfahCtp/xQ1Y
CCZ8RsAvbPo4HYdaWa9N9GyjvkhDbyHZBDRUoUEJP1olREQp4IhhIFV5L3BUNmwLTPnBP0Loh/XJ
eqacMkNO1SLXOl/6/6XYCVo/TOY6N3YrA1f3rX1Gv2vaxTJgFOdBso2Tmr0SxMjhy+tmNGDy0rAH
1hgq0BQiGCYUkYU2f/yRJAIv3wx5uYmr5ZwfQiNis3FHVnFmVKXEhKmcDGLYaDPSDXlvUKNBLL/Y
Kf1DfyTnZkRC2bv5Dp/jlLqwmeeKXXvwbyr5qhwvVnTww6sCXg9Ne7tXcS/i6jHybe7A7Xsk1e8E
7lUB+9kypjDFff6Sp8VXhS3F5yXnzsAfhWRdCCLsw4mQDZk6JXS5UTptItRB6Co0uqdEBaUfolA3
HnpULvXuYni5q4urYjwU0iV17Vt4dyv9Fv4nq/LJyv4/euoAJ7hF2Y4UqkD31AzPwvzMqlNr+/CP
TII2aA//6Zwg+WuYEfX2pwUng0TS+bHM0n+q/dDs73rYa965AD5j7zOEMEJnuvgvqQp31N7i+KBE
25L3t/ZXeihdS0cTIf46ht/eO6wzoLCVt+e9DOWBaQJrO5YxzV51DkTx4Luv5b7CbpneyvmaDZ8G
fd+o30XxmaaIbP/4nZ3xkBs3npBx+si5ZrPxp0fIl5ZfgH6T+IbCcIKLqZ4MWRPQTVqytrWHR00d
kJJ+WOvGUbJIYebfCE7ET5XrJ8LZXjkXtWVGdfTKq9X+ZOWmHCQGX/qWEBMfofHZxLXPZqosHlpg
88Q8svx9HMFB9Tezuc4VglDR4ro59k1xyeJ0aQUHTVw789YwQ0ngFl87i3SznXQ1/xR1V43ifdxH
Jb3ciYR0/t1SbnvQFtMlYD7iaTddflaFWJjcqUl8xtDGPtFR2QWeK06v6jYGP2n6FOmGnWZrXFP0
3TTr5nTWmi0OPF3bq6SFiGjvqSOm2nXZvocqYsdDEl9kvrO9a8DgDapd7+0rVpXdqShdowa+sGvN
q94islQfk3Xv0S+I7AQFvaJllILhTX3OMezwxnvivcl2dXFMxGc4ndThZnAQtOGDr4zgGMD/XDr/
NMc8iAkxGzfm/Ovo9KJ19t2x1rXjO0MTMOyh/6d0b4zlxXgMIxanLwVYBEoyXz9YLOswL7JE8TEc
Mrvs83sh7sQLIYA9WxEWJHyH00UBCzkvLe6W3DYMg4xDgtc3cguHdYV5YLc9th8pG/kexw+d7ax3
pW6M15555i+q+KI6d4tRrDQZUWac6EgTkotZPWzrFFQwh16Dcp8GqPi3w4QkcgNcTwaXAPkikRGO
fo5MufRUqvA1lxxrcRvV7wAtv+9freQbsEPCJ5q36PLIchkKai1Oz+5GEHaR/Uvga5a/Mddfegz8
cNWiWJCBvRTem2dsugoNiltiWXKeSvU9+s8perck3lTl4KQXuoPlmgokgG1ccZbm+m/BXSPxYA2o
aeocLU8frUK2W7n/NAfyoSn1SMNB25knpzEgp54ONGb9EIhnHLzl3btlPYqRBcyqylaYgbxx33QH
Lfky2M5nZz+4mvw3SNlmoKC1R6O7q9wr0Q+HY20uNR9PwiJkLQVGrzkXxpEBS82kGAMhMlMECc8U
BaX0rg4LtNq7RoL6Ce6GdtO8X5UPIH/wjSjTq9Hygf4VzMoQMfLR64h0wdy2OwNhuc+39iKHve89
jXpXCOZj+dfo/zTq2uwZfxfHfjhFxMV02yg6wzOmgZf9how6zNUc8PG/+WlqL3V79LWDVn3QY6sQ
PaPoXYG/SRll6D9d+xap6xLVJGsNZ5/kbIi3ofbGdzUpfupqiyxvkGSOpi85EiSCJXCSkGrM8OQt
xGwjwNqJ1xLnZMpZ3MGGBGcLqX1hwXlOoYcxCl1SFhbSX0RSMqv6Nz9g8/CgaJgVHiNzn4k1R1tr
vBVkAKBfNNO/ijV+SMYkHeACJQpoHV5ZIXaEIfvKVrWYdqFI5TSR/a7uPvFBNBMzrp0nDgwPHVzV
kf+hMeOmAn6pe6zC/JkGY9lG6YKOmkzVrWwJHNX/GXOgAjVNj7Yvhl+rylllz4lq268yu5oMFopd
EN3nNo0X21XfdKk+PHfJGHYujDoUo3ZFXoaH+uqQJf90HEkd498QY6EZ3vvxg/Yup/yJLlH6SlBb
5rllOZseUp+t9kHGNyP51wrW++rnYPwU5k+Z/5UI+rOF6EkV3AX9rxUPCwyuc3/YKr9z5mFKH9ZV
N0N7hwtWU4UoDPODK4ZVxuhfuopwEy8pWVLJ1pO7tNl6NSiztSDQxwZetR4msuGvTXyTkmH3R+Cc
kreK3AWoiiqMOyR2VPLZX+LcWpS+xQ+3KL98719zODiAambGLCTjS8FUJGSZeODlWpYL1IAQSosn
jsLuhYcmKN95BhL9rGDMyt9G5nrJRjM3Y0Y46j30DzZMaGqUalfxFyVZuquHgTW2PnIdU39U4MYR
4ZKNDpmMT6fEkcCGhn3UCxs86BsaKUHhmr+I7HvEgIhzYrRRrmxN8iVRpzUFsA9lq4+4KDgYE79g
jVJzIfDIjEjhQ/tjYxTjyhgj9CDOV5dO746lvRVqxZCJZaU2PaXXzazDV8kloKFwbtPsNPInOTVv
MVO30DaOnY5ttJdgg6Jdres8sjlijh+vMqkgxq0Zw4hzhnSbynJvDdQGRX7wUNGnki2xBKanIPpG
CjCAqsyT6mLZ3uVQtOmhNe3ZjbUK1MxEv2NdIttAOUe+FX8E/V4EKaAJNW2TxBs9rfdDrx96JcZD
9zJJz53GwlUYUjp2BMIQFWUAIST4GDxaFBszINoCHK1r02zWaUcIRVUQX22KZdFdIZBtJjs4Cc9/
rWX72gwQOJyRlvvQpDcfqHT3bJzp1FEcNQEggVhdtZSmbTHsyvBLRTGQjtS18J1abZ2FyTElkr3M
0KaYCIcJdbO6s8dZL2jW1e6GQaCwz6M/bFJGe00ARASp1chSR4cBFDVPNX+d5bshLpiY1Lgs1l5K
loiKdo+rEQ7Y+B5HGc6d6dCi4RADpsnm4EyPMPGXU0Y0Uk4iD3lesTEu1KJBlTxu6/i7wxXGyCYm
UwKr34aP0s0TjCrebI3Lf3xgyLSjBfaV+M9kGEImKFQrDXmdv475QWlOSC2N7ghEHSPx0tAQdgGu
V7rRdcgvs4j8MmkNTYqxAqGjreFaRlZRkzfTlUD57VWW0KRTW1bMYjXqRm8APeGVEztcAoiavrup
Cva/NuHcqa3+ismtS69KNa3zkKSy1j/oYtzJur3hT5zy4YA886AmIw+UOGdZ80oDvDZIqcNZg2sU
UsRATj38hDy6qmT7lVJ5T8b+pjT/Bhluett8gNc15XjV/GTfFf7GIEerwdjbJPqhNKq7Ukb/lIS4
K2uW99b9wXnYQ/Ese2J6rf47qrNbIfjuUJdi8+9le+mV4dQLccqs6RTESIw5JZuAmD02YY4124T1
8aeG79SSbDRr8NUVwoeMFKSkTJ51VXCIsLYYiGSgoJE3BzLYQIuOZK5zrgKaWGmyJIe1bGfhR1Oy
OjoCOnsyIVgJJf0i6RVz/7IP4/sYqH+JrgP+irtT7fwNor910njNDRMSbbe0jGnTk/ydmf3SUYcz
DjNUESq0Md1AiEd50fGi085kp4AKOkcCaobx0uM73VsK+Fn7E8UDTp70qXsH4DJst8xZAmNAxqwd
opsEvBLlXQvLG6E2MKH1Q+qXt9bBfJYa2kc+xt1eO0Pd5zYt8w+/nyps1D+DMv4OPcEoCBS3Jdi5
A1emw1TeYXyYtO1LVc7lBiKdJCecrYxlePC86WGHKdkNY/hKACLCJsV4yUn1DRoccT0naFYSsKuz
bxXYcoikWcOhuRnVJqJ6WUwFqxrDrHZF9KETUuUgrAc8QF5LuJFasDEmb6fLaluNkHuhrSD5bIpo
r9HStgmqL/QnqWTdLtPdFJikG/XQ+oyNBZ3CUY8daVOejvsOBknBegR1Fe/QWtbhNu+j5VTgtG+q
V3XEOB4FgE/8Bc6Sra33B8uHla8qSy+wPkOgXImXLsKe54zsW7Wv15XVEpmJQ7ju6MKiQ0jDNob5
DqzOVRDgzpd/NdlYkg2BDPVeGu1mbLE+tepORO9Dx5dbVOI6tcOnGtTkfNBqR8FZFeKnRKSb7aXn
oSwEIlwOqzJpt7MUgLF8y5vG3JHsNQDyQ/y0fJbrBvuOqLr4RbXrwulnIiGBZ/ziGNZ2aLkrZwSb
xQ1tFMus67Ar4Y1HDSPS6VgrfN7mdDACdW/62r61oXuE0PUpEGy2+0b01UO7SmAspchUgpEa24L0
0x/aIjqVUbjrQU4OAsktaASsg14xHgeGjYHZbPSxdRUfWpOZryMIAWnjnOhq8GdtfaU8zX/bAUrt
iogU4Z4VR3gyW+/csJOvhmmVSIUh37CtoxqNULObWAFKpp4lKHwi412gSkSRCmvRgNpPfHHRKsA6
5yDfJYHr6Sfik/nfwNjCf+jai5bTRjNnaU5kgVZgj8LwpxjQ54E7H53fWn+v5jYyfebK2vY+CvVh
m694a0RwH0LBEBighXeomH9X5XfIOMqPO4bsDLasz6aylgnDg/EScI4FsCZLoSxsSB1OIOCsssCE
lIUNWBU4KJwL/tnW2fUc7H741eqXGV5vesxQ1J2By6vL3ubJpu9cHfoFHbTGUF+6Zn5BBpPRkuTV
ugJ/Zj99DtuG2TkbdhrsoCXnEJaJHr42uMeoipoRffuR9Cw8+dRBh4DgCR9wtlGCII7dWvnih5C9
ELzJ7F5w8RT4bW1idpuFwyVp1A5i8kM6vtrlqlU3E+0slW9DwrZRvcViw8dRJzvFOwv/WRl/mo68
/G4bz9K4WTq9K/ReFeWuftPCX77vqQ/x+isFa+nb7zDd8B1NNZqxgxvOJLljDpSwDMIliP52YFrG
bN5ykY1jglFZEcfxaUDlZQbQxxkUZBgYFJs0lrYg948H3FFerBYuIX6UBgpHY0Nbx5rdk6o7JR+R
xQTpj1+EEZCjMI7daY8OdKTGNSaPSnLPmR3LDkNIiC+uB9lcz/7oj5qwUY0Cicu6nGdtTIXN6VsH
hFkwUSOyxyDGR5FfdowYjX1R6iNx8qrFdxQMHMvxMsitVUIQT8V6zlISMqqdlXcZdBZysbMJxxYz
Hppw3lx0pSQu8BSxzxmabG16iRs1s3O2ci3m17KjXxi3SD9IRGNBTDZHjINX9z5ALZP6ABI2A1Ls
78AmD0zYvUhHi9QsfIsADWzvzrWX/4KUS1FlGwZ5x2CUbPoDS6cHb3/khojbWuKz8o1IXhXt4UUp
O4pnGv1TtQ/R0lBcvGFLtq7jRhwV0jpF8qswgQP5P8Z4kekZ3wkrRAr5qYBKHH7PaDcNS1t7HNpL
xg5mZH31f79NJyfTTz986cVbBuxvolvq4CAk5Vvm4/r+oIxK5a+vvlsaPJFHzFEtbm3HFqbB02+l
tEhIzfs3yz7YfAyBV+8t5TdpiBN+C+LXibaZoIxJf/B0SLkPlNdwuvsNVUD9lWjPmKWDP334OfZX
ONVs9TlpFpFlLrhQmZmzeVY+CINCjH4LUtxNCpSQj4GlrETYx+PoPNtcdadY4OG6V+hkquTfQDpL
Jzh0wz8zNVn8sfoeFYycC8UgqIoZaZHc0cE3KF5M6ytKeGmTD0STPCuGsu2/2IZwj7SDdSZ2F8T0
y7BJluzw3NxyrmOTrOevUhuUq5lB1oiVT60xj95qWWxMHw3jAOFLdOTBQkKNUZ8ijNVWkxasmCph
lgmw8WD/07KVU2hbRyF1ED3vYHGlinY5mt4uYNrk9cZ+iIuVxT61UACakYNqOYwkjd6NuIJ7iLhG
NJAEwj+rZxv+TpTqsff714FtXGLysGB+TknwHIJ4S89MehFZTp1kZX3zI87LyTiFRrERyDcUD9U8
JYYtAleqqcurJnM8c/OKWrkv11lkrSaZIHwRn0UI66QcCA6HfCfXY2+e/AqvVh6wAZkFEKxk/IcP
1ULGCPUY+/aoPygPloUfrZryZgYxqYyk2gVobkI3mNjyYVf2TBR2CHwTGmhVVaANxq7GrxANPOG6
ty+zcyizAxZokCOl4lqT88a/2kP3JFQUz6m1mFRUARpcEA0iVhnDvibmClKIaUCFA4SQAmSaNPTA
Awcw8siEhVHes2rDglMkK7hFixoumDmPnptymVPiUJsFzWEgASbK+lMTTqsUlUcWQb7z2f53Ytk3
46rvvZ3CBAhtrgAuVfHzht7ehCA8zaRdy9EG6smKXVfPLbO0yUtXzqIiv8TwjJUix9XokK9Ol20B
qaTBWZlFvxl7bC8oMhondDvQkSpS19DWEC9NuHCOloVynd13DurNb+S6ZBLEyGKUj0hEu7SUG/qS
Vs2Xdkv0m2J/1LWzVBlMUqfzh6AKvibRZpjqXSDJ/1xMysGiobMoq2KWjyMzEAfwj0ot6ROc/q9n
EmSgOOlni/KfEr+rBVOneFj2+GJjm/0QRkUnxA7XfZcwaYozZFrJDk63Fvm8oo5bhMXsd4loC+IP
uySg+CtkuT/iFLXbs9G+W2yJcm9bW9fY/DGUr46eP1apZsRrFd8ivLuY8/emiF39NfCPfh6zJZw6
XlN9KkzlHkbVlvlMvopJos7q8Di3hkUxLR38OgMhKflVByjTuUl07kAqJOGnNtwr8W0nR737Z2ab
IXxXFTfS75IEz2wdq5eq+knldh67j3m/VenkdOUQ9UsQ5p548yAGl69mG69SklVE+ROzMwsbBHfy
2YrDbDrywaWjAFXld9ajCL86bDRMVIaeMUtO/EXT5ivHJnT9M9DNRc8oL2Y315s/6uzNxMDkGmm7
CxV8cyEF5ZujPmpFLPg/gPewIsy14aBZwpZgvpYZHsR0bwmyF1DH0QZa0CcpSSyBQ1CtCS8iKbwi
wpgt2Pxj0hTzhD2ynnRoMOaJ9yYM0Z/rHTnrN925jBGMfYrLBtg3DkQ2EEixVCv9bdmNC73eNhyh
Smyymg/dhG1kh9dIOdUCjV/f7PyKFJYItoHvM8CFuw8rMoeMUWnNssK/Zwysw6xHxn1YOy3793ot
smk9OPqqH1S0qYNbFPVN0b88jmmbwSuY8tDpF7oTof6q106pu53lLXUvdEVjLLtYul1Rosn+0kfa
Erg4jnOqw4enBS+Tc0lyG6m+DeVzcCu8B6r0OFR1fA/JT9NieIt5+azyhpo6ELS60RPmQyx1cs5j
48JoWB0T3vC51MDuQcZe7xCcgoq4REbKJhfcJKx6sklorDN0LmkwrlOPob3/mSF3ipBV+Ma7hlYY
lVVJ+tlU5puxccCjmKshhs+E2iKcyHccBwLbEd9jdi1Kss1I1CCnN9UQbWUY1tlc5azhHY7HTmUy
3aBC+RuoQHtSj+bzJIJbPbD7xf82r9mrbuQWfmvYEGWSNYs5rerRWwxFTewfRkpeXIPZoiVjMmHr
HKJo0fZawqNMea0sAo1/wFVHK7qOw7ciQv2GkYPyrlH2XQdO6LdgQ5ZrGG/SP62h9BafU9sSnuQv
UZrNA9XC7Sr7xaADnwai65RwU9jTijuLXKBDA7fbImm08NtD1cu9rLFYaO06JDhjTEGHGoVgucEe
Jjl0cUASVNtxCUxnkHOfSEFSps7mqO1ykR01uz6HvHA64iqi17PN+pIYxnNMy2MBFGwSZ0PAhrF5
NF60El/EfNGbieJOLddMzaikGk5J366LllylRJx8J7iVnXibnUd6iMhRi8K9THgo1AJbCBH12ml+
AkSkbbpR/SW/++jlPjgzuanUkQetgfFlgVkLT5aAepeXu36yLpNx9Jzge4rzm8dgKlXqd+Z1TJ5z
SPwNSAmv/QXZGDT1LckNFBQA5/ipihh/5sFg27Sn2IGvFM28gOrkE1+dPJwWyJaDbjl5pE60srFF
xdHw1uY1mBOqlf4jAdpSK8Y2GdmRo4hCVoW5MB7d3K/PWlAgUk/qPQ/QoRMWOhODMw1Jsik+BUKM
2WagVJ+qze7K7CHdTntRxFsGqSiwEK071SW06DVNbrCxqo4VjWgYkWVnJR+dUSHO8PXfWpau6fvv
hm++eaK/euziHPVOAMA14U0aFVBbDvO0l3CtWZwrkuaRgNefHk1DYzAlS6y9OeIDi+K1WvGq8+pk
ivl7QNmZiXvuIIYR48NRiHMZNNqmIkze7SlaS4PK2DL+ej/fqknpij50q967Drn9xo+9xYZ/0lFE
+SViwR7tppLAqksp9i2rPzsONr2WUp6N12sV1pw6qH59DIdVAXkRKXeg/wQ1yWEVuUG2cigS6cri
FYb/UpIHEfOwRew567I+2FCx6NTnrVlx9VGPj2zR9LbES3zVp+EyRVjFsPMpFSryGW8aECaPgIhh
fJQAO2FF2XHDCS085t30gRSO+nw88s1Hm/ihYndOGG+ytlyNpMi3Js3cZN9iBBSqFoFzjY/4qF0J
UNHKbqmfrnGWK/740SBSiALDRePKopdcea+6T4zxW5/oS007jLFzNBsmcS1T4nzvTQSG9zBMoSta
YEWtAeGPzrFY6t8TzZzAnOX16l+lJivRm5uo0/djrD8SX3XN1twWBVtPMloB/aM8cNPQv4umOaGD
+PNzY6kHzbaBG2/3bsfXrSNCHUZ70gTbEqVIgDYrIl0s1hJ3MpvvoJFub1+R+C27MjlV1DZhfhid
jAURCw+msjDLtzZWrtH0GYeml7wjm6D0HuOQKUsKknNvHYQjiIwPAf8ImjamV6rVUjKTJY0uWh/S
k4zq1yHfECMLR3LwlFOaAQnVEaR8SzlsdJ7fKcVpCHwjZGssicaNueyzCYnLJA5ljy2uVRHymnt8
2O9ma/8NfzbBpppkHmUc2YwK6BdM+BaGPFe9dR1n+2Zj/puna1rs7TX2C2VQXsrJPqieesrVESvm
uG4GQFwWydh5d5nFAyVdVa9MMKGzi8yg62UgqQypuLpVb0RRX/weKAPmbOEkjUsz8lIDDBC+B6TQ
hsqouw1oAjF2e3DCrT0tO0O+5xVWUI/9TR7XC2YSKN+mlTxlGbJrSb3qY07AtxIb6KKa4uagVAtT
1AZoC/UPs6vcgcwDbivWfZG1iGW769hBw7AXYwy2xiH0HBdH7LARb71rW9JFRG2/LNPxMLASIvH9
WTbkxNV7maUb06kP+tBtEx06MzPLzowOVYA0syXMXR7LAY/eQQTokzL2V71JQE6xbRSovlw6Sojq
x2KO32gL8tRTfH05lyCZBwXrgqZtTt5bgmAxGn/aInWL0VmAktOHZpNOuRujnRpDg6grCVtABzOh
LbrKclW1cwvw67nJB5+y6/LqtWogfsmHZQqBPx3WNJPbmtTdhhm/Rcx3TUeOD/NQEkyl0pWVGBby
+NMGnVhjAAJjKr9KCcX9Q4lyOim0EQJFsh8s+YjdMLGY/qVLbzZOovgr6wbcwudANoO3JHrewa/X
QKkdwYzPVXfBYJPkqJ5G1GSqYM7EBVx1IXMSfZasIcIun02FKgv5VkhTq5POmoU4NgrYjhNjMDbz
IQZbQXOUkl89BTiou8h9t3W4OioXduPAvCmxDiJfRSRJzUBkyk9XHTIW3TL4GqPvevro5hFRCsbQ
wugDz49f85kp7TKnyOXqwqWXs2/MXalj67T2KmuosJLMZxi4qybq7LsWBhtFvGoWSX1V2EDTpkAM
dEHKTquR+5zOYYNENOTthA/BoQMTBqyvQim6bVbj6HNCZEBmC8TagrU/5B92JYOloVOvB+/pZH3r
UfOZgIRZCjVc2hOG30Yr+fmR/6VrEaVXJs5hRcaPLWMUpRL+Sa/wagEfaTFijtrQXq0SyFkqGdbk
gOZKfoU8NikDbQTZmRpDokmLkyibSw0J0i9DRLttZrtNc1A8rjDNGOTCTlF5KgSqdtO8VUn4kgUG
vJQplIWbET+iJ0LbhOBOnLLgVBOIvmWMDjMysoh9MWXnYIpgY3H5kIZKMQnh1/Nj4haRVg1WbzPa
jpe17dWHHHOhZhskd2JlVmzju+xtUK0DQY5echc2mRVK3P4A7Vt2ieXGQltJDbMyA6aFpEHIQmQD
1q/VzXCQMDzwJM0UZAugbeFttAAeF/Uv1mYy6aWDGDb8auzsHBfKPTZMQDs+PX9+CPrmEJnlJukL
qmgLIUE9jQeJfytIui1vrHCjlJrHGC6ysW9R5kHo0LwOFF10c4Lg1RbpKk7x6k+WTqveqKxLEAfg
+Qc0iRCwV5AzCElY3DCjRwkeCC34IX5ob308zZrAsVE28pjG4LAaUPYqgRu9xthaMwNUgfP/ZFnE
ytQGUOAP3CEqol4zkruqZa0aFDdtMP9065VEDuCMikn0j3+ZVLjjkfXeEWOrWdD9eeXRrdFSeEzD
c0iJTGCTnK8zAzKaHvAl8cv/GDuzpsiVLFv/lWP5fFUtyd01tPWpB2JkHhJI4EVGAumaXfP06+8n
qrr7ZNa1rGtWFlYcSIhQhNx9773Wt+5FWmFDUdNB5txcoh3PLX8Qh7A8T7q0OC/66BD4tJELnxpL
5/Z4nAp9UVegV5IkQja+Ddg3N5OG85naQPHLnECwJc/3zhwD+kgE4Pdo2HUNPsWATvVGzLI/NNxF
9Zp4pJrvuveznY6XVYNeHDO10mugP07usmznBY+mt6qcyOVy+mTcd6U17YJqeh/r4q1zieTwnJYS
nS6+S5veTh8aUr9P8yUgkCsXHxFYytpjWN1HzGxFW5zZNSIxn/5hHdSXTlYzVO+h4SYZgK7M76CF
4aQIGAhsxCNH6HfdGRws2YK8wXktRyTaY7VNS3pvjVZvbVWNuwYkpK24TD18rRFSibOQuVgQT9EW
uQv3JkM7GjJ/99Jn3Mn3i9+7GNUL6ieC0OyFMffsRM8KIYBZ9FtToGjNBEl1KeLtsCieqiH1jiKJ
LkrDIM0DnlXPgBcb3ztGjFi2Q0lBJ6T8akOYY9Z3cMgWrXzA+rTRlmPV2R8oN5b8vl4QDs0a/OKU
LILz8HIVjPR02mHEXetwFiJSqEheVQ6jdYzuBxdmbsx40zGILAdH76aYUA+L+1523vfUHc7ThiSC
clFEKWKccOsfYxT9mB36ARPngqRCPFdnlKUoB0qdwEr2r1pKra1vI8cP7ZeIbs80IelJXXcr51VN
7WJcTkR4Vgtw547lP4dw8waINK38mgUUE0JFH6w1BRsWjYr2TuE1cYb53RG1BdqEeEGoWa4PKoIN
LI/shYlIzpkkfBhb7oxyekk9bMbpQi6sI/1LU91ntKe8dHCQfPN2SJ/2n3UwnIpPAt/bCKMB8dtE
C1sNIWuOVUYXGpuagCgXrCy2xRSMfPLxaQjrnQJmFRUWBRva6V67nGxMh/d2qNBUtDWnhbswM+e+
BHTdEsOdZgkomwH1bGR8tEjjfiolA805BTyxiIspgG7hVvG1ks+JAAcQRSBHo1XXHRAbASEhBUXt
SK5GDQHD96e7TlQXQrr2tl4IM2W61fpQbFxGwAFFf57X3xjTXheBAQocWacuSO2wl+eGK87KSc+p
zaOvAx8emJ9QWS2Bg0O19Xbxt1PECd6zmJ+VyaVryYVIldv680rUMt25jTjLevpGbUNYWt8h8lDW
TY2sLufYRf8Uz0JfYO+aqG38QPXoQe9qegw54hksbD1BLwrv4VjjfV9PQlmnHsMWcWc4nDq6wneK
/L3RdL2cprvLHcw+rcthpWgWmEzgehBdOdI8y1gzRZs0prosoYxqoH4ROjQv3alIWrEtLVb2Gled
miMSsWm9WCXSmzF4SVtEipNdMqpXskYDcjksBIK4QUhb3oI4hwRZD7gQbWjd63UkhH7roQJrveau
Re8DZ4nJkgzNUxk1TMEEDbr4pvHtD4YDX4OmIWAx3BPti3g/HAv0oLjoPI/V3XdQDka+PiZMckxL
DllWEO2QNP0Z9yVmxRhDWrsSdSYXCgZcwDktUTcPYbBFAfCQ292F0ymwRUSCsFafScS/FGtPJbcp
07FsEydkfVSt3exsm5jhLnlXA6kFs1tT84HjZfpWbxr6xbWljtxxTMomPurRBIZ8YO6fp5qxA4Ym
11g7k/l8Xzpo+NC91TNxRmHzhqyWzmoLxzGDlBub7HFw6dJaHh5DRf3k6whJL72hgduHHs2dzMt8
O2B+5QBuNuOIsShMe800wvkKRtT4ib1RTZgTUExfsSSbFsUiSuqURn3tVsRbOiEAiWXY4TGco8Le
dv27KiMOgXJ4UqxSdQvHpmfOoxr5tUTkP4gSUPk8eLu5M7AQgls9+WvA+AJtYGBanSPZiFv7KRWc
jKQzZgihUeb1KGo5dy87t+yeMM5lMoX64OlbUbWShQz5Uhb7517P9DdiNNYvWbPhQ4ope7hKbVra
rlL4tl0FZis/I4YBsyEDrcFqLydXvUcL84dBfVhzazNvnej+57TJpKeOVX5ajBDku/atshCoLOHK
2KdS6e0nxK8Lc0AV5gfLC75xYIAal/BJlAVhuVby4GRzSHMPOdNchVdJc5vb9ZoBAhgq7vENjcN0
X8EekBmTblzkxA656bK5W7osx/MZYSOUyGhVEj+oQOijJ+hZJkPoHdI2Z6g14IEIa3kasaVeWFDj
8iJ9FqW6mRubuOv6PW7ZMq3M5Xd03xNTKT5pC9SR5KEqnfmiKW+0iXg3bPo0/QRbzQ8gSlGyDtpg
rnI1EZnYJOyEgchSJvQDQWFORhPrC1fAmWuWA2Izg4UGW9aej658aKMCEI/E25uUdrmeFfncMIFP
+7bCvzjhSZ/Ni5+uIYwFcwYXDwXEXdrptr4TbvWNucvscZyzUjg8Q6NoKEa3eSAiXAPOvRvR76yz
6SoeAmJlIiF3w5hdZk1H2ypIrt1swovFuUsnzB3ypgWe0fcEwdCfruwXsiiSjfHcivtywlU1Nu+Y
F1HHLliN7EjsMj/uzqLcu6267tUMGZ021HuHFlnD0HtUZZN34/tIiEdjsEVRhoR54ByinhOcTbet
YlGXhgzfLtVrb8MifLUL1m0U8N0UJo+qj9990c17u7lYMixCPQflE48BMxUOoKlOcUfSDCh6ismm
u7SW6nqyfNytIgu2bkogWwRdpKVCTKOCHtGIqUm0dBiyEA3ufOaJjsQeJ6TfEtjXmc0BXmh4qyUF
dJOjjsQcGCUloz3dH0nD2WbCguTiUPf2LrHKY7qpkGlvnEl8n0TPmBSjQbhQZlqp2FXtcAau/dWN
Q4zWDSOorAzpD7OhYB2SgvKzW6VwDdkDUlc28EDvPpLou5M4OAnaAEtgtRRb19qV/vw0xN+tungu
rfq5S2kWRCFOFpO0T0GsMbd1vP26lQ+Ouk9L6N7QXokL9FmPxm7nZO6PhaMrtzE7Qmo1m5i0026C
YZh1IkRKUxzyxByLtoV0iMsA66ex8MDZobOfyZLG8njSxtA3ostqbOC2wuZcvz8ajonIDAntuBjX
YLxO0inPEOZtQUtHITTftrJO01VpEa/a5DjCraPW8/VCV7laDe59274Quf7mo2Gyl+DcGfLt2KsG
vRqHEdor234gwjIwnJDn0fk6aQbkpLjTO3iTKnCAa/HsivC7V0zEEs6EUsYJEiAaknAxiLZN1iMv
fUSGTOQO+M51G4gXlJTfq6X+6tn9PqW/tMnHW0sMqzqyBQ1ovpUTCIOYuVarF2QD+VoHThikhUNe
dwczJekOPeAG1CXtCG6ySHGSeOM+1LA85sQiNrxnAOuDWurdC5LcRhCVdUrpFw+U0G7MuLhNO2hr
DlITeeqmlY8TpSx2pcXl9VN8zVkgj47FLjKO7kT6rD4GfYDg2hb4pIJgv1Q44xB9PU1F+T029JuW
hiEJkslvgWmxnMmDNaWEfQYhIw96jkkZHT9/rkv0jpjnO1PY90K790ww3jCon/eKk7UrKAuL8rNK
OsZxyWVmFjms+e4ujEo7/aF777qtv6Y0CgDU8CGbl+GptpaPUqCKsbEoRtnDNFL7yKZ7MAJHd8mx
rF2YBWW3bi1JB8xfDMmOQW224QIToKRD0BcKTUmoDh1E2YLffuKtf1lY0KFsdpOZaQjhGAvNopW0
kmXbyrGob93xEFjEDAiBBS8N0RzYNqsV/4p+1fc2lm8FatYkiZ/iIoRc+1WN+Dill3vbUCG7Mwnu
yQqZIRsXw1+GnSwFTR/obR23Lx72sjLGP1wLZJmxN7yNlfXQhml8MN/6KJ3IXrvAC/DqxQslZguk
pWZsEBtaUDoeYSqG2QcpHu6qmnETah966I/UrMcMASQSp0xy/Nv0PdZOABrnchj0DsArWCBfEhBv
G5J7L7ATfgxdfJtI+6zLeszdHGCMglbg9q3EiYxoKJtCvSs8tpZ413mkXvqYEaooPNYhhUs1BsVO
KTZuf/1Ideoe3+61G43tthh4z8KgexADArLFf7Mt5TLdgjjOWqXml07jJVXY9Ta640+y++SgoIor
kVFczr1TnNdj91SED4WWZ1lZbnJ0arOXsttNOW1ATOGGGWhemnm31FTi+VT96Bv/ydHHJhI3PKPz
TGNQnDyEbRCK6V8nezNPHD16WjRj5nwI0kijjvneEpqzJJzXLiQ4NGvwj8JHHJWNUNMXDoO90NPW
jzgki4HDdqwj5lHTtoZrKn3vqRklNFUhzZYdaWK87zLHZOtirsea2w7zRvCU6A9rvSOK/l7ZNDGZ
dT5oaD5EoczMOVYln8qfuoDmSDOZkfl0E26KIeET383WtqZmXyonQr4wvrsWa12jKYamZT56FcjH
xufT1ldU/tJjxNnH5yrn7DElQX2i7bzi1a8nMGdfxdajHXIOLOOKUsYRx06NK6UDVUdEPA2jmXRD
ZxnnsmN+LA1ijqJwKOZVe+9lyIkQDBzNJC5DFnUck1yZOuLKeSLH6lfsFuJbQIiOEDqrgMZ5Dsan
oCNa10lwqGBgThXOqVztJ2gOIrZvSolQvIoseEkTYZV9ByelgiVb2cxeOjXvpoa0WM6CTlLu/LiK
EBa+5O3Dojj2Z5nAMecCPRBYVnGDcq8pZqhlAVS/haJRNgbBAvd0Jc2ZMxHy3Gm0R1brn1Jab3XB
xzGX9ELGFF5RrOkYjR3TIlpxeCJW5JsOEDCW8/gYuL5/VlHs+yn9aVrk6YLS1cNK3/ZletkO1l3H
OnbIpvpV1IzbHJ/fq7zenE+M89tU8H7ZhhOrM3/VvjGn4eSf171ZBdbXpbH9s4QB5kYZ53yOWauq
WDdHzodHqyETWpc0ee3IolQgBSrX0GnVLP390rJ8iXx6Dm20rZ5fxyehCQIa+NjQEP7uVMrtkbjQ
jk0Pu2Pkk8nIy76Gd5BupxLDWRMSYWHG96XiqNdF9U1vYWrKGGuagKxHQ9xMmaHHS/quPZO9ug3m
wXwtEaMxxO8ZYV1R60DWt8EhRzEuj+7Aij/v7JJQsaV6prfFMUsE9Gw4os8LNk87x8/Ihk90YXOC
4oZ3tPpKGyqgng2eVeRcqZl/FSuHQrnxNwaRwgb7zJGWJI7W/RATmjHZdY+shGbRUk3ouBSplhkF
+hTHR1d5APoc+7mNhYWyoD9bouajXLUL6amfUmmWOahfP1lBnSOnJHESGZfTzBxBJaiGXcRdKbLT
zOPrwIUlDpOj2aHnZ/0iS7TO5DcHpWZvcZvZiZqZ1/Y/6OcsaLjAPrLUloiiw+KiI1s3GJ19UZlj
V4j3xSzEAhas8KG105l/ZxekuMhpRTXG9tvYAUoyo7gcHeS+TvkR6WrcTBN8ZIHp0AX0qJyEwc+M
GDamIq4dk5N1Wx0qFSCNzVqGnmVynoMBAaOMo6by/XulTH3I5LSFU6KPLSdkBCPhj4w7bbfoZ5E2
5VEP2fqUKZMptW4rLRiNjjI9mE6QD07AA9Iuy922cUFOrbCKo/AQu9XdlG8qAGwBbWOSfTkqz8Eb
xqpycKDmBPkbnyoQYcvA2l8um1lL4PMKE5ym2nPGEcV9W3DTtywuTYuCnzubKKABv8dEwWypCaUt
xQoMazRuUQG6I6ObchI0nGFEORMIEGcttu9qH2Xdi91TGyVD/LjEQ3NMiOVS9E5anyZtElWXBT66
uEYmqxdkBfM8j5uxJjEns+7zie5N0NbiyN7DPNApd5ro8KZIl8tEOrjm9XIG72WHm4Jc1DJ8S4PH
qYZA7dloNyqd3ehkuC/mAIqVcRm/oOYtfdalpVzlmXnxWjnN5ZAwkXEKPja1m4JDKW/jHE27G65W
+lg8dF56mMT82JfeW+FQL0UZikw5MbOHxdQTVjOmfDCZgRQL2DrFMDdGMoD66YcdQUovBAksPpKO
MJxWq12fbFMGdQcdPrNkdhuH0gsrDc2pvsw2YdA8q4n9WyiW+tbxnuLOds5rHz2e26KYT9xX9qr9
JAF4KglDIIsrtFRI5nIrfq41J69s2IugNVsTbkeFfNKjjDUNB23CcQN2snAk/iaGvqWBK1oN84I4
AN6+7i04YvaSMT5JqOdJ3s/HhSpsw0+fqhIRZsF6AttD/UCGmA+AWMYSJfjUoV+eH2ov6g8p9+pJ
0NenmYroBYZUv7glb0rfe3Byr9upJWPmGMtdrOHG9Bbhqz7C9U4v6S6EzzHFEfhHTzLd0/1dlqNC
xYIxmRkqpv8+CVqwbWj2jcK0MevofooVSUs5G43s44/KbRX9Suts1BEx9CkGGWIN4yZit55pfmQT
0ZsuJ2to9ZRyTU/bMbxzC8rSqMu5+jFKn8Gb60M9XUShP7Kj2yDwZUAQWxHs+nqd4jV5dJgXGmdz
iaciyIr6GNm7wcyXc4inz5Ty1HP78RTQyfVgP3ZLSQr6UCLEN2wgmLFoAfhmDypIVdxRDUGdLeFU
IA/eJgC2dV7/YMCY7oS2jmp0YQCH9Faph+SR2gFnNs3iJFG3fgt5ocIEgL8ePeV8HcvaO0NFOZwu
c/ORovqAZZpb23mktoudBzqwDQrLjhWBs/DQKbIM7W00JyReePGuGjv06+QQC8uP+Jn8ZjHdsE9Q
dvuAm7qQ64l4jEiLsdyJ2PlWxFW5Y+po+V5IkF97NxGx1kKYIRWDZGwfFeqSdx8Jp54zxx9uLVI6
tk0ePmVR9F23TXohOrIitB9Hp4lVQUBBKJdLAtHw06HiM6zwsUvv03P0fskNraGBAr3N39AugCd1
XfANcqqPXhC+Z6N3mnI7si611yNZNb2dg/O00NEz4vC3fXheSP6GG6jzOIBqouZEMGH0gR5ZNvi3
pbF2cZHdB7MLrH4GSW3it2ZA1ldmA9gx7vbcViEQ8enUa85jOeqbacGdvXCaRYiXs0+RE6Qz5s0a
J0xhyms52sV2imlcRvgBzpqpwz/IDubSycLKNwNNQL02wkg4+ANQ766SRz8Yiq1CwZVL+A+uGwEd
KmlS05vwfCitXtVgKmUgiiMqe/YcDhGyd8et57fTXhTmqXlLlvCgBR6WFpfuMFS7Yr5bwiTZBQjL
ty5XM8hgKuiEvDhdJtulQr7EhvzKff9KcFjGqXr6mKUkv8nCH7QwXw4dq7qILQ6pFkSIjAFQ5i5X
ZeNvu7cmV2KvvPZepuXFgr9z6RmtY2diPkiymPzuYBPdBW0Gldua7ublMmipF029AL/LETNN6K0d
AIxGO+JrSFUvY0IdVKousp4CM5HjZWdBxBWrJHtWyKgpKzsynjkr9kjaaGH67mblhljue7F2tjHq
gdnJv6e4wRE7gKNj41+VxyhFY7SZYUcXpkyRX7We8I5UGnGIuyts6+WMVf6Y+oxU6Y/SEVPlbeuK
y3oRHD9HlBhrDZOjwMQiRylvanfZxrBUpTPd4L16lso3rIEx3nJVQb5r0AyOsN1DLoxph9Micmbu
6Zu8R/K+WBhoukjCTY2QqXfATFeZmJ02EbDAaV9nXoeAND5D4wrOOTI01J0A18DYgHtHwR1qwnok
kvc+4roVTlbilG9ghqYO6EVIgplieUAxRxhNYtp92rB8jEtLZyIoWC4i5p/47PaiQT9V13Q8u5iD
KGxahJ+U0dU0kh+ISsx3Gn2Yq+4hqyE0YfcctkXD/xtb96FhbhK3bbkb/PLKAhi3bdJdjURti6w6
QWzBdpSERXthx3vyh/XFAF2alatB0dhDSWto7VjJodKsPqFXjMc07q7l4LNMlR7KSS+4j3SBiL2j
NdLXYFvmZrrIXH85ejbDXZzI1smXP/7j7//1H2/Tf+oPc2NyBo1l+/f/4us3zIRNopEd/vzl3+9N
wf8+/83//MwvP3KZvDWmNT+63/7U4cNcvRYf7a8/tD6b//nN/PV/Prvta/f60xc7dpJuvu0/wFd9
tH3efT4LXsf6k/+/3/zj4/O33M/Vx59f3tbqYv1tOjHll39+6/T9zy9OKD4v1D+u0/r7//nN9QX8
+eXGNCh4XvN/+Scfr2335xfL+xufPtZbz/N8GdjSC7/8MX58fks4f3N9jKdBqIQrfdv/8gc7Xhf/
+UW6f3MkFQDf8dwwCNzgyx+t6ddvCftvGAlC3CSIIdyQtteX/37tP72H//ue/lH2qNySsmt5MfyN
6h9v9fralCccnp5NgYCwMfQc2+b7b693SanXn/4/oylxithkvuowTU77iiMFNDKzyOvW7TBWSQy7
cYvau2+vwsKAYjNI+voiwzpc3ZcaF7fjmVMvYK2tPFjWf7mW/3y+f31+Uv36/KQTBLaN8sP2eZYO
78VPzw/AYonWh/Hv5GV7zX62b21GlfV51zM/LQfklzFJrkODW0klJr1tNIg/ZSW3VdW5Zz5HNa+A
3VFzGm8cmBRe3Xs7N+zvs9VMYgdFfa3K00VP8fnSFtf4auYrNK6vtSHkNFp79UUD2QPNGzB/U8gt
k8j+DAXPK8Lf6aoUuX6s8/RWCw/sMm3OrUH7rWlGnqIl1TfDKMRVg3JuAEgpkrH4d5dovQQ/vYVM
kqWgp+k5Pidcx/v5EnE0Mr5ymcqkvNn7GYn8+ecDx0tkFaMBqTDSqvaYADMfi/JvtkcEsXJx/nis
GhtTJQGclPSgtTOdx7MD+ynLNelGw5Y90rqtJuupVfkMpMuNbn2rv176EUOfh3C6suShnbR/MlZV
dBmXeMShuKFHD2M0eUm3xWh88Ism+DbyLIiYEf55mo/+twXc29LHCekhgbfVQthAhEV1NyvL2/z+
QxTIX6+QJ9yQmw/NhfL84NcP0bCkmed0KWXqOH6Hjzfu6CtMl5GcQeVqnjbHncGZ1Fd69s9yxh/q
OMmt5UVv8XpUs60ovv38T8vg0+DweiY663/7fCg8n7PGQJkVzTZFh0geo7aPj0OayS27Sfpotcbb
W/QaMtnLjRzUdPf54EMxqCxI+WMxzXc9PYQzts705PObDFrmO+GTU4TpMDyg1vK8sL0pNGR5r4ks
+sajh9aQLz8f/Cb19wZt2vlQzxaC3NUuzE7+6oXqJpuD+MGlFDmUouXE6bk7KwyS52DOnp1orLH+
9ebGEdVxiuq9lp6V0tcK261wOTYUmgPTUpqHHC7lrqVtiTfc9k6dHMohM4wCF2AwbtCMVoAj+zuP
c/V1kwj9qEHX9kqb2z6t9Up93FUOIaSjrN5//xaLX99i3wtYX33fcwNaJ67n/HITlIlv7KFm6DGR
Qh81GBzqBCnp9yFbrOfe6xTnZMY0vc3PpGk3nhUhLUXXDYC4WiWe6CTd+9lEMFqeqss44KDS6CS5
QZdLjmg8MDqSTXRtCfnd9Pl0ahbfZkQCfrRyyHsy/bbs5mXbFgBXclwmkUN2elZHxIY7AuMyLqPf
v2S5vqS/3ve85IBCh40icEIlf33Jdh2MXVV3mOD46HAm9eDvEccsBoOLzFFyX05Vdk63F61x5NoX
fqmIz4iS605X6XViG70xdtOdJRMlVAhbakqMdWZqiKm6CKvnXlMm5sNV0WcBYDmyVgPDv9PxCp96
HezoZSmr7spxm/TIVSXv3UzXQibVt1jixI/q4luQ4cgvYosETDx+TtFgRrSs9NwaQZ8Puvj6+0vC
VvrzFQls1/WDUPpcFRbEXzYLXblunA4DTRkBjmHO0g+vsH4kDvggxneSd4JzIMM1wgIE3LDf//HP
VeSn94O/LgLeCJfgTUfYv3wEJdInaHgMCKNZvnJ6e5k83PFFGq6qH5xuRFK7BNTkzY41Do+FnF5l
HnSkyvTt8ffP5f91IUQYurbnhAF3hfvz3VBog4ZYE/gZueX71KJz75LTbIjVAentuRdjc/fl0h85
qv+bq+Cvu81frwLHGZeWifBk6CpXqPXA8ZcDRT3PbaFjQdd5PokRYBChxASGudAIikdEVwNS6IWx
2/kQ1ejWqgWGS213FFZ0qQnGHskJEt1lN6irapJQg3pOzlE26cu88a5nV2aXXtfmxOi5L3k6uYfP
/9Ql1HHhMMU7oyYb9xAzlFxaUM3r0L6d1odCKXreI35D2oera5RkjHCmwE+192PO2xtVDtVts9gX
46KrcxC75h8PygEy+PklPbxdWTnyPEoySfStEld2igZw7JojbSdzmfmBubSijkGcFuG+Eys/y2Qv
Kse1LYtMb7hiznGyyRSZk/h0CBLwTutXn/8pifUEOyhJz+I1HnzM+nOWpg6W1SezYqOiFMFIpuVV
5UfNRWTaf3fecn/95AiaXyzqbJKuCllOfzlMWFmIfsSFNAZYBuWqcfOrOPZvuCzIA3tBdohNxrmB
x/swCppDbVBDE2ztfR3jP4zUpJkPNeprPnZnZdcFdzV9CrQv81VeQrapRJVdtdnMIQFI+VA/VjOA
lsx45rKk64YeYSkOdRmMl5WEf/37u0L9ukkI9jvB/clr4xDge+v3//LZDMLES+xo6TdDoIgBb/xb
XcjsHtkJHv32SZe+etbLxmpjmp+j8c/+8SA6gkMCfZW5Kj+bZANyskyXvTWRB8/58lYFQ3Dx+UA4
d3Ahcom0oAnvMFVpbCq5+zLMYXcIAUBdFENTns2QJinx2p2TiPrUa4WDHPSaubJ70XuokwV1wbkt
OxJ6/P5R59PwxGT+e2GUfM/MadcwFatMeQmhGW5LTfBZ2gJ+tU6tFDprloeEv842TolY1P/94Nfe
9veX03H+5XDu+a6nfBVIO2D7pRT56XpOluPOjcE6iLSFHmV/lhYjBMFxjIezQkUeCR7z0J3GGEnS
Uqm7fH0InHu6B/ZtSjV71Qf1sec3n//vA83tbTVFA537daZCdfFQZyPiT8/5pmqAr0EBpIHBGYGg
UGnmHMgld9bZUJAHggRcK5PeBCB17wqH4ZElIlpS04LnRVYAO12J2bgn8k0R/5oL+S10OEdZgB/g
OdT2RS3eZw8lL7UMnJFSNrft+oBqbdz0xIegUWQ37ILyynGIDQyW5tYOs/q872mM2U5k77lS2Cos
krzNVDy68XRuOS34r5ES3vPx+taOIhyWh2UhZ5M29YuawvCAEsO67NHcXLYLnRdy3GhxRDfzLHGi
zQskz86+VAwEg3Z2jrh23Rt/fajbid5vJ8B3mIVO+FAqItKngfzqqr/FqWJvw4rZtUQrS7I9hpwO
xMVr5+TXKk6Y48HMvTCDJCDNR/jXMrR+GZPpCRpYczfpqryMQ7vG1i7Llyrv8PCZ8YLWe3r7+WCW
GRlY7Z6h+FyHtL46H2ehLsfUegtsU779/lP3Lyc94Tu+H7I4sdm6vmv/chPj9HfLuae7GDfbSQ3V
XTGQM9pUEcY73vBL1bvleR4iU+jWvPS46Gn/aiJK57Yiv4yctaIrfzSqmJBlmhBVQuJ/i8qQdb+J
wbmH1iG25G0535pMh8Rvt5Bc0F3cyXkckWC6hySZw4vPh6KOx32UICl20Ek8VIJw7zFZvv3+JfPp
/7VM96mAKYFYvZRyQ/bYn++0OuzGPpD4Ie0VXjSb+88HnLwnaey5d8jrnEuN2pL+GwlcXextGi8o
gLpT+AEuQVw22iVOE0YdZpiSR2LMvbNxQKH3+V0v8rBXSV9t2lHEj1MURwfMlmpJzH6unPwhSGOO
DC3o/FrfDXbe3Vk0E/lLZjr7/LKt4VR1cQw8eLDVj0kKeTkZiqK5C26aCthQW7ZyR3F9KKNu2pRo
nZxhGk8RJT2mQ3Nfpxocd1K/p1FdcV6oX0x2ddrGyXuQYTS1MoQUWfhC179ATHXSqu55FuFTS2m5
6T86K/gBiAMNAjKjyfIIE8vml0lQ9QiCRHJDWVUs43JS6hnUGQJvQokOvkeQKLT6FvOIPIRGo63B
B3RS5+i06jG4Dk69aIE/RiOVACPsO9aOLMybtBme00YdMz97DWoMGjXBVY4ayOWq4WKbdGENFwWp
A2OARRFzsIqs16WsbxOO6Sjx4+TSwrt7kiK/iS3wv5XJvjqq2vcDzX6tosc0SZ8a697z6q/D7MvT
VCoo8GX30jVkAAze+M0ieVRZ+MbTGuiKM1nXacDYuGeohcx0ekil1W9Gb5+048Edlq8eRqXUAqzO
bDUuw8torm5xWFQ79MQH20EcS8m4pWLD9pBgE6wnU+yLBgl/Q+YzHpFvtUCn7drJwjzfBafM4PKY
ywVlTNgiZqQIxOuDaqhJDrUj9swsw5MF9fGOlu4xTGEjo22p96LSb8hvLMsP3mvPPgXRk+4xecm9
0xXRqb6LyJzfyxzqnBo09DTV2zgermk+sDrhMvDTgNHNRMsYbCE0mQ1OKnWaU1xgOu8PTpOTM8Kw
eeP2xLe5OMGHITkgs7ggHjA+KzHDub0h9zG2sU/3Gyf3h0M/9eApaVSratIXFpUTr8zfdZIBU+QS
q1PjEpF1Yx3y2b62K+dHbFUk+7k4ZOIYVbG1lHdNb9+n1uH/MncmzXEj6xX9RXgBJOZtzfPEIkVq
g6AkEmMCSMzAr/eBnh1+jrC9dLgXFc1WSyqyAOQ33Htu25E04UGMQU66mjPq1dBNe1Hah8jPoOyj
FPVK8Nr8PBHgKVb2iY8WexSwO9LpbQKzD66E/WLa8t85EN2Nw1NvZwtUWUOSrS2mTrtusId1R0cV
529+45GA5fereBcU5tkxkbA2jc6kfKiqp9Td7wzcdW9b0XVgfjdWFBi9xcepHOccRpnJEi3Sbsb0
ouz8Vx2iI47Y5U08QtAUEoXmW7txIpcRLwKerHM5+LeWDJd1jcIajAnCanyCQ5K+abr+qVlklhYh
HhagnpG+6xygI884Qh+XNQoWauFeUbFcB8MbD82P1i+5DUv/AznP1pcjC+mUwM75oDJ/JkP7O3I/
DK1uYfaM5ezbPnTDV9pmxYfkjfcDeietAEMmD6FZ6Vc5AtnodaKZhOJmHu3igUvv00knY1f1ygfu
NCvt8B7jc0fzlnkWIfexZpwZwn/nBe2wPuTjqx0nuzqkS658DkKzrQeCBnTiZKsQN62Z/inTyDr0
eYU5UqoBg47jrvtR3f2iz1dO3REQgwWyz3LS1gbs9tB3ApCG09jRAoTzytjPf7LYU7ukzN4gOt3k
ITj0Hndg1cPSVNxpORT7tcHocNFBzNwBoHbi9MsjBw8dOj7BJifZmBwzGwexF1QbyEfoBkeHTfWq
6PBrVKoXoHKClwIG0pRB0pm8ZS2Dny1I+DbDgFz0pLkYhv1G6aGdffhF58G1d07nQhpVy9iP/UWt
BxaZMuo9wDt5YhZ64QP/TjLeV13GRD4IUogIkSsarb33A8oox1YLXVbbcsy7s+uAughFyYfgtzu7
jZtF525bBZvQybadiySiTfljJGi4UHeafTIqBCn4EspIh6unk74So0irA8Q0qSgRjQlnpZvlVxuf
feMRj853EtkhOHw4nGTzTPhWsRcYAeFA5UQobDD+aEqi+yasD6RrgKSCxqnWIICrJZrKmFimxtzU
fYBrSX55Xpy9yzRYszRhtRVP8pabN7vOXzVNPSrhqG2YXqq6vcfQinrzmRcixtAXv+DMO/UgaMok
mfbEsddbO82+0HjHGzlAwNScIbwGLsoHVIxfyMmxyjKXQufwgtR1hMsI31WWWfzIXQg20CK2rRiO
qkGw5ScpyqqxQWprEp7tbwROhkU7A/c9yr1ioCDC5KgrA96u9TQsBVG504gG8bN7MurGPk5WFpFz
57JWwJlTFCTEluSSYDEmsfpWaDO374/wJrWPMh6I/RSTYKrUqWgDLD0DCge/wqzLrVCq7rdf8C9Z
l7lo4/RfUelV14Z49oSr/Mlh+6Y6zFA+xkkC3LWz3WPRLnVS6ITbX6w8lus2Sb/KKOo2fiyXPZr8
pWvZI5x7GjB9HF49Wq6NNIvfZot0sEnyV6KC7uDZk5kX40C8sE2VrHsPJ4FdT+cW8TgfNUxnLSd5
GSpAr4JqpcDImjZ7YVBRJntN7N8uWUEaZfGx1sr3vh98KhL/F4KtXZXIcRGkWKb6ov7dxe2pow1e
VJU34r3pXEQ3TDfKGLmbFwWbMudDmZIEb3iXIjCJBptUVl0DCtbJ8dwyYl2KzOp3ThMyfrR6pCOD
cdbt4DEN+TPVx63BNRY4lbNWfYSoNayuxaBBVIqTXwkQkSrR3J0/ooSSDpJ+9B/HeSt79OVnJgWu
dohhuLvFsUm96Z8vxthyNM3ZpdLNTo5bQfE3UzpQuMSK4GWw30cAi/KYZ5Y80lfgMxg8AAUc6765
chg5btxqQN8eMeV00NUvcs1plhxa9Qp/B888IBlOuw0+BQZjSkw6+rxjudqa3XuSje9uBlTPk266
i4PhtW36n4GVzKNtue+KucWtwZ7Fmp2z8EwV9vZqwcIPKTuFom80yGi997pkhkRgaOUCA2GCRP3w
J2ZavTDtZkI9gtTMtxIIcm0JfpHkq4Wv7hiYkjX+KwQz88HncNa7cYMpVFtL3vKiK3tcvcn0i1GQ
s7IsnpnViLxDEZ23lnmX45IKglXtIc0i+OOH+W5NqbuzaiMjsBbqumP1CDQFii5tZlaW/a1MbLJx
q0NZYxlr51xzu4g+wrG+KKZSVTT1MIvkWc8ggFThz8jh+uuJiITh6grqoZ7/YUSsvxxt9+iTKhm5
bKnr9g8W651WW6xpimc/pc9ZV7ZySYL1kYUFQx8us9Zb944GkWcKV5EVrF0hsBMY0ANdRIJpjP1R
i08o+GfoGRECcXhAQTvtjKH5jc/lhPnCwv7Uvg86JNhxOjQEKfF0rZdZ3cWo+CYC/rpX3L8ldhYC
gohWtQiczVSLMadbMPbgLbGrXE+TDzxAW2tBwpKjSvqtwfA7sTIMqTEOiHpqrE1a0uq7oEQVKqA1
YTyS60GTUIOOyQBzJ5pfWGzvcES4+7EmzAs7zUbpgGyCEmgH5VOJUnXNKgr/mQdA6SkG2CVp3mnr
aUCaX5lkZOc5RFADzlk3BZjoCogsfjYhvGMArAx+ax3AMhg9+0r7SpWaUxyNzW0auAY7JrOwIN2N
liIZQEX7Iw66EwlNuyQObhKAK0QScC92DbFP8wFxTnK6ppr4McFrq9tqZ3fRFdXT1vGA2Xpagj9A
Z1SAD+/gcEqta0h23Bo2EjmggORZ/ew91F9DSSFvgnkDbDsz5op9ollyYaRc7RocWmY60e+oNB8Z
OU/4XDD+W2WBaE/jgROrYYXOAMcnmIODnuabydTqzZTQJmRj9cfE+LcyeHeL9Ng4XX+CXnnBf6wv
8bsGKzEocZ4cqgEULAuHo4EuCEpqp4M44QSeQ7c0VTQLk/t4YRkkWfcR+Lp0Gu4JusmDOdXXwSMo
sNDjNbRdCHijQ10I1VmN06dEqkmsXHvG4rkmwM1BHxmBsKhdnvmK3iaapoODOGJr6NbHCLVTdj5B
Es4dkCYLncQDM1diK5FtrJFQ2TWn1sr2Y1e/llG2xpo6bdIQB2BZoUizYqifqf7T0Hr4qZU0F16s
fta5iJlf9mgQBY466VvXYJz1gddEwUDTJsS3Gn2Bg+gn0/VwXQmxmcLpFIsBwWrCUSRK7rcmusyG
VyzEU78aPMdbhhLSlQzPZlz9IfJrMUhn5gFGhBcPLjSvJFqy/YwJvNtR119T2wxvYTO8WjxUygEP
TIVOFGszU7TgPsAYSPXoIWGxJnhWQNkhd3YiayudFE5dRQfspn7/sHNt32GiNtP6ZBjiUxAqYdjS
4fTr1gb5VTsdfZnL82UHEb+jl8U73Kp4ZeDv7YI5wdaz7xUySSrwVelZPwM2E+BP7NdUWLu0w/yq
KevaDT+8kfZ+eg9aiCDcFjP8omWXYc3zhNEn41Oc0lQztngGX1tZ3kJbTH8yXNq5A2qk0cQtangb
gMLOJXKtwxg4u1E/66KN+KFq494l5IRvbpglaoB5VnXuuPuuCbaO9OlwYDNwzL3VpfXJHYZFyqeb
zXTg8bYu61U0RZ9ZWFCaw4FAKR2Dg6zLFBlfGxxs5Imt8jmgjBnNGZKj10bvSIt3eLvwMrb033jo
Iwph7gMzA+hqT3/IOXoPzSJZuH0LTCMpEbfTCDmGscLW8yLbZlFper/3oGWkLK+jJDpaKRwUT9RA
aW2ixINw+jEW5nN4MrMqVoID+aA56T5mGYJqrFdEd8Z8QB0eU03/MJR9QWZBcFXA42pq5VdISVpl
GzsM5BaU/G+0ffm+IN8j7PVNnObNRdy8dpZsmQY55KDXmNG3PCTRLuxZtC38BvOhVkSwEBDvIbWj
sQxtmELQR7ww5A3P4WM886rEQc0Zw5XpaLGK0OMxgWVhIaSJrbRydk2H81ATL0HBgH4U3bru3Q5J
vf0NkSSJmeYjOd9AynwJgMSP2EH0MVbHsofplkJXR5qQXLG/EW86Ydsf0oOPj36ZAlWh9zWO1NYN
p9l37fVo4hTcbzhDTVd9R/kg2VrxJA8QyxfxUZNNzMyDRxH6fuyEsD2wXJDpVdqguAdn3fXRkeuV
iQDuDgxI5ySg5s9i89Mc808NQTMPYhIcXe4z31x20xxU4ohg46Hk9irr5gzkslo2HxLmiCXfwqYp
nAm4y4RduAgfektsYldlBLQjT8PIMKxZ9NLbRoC10hQKbUzFMIJSXcQTl6Om15xaN+pgFhyWS4ZT
wNKjEfnGEoQk8j/y12E3qbR03cC66oX8qKyD60p3PQb2tAo0QH8eVAUfV/TacV5tjZ1q+zfxqTBd
fg3bVNsWJAvlLzKoJF+hmYz5c6aC8TdQTipS6teqRy5GXztfJxpYdcPZcw9hFUcEdNLU1tegu4SK
eAZEo0cASZzd3TTMuLhu3SP3cDV7g2X9hkgSp0ULC1cHG5IyIsDJCwIjlt8DtXTnvEODO6bmMgnS
GP+Wuppe9t6neUo9Et6awE7IrDe+MuHfErSrwOnaF322knkRC3pU9D9rEI6+7Ll05vzwsCF6N7o2
PVh5PQUgUqt+iyeKLEb9DaTbgE2gg45JyMHQQIXWY4pRwB/s4A2fFm8GOE8BSXb8XfAKo5OKgpVv
2C9tNsW3Rwk84FC25aOM67MmCFqAVHDOfqH3y4LB52az912GHSxy6gb3WuJtHEmiV/jE6fokmj1u
xUZi3JbMNPgi/4x9tc/bZldaM4utn7fPRN2UCgRzJ+V1wuywyQ3wZzbd7N+vSBcs17WrnXNcOsKc
fRAdJ1Jv+OUhN8RbXoUmaYDNUciUGV0IprEyQzq35Bm6gE9LlF40J4Ag9ahq1hFndaEYeeModjrx
BVsAHXgwbXvcn6MVqK1mo/XqPKy4FMnmsMptcJ4FvNoszbBMCUprpxnMxUBaRV98xrgE5/cFG4LY
BTiQONjh/ya282lGrAdLs7UXIiNnSYXiHvY1FTizDXZieJ1yJCQJlc3Qi1fLqX4UA9MCwx/DrSyT
Bz4nKrlc/6olMSWDBWBJTBBDjC5H2IDinPH3az7iwJhIAUxN4jC6YmPTmO9CIF71vdL18VghxCTP
BGSXho5X75yPbVwX7xidfzketmZTy26tO7hc7lAvZCDuetR8Z2LGZpE8FIDpTDJ5MxrVHwgOUiRU
dcFOhs6prWuyUr8VXDkqaB4ipnjz5nBTGJH1gkRdQOJIoNJ8XFs6rRBEz3XVNvLexBFi1TjYESoL
IkEfRm9vQybQO9NFfS9IjZ6qnxnZsKuTrlvM8C28XgKjvDRyfvJQfZcRyY8SUezQutGuNBzvYg3w
O3zDmYMhMZSnB8V20StuFosQU+NDsrUXIx4oIeMMAzO9V5UwH2jBLvsTEx3PeQma4oS5rMBw7L9x
kPKUilLyzpJsr5klg0Ai6NKAEb87KPLReYrlA9MkhgdAg4iXXmMSPEqDWlBPMWYmc4lj9AT8lvUn
VEUdhDXNIJ71rTMYq5CJy8JlveC20XmYKYCThfAGH4K9ySuU22TfsEJmOmGiTOcdMw0w0ouWgJ5J
K1KZfPYOOzdWvwt8OPuwVt2Smjg0XkwQYrFTGXtkO5taZejus6yinE13BofXohD4G0M1fekeZHlE
CzsGASWYRqvaJwaBvhJMGN/b8BlHRHIxKF/irkY3GV4zIXbt2PCctNIf2exa7LLwRbcGXAITeVuW
HSwiXX30WjDsmxezstQZeA7zsqVjaaRU96Lctv54iQyDvC1EzFyJX2rl4BsgNKplR5NQ5CCd/GKJ
AUlMnlpuL44LGM0iAxTo+5z7Mraoaz55lvEXo96aXHEYpXcdjfiQBPFLTEUyeFxAdjDLnxpuwKxC
w1cRTQXQqCCPD2uTxEdqdPFRVJ65V4P9oc2f+cRedGdPGqkd1S+OAwj/CPqWBdCJusajV7T+lmXh
d4PVuWQGSGJp+2kY1MgyTnQW5bcRMcWhTuUu86mVcjtsFnSvDfewh0guBoyD5WaDle3dJd84LJLz
5PdiG037KaHxSsIzAtg3RteMOAr7KBJmdH3lfg4u3XLshxSrWSGWA+uPg8/4skHVs+j8sN6G+CiF
FxWbEJfDWkWgOFJ4zUWgu1eBY00QLLMgLK5kYfES+O2tnOhpgkE+SIRKwj67ufG+cimFyFghcKsK
c+SMC8ZrXym0uLWXMcriB7ntvPreJBPgZr8RNM7aq9RiQUScRXJ1q77ZQIAniLJVaA/i1nsTiADL
/ZapXFaecbXBH6J5h5NUO5TLrDYRhSjE8D0jLTxmBDLXwQ8Kfsyz1CttYGdnt4x/e+lobds0YH4z
NysaseR8FyQ6V4hhG9N49p4ynkZSbAUVMwCrgfWSR48ealaBwFEfb247HnInDx8cH82ebT3XgBUR
j1APcHOEHlxsCpeLp0/TOswnIGVlQRsz+kdkhc3FDEDSAT4+xYZbXTQP10za02Fpb3lffocJJ5BR
2M2JBzdo4Cogq5zKbeNa/pcdkSOjvIp4doIMW0Qfg1FGt1JlOXNKwL3wYwAgm90vpGDH3BnzvYhi
xnWpUV1yadhLA8zG72Qgixv9mm7m+jZkN7ppfDadlc1MIMZCv6o8nVBU1crHHB+nqAofZbGVjYJC
lcp1NxU9M7AcIiyuqmQFDJifxdWpkENh8e6usZ32V4+Ik13jUbO2yWcrG/tGtnbyiM2JFb0dvXsQ
Wx5/X5LOy0Dy0bSjvtpHTpxdAgrmB/0Bsgcr6A4dblQ6N3v2yeb5Jo+jYQvfb7z3Xmne2oxWwvjo
UDUccCzGd6BzyV2jkF0MTdDu5l/sM2kdNK1mG4NTBcppwtq0tIhHsJJ+DYvcwZyNZ0nr69lQltYP
f36paot7MOovsAarh1+MwZFv/l02EiR1qpuYdwVxo+7vEK7MK0tyOLscZyfD1og1MS11cow1PtmW
3UMwM5aHsz6J7gX43uiV6kFP3b9EulmtRlh+279f6hOEQwHYZgNg8E/RcuMvdaC0pJ1gcqueVlp8
p36unzxVV08vFy6CYulv/v5i2Cie2uH0HE2irFTk/+iF0TCQVuTeYq982j371C7WN4FHCaon5rCt
TRz6WmzlLyLkI6QX4akc1vkLFhFAg6NmXaTF5ZKWS+e9GLziW0CSW6AwJsLS7ljsEFtNYnY4kA0N
EiKqo9sUJjULdPfT7CznZ8WGa6lIPKhSy7vnFkuOoXP+BHTU86FjcdN8Dln0M0z07rUyYwNtgHtP
wDGsjKJRiGzhmLZVnW/n+SmJMCo5WLOQSypxKgm7R6ku2u+KVFBXc/SHpx2xh68RQ/YfJV5Rky3x
yTKZlFtaf5gS70nwdc6y1EY71HJbD9UFVoZ3aVi6LnnHI4ZwqGxF9VphHX9J6ZQM49zGY/ejMIIC
md1Fd+2M40D2hzEEFm8oER4b6iYn18NTjLx4ldlPD36M5hY0yGad7BzNJQczLS62FtQszPponeK4
Jsel24cZP3p+KAG+N9m8STzQCsol1xZ4485hLWUV2toICNqFezscdLuATWR/l4mFfSUptEeaVM+x
18TBrLyUoVtOzI5ZkoQjynuf4P8OdDgFXjyIM7p3A+8MumnW5KDKVFYgwcq3lZ1Ap7Urte2VZt9H
J8uvDKA3eEH9l7zNH3lausfO8g92B9nDY4i08GeRBwblU2tKPIJj86jGv4sUwdrDK9TJnIhhUi2P
fdKuURcS2Kxb3lH67D1yAQbdjLUICR9po4y8fvL8DXZu6mr7Ngax5TTOFp+bfBgwrHbVvMMsnHco
js7eLvEqlM1gcSfERGJacKwq64IJFY5aDkdpouff1rW6pQ0ClbCKvvva8C5/X/LB2blKarsRHTn8
3a+a06qZEjbuyv2VMkaws7JkL+Cxih2EdSJmZuWDUYEd7q1HSB2H0YHuX/nOzufAW6c16HPP4UIt
AVeR5wq4PAx7mJkEq/jOLdXyYc9Z5yPUBHAdoYIZQ/zUQcMcdBpm1Dcq3yUAvfHownpYGk5ML6Bm
nWcw1Juc+3gfS3cblsr8DcBvVULGlEat/8hIlT6xH0QEkQzpi104K8NMgODML0WMYUELSZmX+d2F
rPHIBWksXvsOPFtudNYoh1jANxVF/VMvMLiRU/rHEtQRXjg6dw/ZPZbJebAzMait3eaUk+hHBgZ6
eNJ7nFToF1SzxUqVGtRcuB03R0fX5dpNtIJkQJwrzeKn8Js//tWY+vKRcipbfUbFVUDtswxykMYR
lDEgOW8VjZIsnhBzr5NXL1J+5SEEw3QaYU055WvQa380rMk6OZKXeKCp8NJ0X8YiOmV2Cn/fTs66
BuCvM+23scntk4KCdEmwFBpqLM9TFL+aDRu+Pg2Ne9o4rOImwmM00wupWENjC0bCP+ddAnghbZlF
tyYDEHSdKCPKO1KY6R4iVH10HiT3QhN7MTcoqRFH59y1wrOLMtHLQHoK0D+pGQanMhc5MzxspHak
96uUJ9TWN8fxTgrrPppK9xISfLQp6gxqa2JTd8KKSeb/Pph5hQ5iQT6nRQoDi0S/Nidm80AMytjl
EZW0Yl2P4B8MmspXJOjM1hOrP4255R6HCghEV3YsKGoLHsEYTG+ZpW+1SMSfy8Y2+rMRIK+PQwVO
hvxLVkUaN2U7pvu+yPLj3xcgjAwbcsyAdY9LAoTi3veSX17wCrFlTtNwWZfzPLfWmYL6mJPaQsXB
oMnwYe7K0H/WTu0/C/Uh2LJdrcl7TAaPeKIMwQsOkEEEpiDCP3T7gJv4QjdPbwg65F7vJvb5YWYa
d+Zi2tnQST1oDfOggRtkpV+9TWy5t5HHZ266cEhk3DJ1Urk8kcizg+hsL8dJPmVo5MecERnZ8C0i
RMsqroQFlle7TcprSLq2qJ+RHKpjnQaYLPTwB2Cb8cJNegcEn35j5XZVDaAqr3EGgypY/WedU/T2
ni363zMBTJuARdAewNJyIgbSXjkUWIfSC3Gh6O2WPw2mqgP7r6288tXtdZDnpKSvBlNaYP4y4DMJ
ej9LL/Ub51DD8y0fnv5AkQL5rdw4mnMA4Gpj6wS61ihChWIdgq3M3HFdWCO4Z46eYxzVIC+axn06
IDcRNcyidTt5C6eN7tTOwSycr8wnZWOIiocRNRBevBx0yOBCc6u1YpW1+riqXEeyZMu6czCsnY6M
SZaNeeHYhJwwj8LJ8ZlFGMyzMK9OKkD00upXIifCHUC8F2k44amnQFpW75ULs7t0W/K8czLsaSmY
wU4xAYR5RRYebXuMp3Nj6cyyl2ngr8OQ0RGqiurkZnAigiBJyENKiw2zfDYNBoo4XyXsRbxAke44
leLqD4TtTA0pspYMu11Qgv1RpBbekL2x66+ay9+vgCBAUfN1b1tDID4UMZnSdtciPxtgcfdRu+tB
gW0RB5pL5qvlQ/ll+bC6P2hD86tP3XDOItqberJPoSh5Yc0EU6cMUZSE3U0gNLp5qdccPdO+hVb7
0N3KuPhB1j/75CkiXbz+/SI3X0pfE9csFE+b+vhc2sDuARL6H6Nb7mliOkZ2cbatbRXca3uU9/9d
AcmOB4Hjv9oKYDW7ljCZEQDIwTM569b/Rbqt0qiruwABUYzwBfVMrd/BK/uwv4CIWknZHP1ZKR8b
mF/1NiSxYxy4iaJx7/jSIz8G7hlHClBhlUMVh+vIGA3NSmS+SZgADCUMcGuVQFkIDJHJSxEwXqxM
CCH9LNjYYM5yQe083LQ5058UN9INr5gHu/PfF21gGZYPyGn+fqknv8qYRb0UbncMQm9Vd3W9KzrP
OSLKiXAbRfHRdy1zD6RTHWT9E6IuKy3lIDXU25wEwAS+FKbKJvHkrZtfopprG+MKZDSWTkhZojTb
mCaTTVNk6JWd/DWDYXD0IshDcdEhbA2cN9gZxJMU04LxNT50So7F5KBfpWnGjZ5Tz/PnWB+m6+8A
FMwrOP2IhM+ArZPA0OiKZkbDzVTzLL+UPTAfo4Mro6VB8WiZEIOcHtzN3yvPjG+e22hnFQ7vIhiS
N1YyiPuHLIRq/WNAWPP4++IRPDrbLsSmOBZRll2KoFGnNIpWDRFAL2WD6frv9fN/5l3+/2hLnv1g
+Lf/B1sydXvUfubx53/xJc+/55++ZOH8g5vaxixlePjvMSz9hy1Z6P/AK4m5zDFs1AKOjQXk323J
tvMPy8LLTI9t6Y7ADvDvpmTb/IfH1YpR19B9zzHxK//HO7v98y7+p5P8vzclm/zzX253V7csw8Ty
a1u2hbPA/2tb/pfbHddbI5qIQF8qKWuZviVR/elIAlGCyHpBhoH3ZViEXCd6kX6OgbcdUrb+YmDI
ZoKvKWqUZdKCyxU+OUIXsVluUKidtIIOAe/z2nW+PLSejZlsqpKAiHK4FaY8oLR8Q2a9ChoyVTAf
DZX7e8q9fVG4FxA6kvZaUg90rTpbAw/zxL13EL5qndyEfq4qrIc93dr82PrDYxJEIZj5k+yIXdGz
FKyt8kDNfArd7qAw3NKAIw01P8a83wrHKBdGZr6roXkVzATw1c4PfNXXl6qqt0jtWJoyaC3rVYFC
MmQYSl977Vj8KU64VGrLxv/D6KuNmYjZR5zKOz24JdGjK/xHU7YHOergouTSzRlwqvDiW4RC8xz3
uuJtQsfEMzwDJT3VJ1mB161Zq1XJvh1zlE3xuugCyn5vx+yIDVS/1llkhEzLlfAhiR8wJ9zzJr2i
tziwu92Q+/rL7PRnVKNY8tO9ekMyoJakfKTLQBZLph2bojRPHoktHkrk0UffEJcStdO4SXOqC5E1
lyjbyjAhsBRrtZVmqywyN0SSPEq2dVy+HyJqNozCw6mD6ZfFewpI5lOgRNJsQrPgzyCJp5t9INR8
KVti8OhTMoq+qbFJoEiAJ3oOvFXL40dPMGUgNiB772nHFfBXjNarMxRxb1NIshd6RhyIFzRJWc53
MekJEz99OWovbfIjsKaT4yV7Re2B2G8ZK6DpVfts2KtGNI0sdn8VEcKSyM0vaQTj3ad+9dHMBF52
HJLi0BH2UsFFN/G7jTos0+lHbDOhgzyNBJkt1tUlgkh41R2BytoOmjUIx4PO3B1fwkr6wTExP7E1
bFXWIxz+LOsU8SxLBNHJA3PMnWbiKsH2uaS4AFpUEQKGIDl52FhfSo3Iokw76lS1rqGfChyCFgNu
eL0bwmCJv2tK+Cwai8OkOTeN/ZKQKFYImPRVt8ortXRgdxRIFqZUbS1CIxCHv4zqFAU9zTfS/tKm
jhbTGqHSwi/Do1P8agc2aDUl0wT0BlvoFbqUX3uvVjYelMvQM+/kIxLta21otx4dCezEWWhbSGfv
Q9ur2+ISp9mxVVS9WfXJsGVfuPXNZShcj7/1zPljx2DnocouYi24qDp4B6ULhZn4rGfiapteVfto
Jg82TB9RCgMEMMPqdQDSsIRmuvfbte6Nr0VDbpPbncy6CRY1n6zOQIUK9mA07rW2hztyQfjAIbR1
qr26st8LJEwUDpCAwp0wHH3RxD8F+gVw25WTrCVzE+UwAy79YZsAh9P0N2fSQApdYXggJb/FlfYV
EYejTPNcAI5nMkicjQMHcMfO6cE6AU+aJOnPDH9Bbv5ojHDOSvqKHJhFfVdIyFEZ+9jujA/rtXFU
v8DJblhTtOiIll8x3spXIxKzMrirKtwpP/idO4wtawBihaUTwiPCp29WnzHjnoWmnItVlL9Vsi9d
Ulq0OWIbzkKaNLsxQ43UtTZ5cPU2bupjZhKDSlPbLZOx3QkZwRRZyaTIjgQ6ZyRPhy9NkB+U+mMG
hJem9RmvG5PDg10ZP+oUWyZjWrePUGq7HfVstbQpp1l6QU/qGAjPqbDlS5qUr2ObPcZ8WpsJKuIe
w1UVPVJzWLo9jZKAzNr4u8pcW7L7tLSC1shYRWiEXBHfzdZdmeyGWBy+uaQwm0U2M9oWnglf0qxY
neGbit8as0LL7ZCbY1Tmn9zjNkgnsnnGeKTQVF200QKQj8NnjmgR1OChVb/y8I/f6QQl7yMcFfb4
zPtnk8bboBvWGnSDtpg2whRHZeQMx2Cu81TCuXxHm14t5KxUSQBvTqFgU13ZC6Kv4SONh6x6R6+z
zJOfjLVwCxCMyxB3NE0kCMilVIuHAT1EOMt268MwsXqzyxPU4w+RjHA6S/sdPvVJNagE6wpKmXip
uglEWcztMfm/Smf8Rpl0qQsOhkknhbBjU+PiOV2Bdtq7Eek5JLYDwNmkHrKtsW7PQgaHPCp+SAQN
pFzQkMAhEpjwGIJa5VKNxjZCQW/0jBRcC6Am2kIZX8I5+XPyNgQ1Mcsaqg+TUa1WZl+hK9+THqgg
M88+xeuGdOBFH+uJ9WT206jKQ5XxczQfQUwwZWalawv1JlE7aDQisNyh+uULJoZEr+2sGLESDQE9
bbyfEObC+P0wCVQURX7Umfg0ibbtJW/Yj15719gOgqbGNh8sFc5BWX+3cFLpzu918ExjNr9RREus
6NbWOHa/GeucY9a5hYp+tzX69qzaEgf5SzLIxc48IgK3KHEt+vA+iNZq8Mi2UckzpWshxfCtn9cR
FlIJj3CF6oC1Hv7VX/TPQq+1Twu9d1PvouzfmDuT5ciRLMt+EVKgqhg3vbB5pHEmnRsISadjnkfF
1/dBZElXREvnokV60ZuQyiyJdKcRpnh6373nsikLgv1YpE+hgKs6t9+FjVkwhFtdesYF8AR/zriV
1DC5BIg3uOROtotzAzqni/aFtST6zOlmq2r9iK60zSjUjh356XbiIq3hbZZsWiEbrVKjfDUycSbc
e9bozRbFhy21ddCJdxym9s5VyuVG+6UcVt9lbZ+Nhelv2znXe6Jebee6WCIW2WIiikFzVeVYkvr3
DJHWfoJHfPCKkvxN+ewPGeKFOgwU4hApQGrK3UvI9XloSuyYRne2Au/Nw4y69R4gec0/RDVOxfCQ
JsdJujhi5TWrm7NDwgBXJuaDmH7FgZAIS9bseTnI3fFJ9tgnA1uSJQEKnUQ/eGiOBeqoO7pUfz6W
QfCKyLwxKQOg52op3QLGa5X5ai7llVjAys+5KWGjMfrqpQ7Us0r7j8hPLcjSc8yuv+TlHr84kJc1
jzRPPfMscwTAZomtVsT0obyMlruO6VGbMpyo/tHPfxyv2sdwzqzuBzF+a1nXQn+6EPj0DN5GU5ec
skzLTdovM7osq+Yio4DEJx7BoEheJ4IOKEn3WTUfcVFn/kut0xebAiknkudG1MTI6Mcojb3f8NDX
qC98GPiHa0fe9XnyYtFYQZXj2ZDdQ8WLpDWCXZAhJebpCSBL+GSQOqjjAzCjx9qSFyNrN32owxMK
EnV7yBTdL0oimF8CtgiMUm6T37A7/mrJllle9BuyFHivpKLjyvXXtNFtO0jhRs69dC6/KhzIeCKx
mRZwvXkN23m7G2lQy/AylXb1wVeDYAb2KvuLKzDwXI/gxIwP0JqfBYFBCrxrufHz/q+/Fm/RzNya
vXFiY/DiV/WL0znTI9mYU5QqLAUF1WkDXSiqxcgqmF1npfutBR++7mFWD/GuoJQQw3R9MJegqztz
yKHzZM5dzi/8KOForPN5T9Y7Y88a4jdkEXBoVfAGZ2y9rAN1ycqy9cJnehbY+uKVW67HmeAhKNU+
yFBc1bTNqMToixiU42YyGHFb6dABDty1kW287TOm7in5DorgKw3tU4pWjhyKaScb5vOk4cV6NM+m
NJ70S862xru0mImViczE7hRCzb6w5XESYq2q2N/0BhKVdPutkDrchrx811Ua3ItD5HovuEGMTU6y
zEv7H3Ca4FHW9aSvBkadfGOx5vDPYxA+aJuECuzhRP2ped0EmDHK0adl0cHzVbtHwH2gaUb5beux
XwkPWkopCdbUE4hFlvlT++5HWI7fXZYyuktOWW4/sqfGiRA9u15ysR2J+TfZQeEeqIdzgxejL080
W9JeS01IKvGO80JTVN/FfInC4GSZHo0FM5OpB1Nfq1MuYcLBO9xrEoJsc3c1KYRAUYvLNcsgeUWG
oKO2Bf+DgXMY+Z+hlPy12dUgbykYaobuZCzsSXPuPi3q9QKCaUWMycDlYoGPwJ2IfATejpDcPrDG
VYcnTPrvAgjf4H8DArikaDO1w/vI615TGmkMwH6r6Al8ObnVZmuwgyOTahBgDF8ik45c+mx08Ghq
cmp1P2f029E3yO3tkgfDex8BMC6JZXnpr/QhjEq9AXD7UIFKJ+WcPFs+fgS3hNLHR/jsNu45Ci2y
npJnmXa4rj/VS8eXGQT2yRZfc2Efok64xAFtslWvcsZbnnQ9HCznsZ6WMR+KH5dcqfAzmNTKeAfU
JbpB3FN7iN0ZS0tHoac8dn50tNIntuXMfMp+7oeWdH3LEhJvhkpv3kS0K6/2GRzYDFMYj2trdrvI
x3wxI0GmdLMgkx5bIa/OhP0QzwnfQdfd8i7rIAYQv9zPriCt/grBSPg/2uYLACLizzgkJ1Wn54AH
bmZlp0IMFtYFBa7Ekyc5CRFMCSlHW9N+azJ+aYyzPTEdHzIA8uLnMnUMcP40UFcbns04PKPIus5X
BrTVJS4W9eGTHuTaoJ7EAvZaCYaDDEfDUj5DgYBBUDeKnqDQsyhq1kOq70LVPQZew/KTDNUYc0tN
QV6dXR6qmdHC7l65RK+yqiGL8VvZ/j5wqwv+m4eI7bBDZJhLtBiwCttnBgMakGoGMBFzHA8bwopX
eC17/r/p79ilkjJJSXmkX2P6pApird1gPIQm6Us5HytyJ8z6waYHY0JV/W+WWrwaRhbPzm1S6oNd
0W2ccjT54hm73bmZJQkOdh2idS92VKznUJwHIl43lqI8DfnIa1DXPG+YhIu44Zc4Dxc7obgDod6z
1T01EtgEacs0ve5m9mWwceffVaYvTu0+oxP9VQrzEbcJPZjjtSet28rpsZ+s7JwP3RcmY37deQZq
NAIg5mTeiZ8FArSzdfpi57ASZqeqXgzBZNtZ3wlYyT6qyKk3zw1+XMueTSZ+dim6fhsq85dDvK2m
JFzgxyQrd/YMRXFTzAW23mX+vBfOfCgz68kR+LXude7PWzPobkmvziJjqIV60g2orqgd9sTzOlb8
ocreyEb9ahXdrTNGqpqKyBw/RL0gpKMGhZ1DKJ66h7LAHjyV3Tnw4zPm4VXbWWs/0PddR5PEMBr3
IPo5FxgGaRZI38dIPod4KTaD4eR7K+FCFRGSKwRhBbBo6APgw9rgxR8s4nXjISStvGLyWlNDM08O
hy7FP+cmLzXgSlYwYCcOccUio6chMdIAn/v0pgZih+jyCXG2hgrAIslOFM8LRrQzvX5fcnSfNLOG
TNNtS8JlFlz84yy/Wr1trFwsEjbKs7lnOcgsPas7F2rQEEcGg81PKtIdIemKltR0P7rqJSx/O8i5
eGPYwFVUaQT869WHAFNTxfarStq9M/LGinBEkZQHQ/o7xD9cld6+NC9N92m0GZF149FvKDjMnFdc
VzzHqGEReZjesjqSj+IrSWmPalsasHS02DyJWKHdTdT/TR0RSO5n+Nb7Z79tuIrKI5G0a2liG0pN
41NwZ2IYAdhTNA8SY7ytcMpa1yVUICIctaQPEw4j671rq45AarumWvGC/RKUwh7wBXUbO8b/rRPx
Q2bvVfBRmW8gpgnuxcXTlMpdMy6o6WndyxxIhUW2TphYFzit7d0QnDwFuKIMYeTFuSBS3r8Q98YW
PbSPob3EvfGedTZliJm82G39MEzwmxLpnERMVWXKdcIU5XEMUqwF/q0J3gwmHC7jxksajTiVq/aS
0fk3HWsUC6MPOOFMiX6Xzo9KRiA5+h+vwvCGryjcOgk9lDHnVtUW2D8SlB9Sv7qiVWaO5j9pEyL0
qUtf3XMuHzp9nxOYNmqW8p6Bysp1GnV19tQmHclDuPU97ZqcxfoT/XYr+PEmnkimWfcl0eFXVrZr
Oi9UHp9SiMtFulOucev6aNMPVE/bHrzc7C5PCYMk5u8k5vLrMdVcMg1VArrBqjeH82THyHMJO5qw
xl7NxaYpI6Aq3JUomWeu1bemeeNXfDVQH4AM4e3wd5qGP2Y6rxwppVH7OJK7AFsK3eO0nAEvcPTW
tq9hmJNvKe5ngLxQw2tVb8ivb834O+X8T6LmFhdAjzAHr7hhQiTuEwvoyxNqDQVgnBtWCPh6rO5y
H1Jt9ThBglkSsf7MqzAFr5whapRQiNh1Fxd43Gg4t9yYAINZP7KYCEUw+zppii+VmG6Apiz1dFIt
Ym8Vcq7XeKlZ5OxouPipAavrkR38u5cG+5kSkRU7fpc/Mo3y7eiS0LLcp647ji2le57L4NJu2xDg
yR2Y3DIlbHStuYd1aXWPpWgN84AkW0LARB1MZsXaWFceCaDqMvQvUCzB5S6JXZ9xBbj3VrdbnTZH
390FPTG7AzMYCZqIkR9IFrFPKgKnOdh0hJ59cnwVhOkR2kzfA0tBRjNqThxivnNC89wcHSaH+ljZ
bkfL2E1hv8fXK0IbYLsmycV7AuFKVU+iZDNtLUHZlWfuMe3jVnutUSR4o+1V7HDJKta4EGkopq87
gli454E8gN84h6azFuSRW7PdNfm41+Y9pDCAlDjB31PykRNiLmP7xrCxIlfT2va/gkRS3Ep8DxZI
xSLPu8+ydqfjlhHjqyMbnTkBdThxfq1Bj0+tfImyFtJJfWU6n/+CgQPHGRJqifWWT2BrLjb7NN2T
N+HZ42uEC1L0wU2oP/BRtkCT28Q7AKLacsXYFF5Lo86LKdwnPwcpRM1n3zxiAt45rkPddnDKI/+Q
pe91f5zgdsuy2wGDtuJLUn5Z853RvdAadEXqOsTZfdxme5I/LLHnZ9AQq4531EgFmOmRi+ZkTg9y
oLfUzH4VXnmS00dOgm8vwvTM/ONui4ysTGNdywJNZy6eoXw9uq66H430LkjVJSA9RUPLtFUi9deO
qeQpTNw7IRXJvbr9hUnozqpNuaGUL95WmjYrl1d+WOE5Y7NzDZYwBdJ1jdTVMIwpHd6NaRtswz7E
YqwRKAwWQBX1hvDRX3XQfw4R5M0c+0/QOBn8IbIKw3LZC/LvkRJePmGGbyIm6yDUB0h8jFe+dliD
b8B6BCtMC7vOo5mDtQekG6YdsUkq8Ob2/FiUONanwNpO3zkMHZ98/Zx8QHbZ5wEt4RwfIS5nwNrw
ln4Z3XXBT1deurc1kx6rEkVJT/dWRs5urk5+foB/PpD7FVQnam/N+zMfKw5yWHaP3kdsvzNG4Ccl
y8zKt4yxc7kNqQSUANMI99SRbSTKUpI9mGG+98ViIn8ThNfSSmzDqtvYbMkG4e5M0Fixk6Bq5rci
HAjyZhevICC/WbzuYUrhDz3SlJlCfaf7IVry1WSEG6O+xnGLqWcwopNtqFfPgWM5jlwyyLfMNKG0
aIcnunPDMyP7CA6X/RWYWObIgQS7aBHzGjDjcJu4OtJHus8Csr6qyV7dyRFICYaJR4AlQDMQ5Ga+
itZGTY04HgeqIMj1bDp8SGsHeyp1GmI+eAlEvgIG0VRC3Ow3XtyUlzaxkf4MpK4AU6/fpPq5fCEq
DGh7ijWEC/lM5fnXMDEo63ZyD2DHnf2g+dXH9XivCeI8qZQDKw/zk2eE7MimMXvAiTHJkggUX2vd
Bu5zkJTtPZwBjzZWO3ftn0qRI/Oz5pc7Zq+RZX971gZLgrhL2IHziSXGqielrfo5IS/Lb1tIPhLf
rj8n2j8OhtddlvQ9PrTAgJPC+ZbJDuW2Y7IwApAhBHgILHTbODI/8hbG3jAO3tpDyj9FU7ty6uZK
LVGzibtZ47KkgkmVDMTzo24S89ALruMqHr5sk5xnhl4ShmDNOydsLn0I81pVe1v5vwISxqgR886N
5FvfzltmfYCwAwmrjsZBclf5qqD6I1YNl1xviFZ111Mm0o7PltlQf3r0W9wvMRjYPpIHt88OPtD4
Uy1ov81775gTFl2SCWIOx1UU++LShidaGOuhp5zRaLfz8G1JP1rjV6aEovsdeMW5NYkamUWxDzu6
W4KOeT2NXmLHtDfYgSn7MpnoBWS8rRzVDX58tBu1zbe4eYr8qrkCo4RBYIrtNJM2S4JwP7j+b1NV
DGIVuCR6Tyn7cIbH3IKB2tJavXLm6iNyqRmQAOU5uYfnmSqHHeY+3tjOiK8Ja/VS/UqgPK55DJNn
o2P2UrXaFiQdBscS58Ysr3w+muMkFOtyQQiVXSm2MjYSQvgznX5dHJwSft1dfoROT9CCWirEQUFG
GOwOPdjtbzHzUqhHh/RRk+woBBMrF1edxJKVq+AH56KzEm1Js6h9zbnOthX+i7YPKJks+JTYe3KK
Pcw8awtu+BxACti4uiAusBQwJhlFk8RqeX8gXFLsZpJxBFSM/Xzh+vzgHuyuZS/kzht+6Tma/kQE
nikUlLqkctxZ6mmx94SJpn1S5CQRxmYERxQ+ykgPx6rYV2ZLTTJqGVM3txjtk+5HLpm94ne8DEuN
QRib55iqJfYfZpMfqi45Q2HytlZHUUFvMapw9HIT/Axzk8Ib2THuWBXk5dS/TI4GpMQHuY5dShNG
69vAlEfYzt+1am1qVxAdLkd+PLLEJvhHRB8PFYXhVjfxEV38y6/zj8ahI9rvznmrWvLe8rHpF810
mC5lZBBCTWJI2BSy5D6ilWJJzBwvaSSlESr1s2yvx/y1Uc10TE1z2vvSXkf2+ED4VFzltLM/KLLh
mz94M1ovwBm6iWNyfDsAV/yEXvA840u4OKGxny3OClc3wbbJ2ydXVTmvTl4IVK16u77qdqqYqCJj
Yw0LQaBtkT/iiLRyHvhhiu7iwVf3WhjRFlmyBjiEgmKV2HfikJKrEV0JD1qUn2tSFtlSXyRba9cQ
tVqPiUtSVXEXKUeDS7mNkEXsg4Vlxz0q5e3Zz/gD1FzeMcY7azmBLVHdk8vPoeRg/MEwwlb4baqC
6HXwieeRpziauTDXroDNsBwCfkZxmBl8Zw6/57mntw/M8hFj78rp67uBehUjFhV1006xMZIqZBeX
rwfTB748UJqHKZtLbhOLbd1kBJJVTkS3clD23woT72w634TfU2tJ60KlfqdeQ4lUY35isGMBE4Cr
U9ZP6iPU9FptK6v/5WBwRW8zL9az7j37RNyRJU8hCG5jabVabx/Os7UdDZpb+5YurDkd7wBteetk
qOydygwooXp2HzA//9E+ybzOByIha8mFQ1TnMSnktSoOqXKxHrREkN0EZEc7dji0BkpogpqvqzbT
x8QKCL36+bZL300hodX0tbyb8qrfop1S3Kz7Zj+q8lI46rkOieSnFZ3P8wwdqGvDrZeM084ZSYv7
3M+ATAQ70goLMJZ/OE46XQY1/Kmc9iWYlEMdthEfcl+ChJ8AP/Nc4GbWd14B8zYQeXIgMUQ/kwsp
u+nIy8NNAOg5Q9hwR7pa0PEyk+ZeGn59hHor2wGXZjFBCrkSeB78WHABZvu4baFlMd4vBeFOs+Fi
Rx1b5L30zKooCKbPN9PlA2HM6D3ONL9fmuzIy6586d5RMEpe3+6WhBfuBsBe3uTewG9fqDRhkdVA
czEaknbgpMuLN0X4V7yJvRSG/fOY30BJyWOaUKaKMxnzTyJtFkPiBx6TxhzxMWAjOZdG/jnFR6+b
HYyjOfvM4SEIh1NlFvlxNsNqT/sSXM3RH1Z9cQF8US43uD1E76POOpMxO2ae1rTcTW6z7TXYvsF0
2l1WgfUrVXGXiE+nbBQQBHvHw3L2a+ltHYsmgaxjg0RTyciPQgMSoVnm72BjdfAT7CpI98F01yMM
3bQd3hxKETc1vW4oRH0FVLI3qXKs3W2NGgQtlvm36Hnp+NFzGlFIEuDfW0eexf0bX8mWpMO4hXdO
JLJuxV5F6tFnv3UVRXCsjZikPXxw+tuWQ3Bej5pwf+NBw09H9mOkQclOJ0hcXsLhQvFcSCsAlhiz
GxBxpzez8jkmksuIZ2w7VKBWKyqoXYQyM5k55/VaVCSQM/Ll67gLuyMGT7iJMnGvFv3qYxfmBy2f
hmmK7tOU6YTzscGufdbGwNUiXzgxKBwTUBc9eP1TppxL6tU86VX3KiZqq2L7wRzf/MhMjwQWiec3
/V2e2UdB7olCX51zde4bvt4RXQKGfWbKJJpSXmzIRHt+bk7a3kL6J5S57BgTci/8AjrR5OfIH4el
7W8GiDnhiTJA1vVdto3qPFwZZDigm5k4jufAoQruEmHwWmFLsfa0ExE7L0NSUtaVKDuFgAMcqyKQ
zwaxO16XGQU6Yferoc+GznZmlxxfBzp5dbSGEi2Rbvph6VDXsAtwzvgPAtDaMoER7C+B4QqCtx81
vq+Gpq4Xwm53HPQpb7cZ9PsoLqrBXzIQOcaDM76S+QPpX34q4b6VcUxzY6NvPYpD6iXxSxeP73YO
tmrqWUOris86cRaQ6hB4LM3dhW+d+qvJn9+qyb4vGvQN1+s3tR3xem+LZIcj/5HaJw5ZqrC8EViU
qNgaOZuojB5F7EYbCpXSRcgnm7mStgNyjswaMS3+kSHpdolbsV6u120ed+uaS9OmtOLmNCTifUCy
P9KuyL8TfE+FU/FZY//r37JI/KFZFq6VS7AuA0Hl5I+zTmPUFESlSQ/cF3jls1HPyAMfZe+aZ4LA
65SX+xW1gCLDd0RujEJDjosQKCgFhgwztsec0ETTJixnOO3Zruc+g9wmyPSl2ABi/tbVAp9JEVXO
keGDuWMrjQepcM4M+xENqU9OVFV3jtXqa1Sfdc39ygtltzWmUj5Emn8sqenISD/9oq3PNXUsL45K
7nwRcApPNUGqQQa3USDlNsaYf6YOmnIRGdkmGEprR/NecODvuFSpBSFNeIr6al0F2GOwrAdwMfG1
szjyMze6hIzA//6//vu/44I0nScMKHxgF5eVNr/I9qB0LUwORa5jqVvr8yR4V5i2vUaM48EPJdgq
RfurE0/iKHDiGC3+KnMwr05LH50ZN+LAxh6snQWGUzQX39afRTMH8EPt5IhDxmSLcAXSQb6PRTQm
9ndjHlIGYSh1qranYwvoJA2pLsEdVi1BHcUo++JPcCln5mv6kayB4jgZKegNS4SKXpJVQOEZYTvx
QoK4Rrl2P5Y7/p4YIn1oVGLtQ9AJOd9k7YfDNfcaZu1+0Nc6IJxcqvlU1ZM4dW5xtaKOeJqoL37k
PTRq8u/6kZpLW3JxsGjdOgln2voy6R8qZ7i0ccHe02SrPVILsu/ImK+CYJ4uirbSkFWT4YnrkMJv
Hjqqym1GCzZi+6awmodmqI8ETCKMBYVBi7NHVOw2SzQNjwpfhiov3FU5oOKm20BgxayB9LqqcK6s
wpauRKek6JJ+KpYdytbrWffDKbEWeqKQG8/mhw3dAMLBjKpuxIG3NaQuVlwHOihWcMrg9FuHeC4O
tZd9pAYTdaShukiAg814mePAOk80FbBncS9VZ1IwGCT7zDgqu2YWb81P2f+Wfmag25rAiOaaUTsK
iK+W9o7RfilbjsI9OUGbtXj1CgQ0xCiJJZfUAw3LDBEraO/1Q4A2wbj5GkzueGyi5nVSoCbboWLh
1JKCoFTxw2uZBsLorjDbg1m37muemQV5Db7Ffo84XYTxYzE91EVo77wkNC7S8HF3lrg5tf1o+TaH
Qv+ZayI1PbJXjqKGmJ3RHqRJTy1tmbY0wHfgnOwz58EWM23YGTYEY6DXdw6q93mMf5wEnLjgXix9
lqeJ4l7ZqG/lctbCD34jokCnvfFltM7riOZXN0F61anx7Rvqnkx8egD0VTGY208W847pEd3t4KWY
Ids0VJm1X4+Cdabxp+66E1ssD+ZgSxgMtFoKUS/oJEujGnOr1Em8chy1NThy1wZkk6w/Lf2YYK7y
XdRFvF1DwvNTvPNnrK9RGH6GFiFMn+p2q8nVBhoNyGDTeQY+eyE2SgEKdmQorByYrcEkXHUYijGi
xPM4rPV7lTdranvRotSRqTuBqrqBPGRtLcT7tsARRPzPgBTWftoDYc2+pSOmwIBIn+5SZg1Xs2yW
9Q63lSKoso3Nr6GxSB7yMZ4hSk27wTCPqhAj7gzSs9H0iEubACKm7gprg25u8AN4mvnFgCRzW9jE
dHbWFAURmQrWieQJysxbg87dJv29tiI03RnCUSTzd+7I362aeA1N41vYjnzf5vJ3lIwum0uuHlFx
EzHxH+dpgpKbOLgKEoU92yk8OMcQFhx6IoxIE/RuMIsJtUG6HGEYMBHKaKBLWpgHo65OaeAZu8Di
Hj1Ikmvl0NNF5TivXgB+zOrzjQc+b6sHmgWtkVMRZenSyBqj6dzcxnwkpdTpU9qaJZ3L5WeRiJub
+QhXuWkeR9Z+A9cfp0itSxhO91bos9cSyckFIVWkzS9+TUCpaqxOVeRsdWzT32ePByL2T4VK6aeL
/XaLDRxvTQMLpGlGsF2UBKTTsmUrBgCY1ITqFrHKa0jHRXXkrUu/gOAQHZqiczd+5NYg/+RejtJe
VbKi8dHmGI6M8mT3GHTrhr2GEUa4wKZkl/VgVXou3xuSIEVsjyii4rXlCZRg4FatFfO2Kgv4NPiI
e7CoTUr1bdDa894jxYL+Pp2a5MvU9MGHUfox8PdnOQHO0YrKtW/EtxCPZWk8ez4Q6BZ9m95tz8vE
nuYwyROcfhHZqQ5VUKL7edUVWMjiUZdrE1z0JjpFMZv/jFIHwHv8hYLOuRWg01cFy/6VLLgEYe4Z
N1HWQTQdw0ffutNYUx9d1YMImwnvp964En0Tbd1qoO5Dh6/puDSfKYZfL0l3yC48CDqoSVGx9zKS
y5CY7v04s9ZpZW1vSyqWceIKZuVqOoL94pYI/26TdsNWzqnzxJdiRWOrv4oIDO6iAm+eQWwZYSVO
DX9vcGq7c+PtIZli9uSHubUGBmz9lhLM3Rs0LJxjJ492fYf8243WgOW7PipSsuTG4DJm6YWK+n3K
y+q3jdTUei2ZsD49sFDsCvcWN4qjvX7pyscmmbeF86sizGmwXgs0Efvhl9M8iYTxiLPUAGWBFly7
FXo0tYn6swk+BX/rWe7G1iO529N79SfIMFZNW9cf7hNvZrw9pbmz6aALjvw+lPsnaB49Va3H8mcC
hZrm/d4Pfkq2ehEfBlUOx8mnsKFtT22Y7KLcOjtkBr0hPeUL4wQjXR21x4d+6UPN3F3LDw7dbhuV
OEV32AscnNmZfu5Ka20619xVWx+H/yjlzcL3Ef+SFpRMbpe4jLZBKD9cWC+gJNZmyiXJql5awK3c
ie4827x3JkmrFWuHjjxwXtjfQqMmdumXoZpT6A3vDi4CaPKoB9HvIunpk7wfuvJGH/o+nszjjJkX
fBM0dvRVu/kZmkPevKbZtwlmg02Ib702w3moXFYV6rVyYfyMbNezIrwXqdr5EXtwKpfJIg411fAJ
tmccydAoW++t7MND2gc7PBDHxkwvpk43tMWspnrpNSY3vIl68KpDD8Po3cUI08I4Qs8G/0Djt/cz
xvV9mPVcumI4veKg4vaEDnAic3PtIlaexh4a53UJUVjsMuLJXr4voJp8og24jhwD/Fp41zKOTslD
0b4X7tdsdlsi91jcEPznmApuOnJxYgRPaYMA3AFLhUR3RI28b7PqZIHijp6yiaEfKCRLShvFkC4n
s4sPsHj2s7DR/BLnoyO1yNkjT2Nu3BUR+ZDAY4joDRq/1XCYfNxWLaTr3BMPgWR/UZtUFUeO9xt2
PR+cteHCt2N4oNhl3bHKnAOAmerWSfHlLF0G2ld7RpaNo4Zz1ZhQR/PPAOO30b3DBkgrJjcZXR2r
vE6VILqy7EzyXYbvIuc73VBG3fMfHetjKjA6y3agnrAjPB7h5TeL99DIPsdC36vRXFBHq5yrsmyz
L6NPTp7OLknrH3LBF2vA8xpDwWRCDRtN/DcC2RdjQIqtwwhCn0UpJw67wDP2IbLcvMOhCfbEPrAE
bAK4WmboP3R15ayyGRd2B7y4scdjG/CW9sLThGm/0+UNlXaX4QKzc33fBtGH6esXzyXuyyJqNdog
eJrmGlk1Dxrj3kKoirGRNGyn5RQeq3Hhwhpvht/+ETmGUXXAOon6iVlycbc09cGvra2DA0vG7Xkh
9ji2gW+VHQc1zgR5Fw9AR+G0PJeNcYTDu+kC7rdEE4zyJXdO6LfnjuB73ofHwqZhACs+L5vuPmYC
zgf3VRV/8XgB7tr2pWus91R/JwVg3yw72pL1otr4AaneZqRaB2OuNn6lU44o6F4NznruoO/KJsEe
B5HYm1Fywe64zjN6WvWwnQzjXOC0duC/CB2wloYTnDgnSzFFDt1wZ/J2XHsFJPfys5vYGnSVXt7k
Yu218fvfknz/lZf7eymm+GcYdknHWbinBKWYnlLER/63ChRa+KSuCgsmL+nXQ5a8hBGJmxpG1mqh
a6Txr87il4/06y808ai/qgpMQ+PzxINl3Pz11/l/Ha7c/4fK1783vv6P/9ge+/9hAlORf/zPAcxV
n4WfzT/zl8u/8V/xS+9fjumZdJu6tpDSpO/l36WwUv5LIZaTciaDZFMG9t/pS8v6lxSUVrk2M5Zv
ghn5X/lLS/xLgp5xfGlZisI3arv+L/KX/6x1cvlf8k2TuLXts6S33CU0+vesNZvpHtpJz4LYUR+e
6T/iXOmg03aXv30g/4fnWPET/TPnKS1kKHxqyrRsqRQNlv/8o2pt66ofIW3qZYdk7Ip+/B3GLIyE
b1EbXn3H+fSnX4KP3AF/xoJ3bpqQK0oIYHV+fW80yZWpDkxURH5b5OIthGYWTU1+rEE8waCj4ZQh
pQKtKG4aYu8S+8vQ4/GrNs6j01JHAWKWgnOqt22+JOYo3tsYxG7hxOCrySkFOFTqgZrr1J0w4DdE
mcuHOaDorym97xldG2w0+Wpz4cA+aBLYlSHuslZ3R0chsOUpMSvAXUQDrV2VFdC/PXweDrfJgeYm
n76wNa0Ta7synEMoOA0ltRZ5FbKBIbuVuZLBvvdMIKVAv2Soj7Ua34t6IEMgoA7SIcXLMl93tFJ2
lXMoaUGvALOmgX1rfQ7RBBWgtoP3woOezaoMONJEPmQSnLOkHRAXTLBU+rFsq09MtacRKr6XZ6zr
fWZYJ76ZIn2J3XMl3d94m4Z5/FrqhBerSAmGcFNbZbTRWd79+9+YGg31TbzCLMSgCyxnE4v4g0we
hHai6DGZjAhNRprNbdbN0QnV5+hyR3KKI4oBfiqV0TPls6PFEib7fZwl+NvK/IdamHoVGOZ9NyCj
E9BiCzu9k+AJ92E8/2q4mG3KrPxuhpyknWZzJAsCJUQAbadGi+KNfmU0ZpBJrQkPEU62EUe2kTro
20sNYYLfhrd5gkBzoeWVAkOfmbIzgjf4if+To/NYjhzXgugXMYIk6LAtbyWVWn7DkAW9AT2/fg5n
Mc/0dLekKhZwTeZJZGvUHoQ0t+scAytfRNJvpcNmmp4N2b7pHEpV1sdIt3I57GxkOFVyQlC4UOdQ
Lznz8Ide/Dg3EJrTZbycIP5kbEC3xGCoM9ovrbEG5SXG3lIMGx9Uqcj11rYGflkUKCKnyUCHYzH2
RXmLbGUvm/m5XuDELfL1dTvfebFH8RqCmoxqhsidz9q0oX/HoH9CVcF23Vo6zPhkeyncDZ3+NKbZ
rB6cHCdwxP+1mwF7sPtcMVAGkMralUnZhXdxXKeZj6rUvScEAM1WUYybySBES7Fa8bOGdT8y7cb7
Z+jiDULfc8ObY7fwJE0beDbATdoON7JQYKVtSW9g/vk6wHfT/Ll+82+MUULME7JttoL1yupXTk0G
q4xG0M9RdHL4RdtBOFo55T+UOz/lyAc7LRANkz8MCYgdESPOykYTH+JE5iakLx/cl7bGgtwY6a3u
6vtmMqmezfYHQuBd0dfnsc7ia05J3ONPXKEqJHwG2NBqNBAKMMCRbZXtDdXwJKOIiwIGBkFxGoBv
M/4WA4W1BGvZL4E/kx4+NSFjyBKq6WhM1K+DXz2LxPyziCPIJJREs0TJkCaorb0w/LVTiMNiAA1I
Zj0X87+uja9wONbD6MHaHPG3h2GxlrmFmqD5CnrruUxiYKWD3nd+cePMu5WMNIRjnoX8zm1EpWCn
cGhgF6o8cT+4CLigH5rDB1vTeCWa+TZAPuxRVGt5E9K5TtWwrytGC8oYmUyQ1rCyPUhOugRjUrmE
Qi8BzyDdc8gs7EcjtOXym52BwMdIM0Oa6j9r8NudnWQ7r554SpMOvQqGlCof1Cqz9Lgt0E6wWesc
1m/VuTVkv/dldwgLhElex3SXofkVNVReemTJjLqhcrGLwxxeuzDbBgoZQ/jhCrLzMuB8/d6Lxls3
1q80wZfK6Z+LaNrYVbsfLJZSEs1q351Ds9+1FkDd4Khn9LqYbgYSvd2we0jL8DMGdkFQ4m6ynQ2h
JO9ubW4xVuHv8XZs+L/qtug3Se4CfEzOZiIPMpCvdYQbzsHZy6OyOCAEjY2dL/Ym14zZ2Uk24f64
sYCsehJPivT5Zpy6Bk2G+49UiHPHFmEIuPASAgaEpwmom0Hf+mDqE/FVGAMkcThB0jgIKCCrKJHX
SRf3TckqqcVaz/ZY0ZhYCmN6vIcwcwn5UKaglkiW35do8G2z5OZsxwzMrfnNKGHTEj27jhrISeKn
MSZIhbXxE4D9WE25d4+jta+TO8NMDtPApLIR7pqD+g6OP0z8Sv/YfYCRSn7k7ac5ZecInWGALiAd
77sCPcj/cxO3+GxxKwpDMUAcWYaExU/HwNY05ANAFYYG9kttjI/1oN9grL6qqjpyDzH9e+9bKQ7/
XyTVvkEXVNmv9l3YBt268pkVdfGrHTMZdpvhZ5jtDUhHBnQ27L1gCzKh9+cjG4wrw5HHmT6beNYv
y+puWYSLG+ih7O7JuroUZXCLJNvGiH8YPJh59kAzc20wF6GHwuRgmyeW3D+RR1xOXVxTL3zU851d
Z3eNI0mu9Lb+5L5EJKnUoAOQh+K+38V+fPb+4qE6uV4CmjOW71bX/uvtu8RHw1QyffHL9s0GJNmD
uFqDnik8dY5wFs1Ll4ho1WFxU/nqs/bdT9s1edsh9iyow7Y+TBFMWy/YaaBUhV1fZ7JhCK4dXrqg
3xuz/dkAs0uC9iOIOEhA2LwU81tZ2B/GWPyK0bqY+bjcPuus1Y+uXsyN8fSWa4epXpXugoiRbpI+
R4331A6w4axHUq4eYIs/Mfa4Bf5dKdSTGuRXkHTt2koZGqfZzS9M3MbOMSzms2O4vMmFdeO63LOr
2ynHv9hh9Q0gyFl5pfyyann5kU6Oxg7qm4PnM0l2sTF/tDaLJBszHiUg92aydfX0ge/qJ8KNbbrG
r5cKHChpQmfv3GyKoH5SwUaluCAZ7u8hx2ynwH+OC0bycJ7BbyXHqIJEW/QHrD5Qyp5K1JxuasJb
Hu18pSrvypj6TSoHOziENN0j64EHMGOFy4ziWeXqHfRgzP6TCEmr2o1pgU3dO8equfpBdN9ELt27
96qjW64++sJfad6+fgr/SR+UVRNU68Q7uGb1Vk0+ooLxfUi7S6zDYkO998bSf+8v5Yiw78o4OHgj
JkBFRpTHGYPKiKpPd2Cs01uAmaIenpsBFYGFql20jAjr+IPHHO1JYb5aOV046z8yrphYWi0tMDyx
Krg6NmFps8D+PhwSyzo7CAIHZ34pdcmfxAyvBmeDyH9TdN3j2E3X0rW2fRyfXMl4rFcnZwrQnQ1g
CdgjVquCBXliPCk7uCqilJJZcasw4uXufrQZrCGtcLrwaDvjvYsweQgEkRnNafl4FijCixzYL+s+
cu7vfcYPGbNzWRNwlnnPeUX6jyISuhjffVPth8r4pvlOuXucB2cAnoxnbvknpaIgvJdyZLpOdck8
3t2biokq5MeIrWuFfLjmpNXj21TtbV5M251PRYpBD2lKbyNSBgBjKgv4C1bjKX1ABsCuvV/70n6y
fIPWgx1bkGySBvlNYhyViRPVGm7GeV5EltY3GzcCZbYj0MHYnu5KVW5DSBs2p4d4z3LuMr+8BX27
cqJlDyM2wYdDIDLksjtNgls5ly8dMR5Z2J8GITZZ2mzjxtubwr1nOH8Is+SCIHTtK31nD/kRdP+2
wv+B9oTsGpRzNBvu3Tz4W2Gm20TVKHSQBbnRFi3DSXMAhrY8dua1ISo3Nt0tYs2Lg5VDML9b/tv2
JtxfBauQYeW59i5lOhVzIPalec1JRJ4mcSSq+sIm4Lp8c7jqefnbfWEVayzDK6PJT8uvkw4xlYg0
cvTWsfUQwGzWon9Z3gXS4cFCRST4caPWwyZDaF+78uA7PwsDoqkEEkOsbmWIQxTVNTbLKCt3g5gO
oePfgRZYMca44YwF9Yh/GaWRVz1qvO2EZuzrlxglae+0V9xlL5lhPPBI7moqE8XckWn6HoXNSRIt
hBqQXgvz1Bj/cDwdJDYNubXwMHtMdZa/pcmaj2lQfzxSduXsyTJiBak3PaLtiNAGbxnkQR7PFOjh
QFZfPtoWhAUonL1rRrmn60+2iezHSUciZvkxKNGlV9GWMo/4nf5+iIbzYBIJ6cmN5kW3ebqaYt40
y1qujQl5hBwy8SDlW0FkBElo/39N4nf71fIeS0xSfcOQ06YBa5S5asiKjlGGNNm8j4QGRso7OMz7
pmIfymMjxnyHIXBTU4Vi8iid8lZX7cFYwkZbuc6K+KK1xYUUHtvwxydZyBXRuaiJLqKZ4DUUsVgH
Dy1/HmnEjjAGOBnFdhqhGLb+OmQz0i1dcBnchRP6Z+QEsjMxeE14Q1w0GBnz/urYRcjHzPHSUm/R
G159RUBQFL8wJQZ8UR3N0SHF07vayJAsx9kVIHssT28ddOadGM9g9dfj3JPIiBezdffatLdEXey5
GTBUi3VT76raZueJ+TZprqXkZjPsdTbVG1ba+wh/isWTk5N8MguE2/GLw2bcwiwssdK279gqCB7l
ut6Q9LnNCfXp3OIApXht+saDi6gBEtW+y+S5jYbL8jz7Xb41+Q5lh3WmVAdRxvAG5HbW7qbI2Jup
3UT8pMAVY7Mis5EZkGtyzG2965uIS2Wn+vKQhsOV1PZdUPmPweRdPQ5MZBEoF/29yZos6vz7JczM
lZs6Rh9hyFtR4NjLCGYCBc4ZqLd1nN+CODv2mL+KcjpNWbovGjjZmTgyMNqFCoNPJ46e1ptlxkcw
51pWpKHQ/TiAR2aYLLj9tst5RhbLZmAl34TWzkr0LtRfCZaDyWpOKT7W5YVgWkO8YHuwTdAtMtgV
Er/yYGavVWldp/nDAypEjMYB9+N6+avQUiMamIn7bDgn/b1ITVZoKRN3dfBE9ZiJF1iErFftbe3E
QAra0yL1tN1wHTvxlUnKTVTzGyZGWuHmjHDhmTwG0FO5/zz6Gb6l4M5ujEeihPaO2ENrCcjaSi5t
QKHImKknsJD0vZHoz2nRCxf6nGnnoyrkY1h5L5gekKlN5a+WU0gCinVxO+/HGYgCquqnEmcheRZ2
v5mnpaKF/EhEnITN13/8/+982CaAnhgbkwC6TscnPl2Ig2dBlDw3Qj2kMYICA+CgCl5dqyzREooX
ZfxVy+qBgFHGQxZCYFsQKDLmMP5wjD3C+SR6AZ49QlsOCPnIgOZv9lgGF+yC8FeUAR5aa/ZbrIKE
vU0xMNiZ71TvXTm/FCUZiKXV7q0aQxKkt9fEBSeriIYRqYfDRDK1Q55ub9OJv2fse4b8xFehbFn5
pi4OaEn3phQfc2rqXddY80qb/1Ca/znG8sVJTmOV2YFEyuxfazEqTCDRkWsDSTT4aOIK4Ggz1aOK
OJka66+a8t+ZOR1UI0Inx5Kl8+QLlIftpzY2EyMhZvVk4hSZzUUash9XPemqA45rp8AK5vXWnc9G
o/TsnrOkImd4vuRZvVUWB1lYTgSW5+15eU9Z0XGXiew3snn/3cF/tLzst0wMPoMzM6PMy/9Eb+x0
xE8ya14osmiPuh//6rq771PekJJAQ6Sp/HHOCxQWvXzueuOeGpB8M15epRRpInX85tcEkNUQutdD
K14cTK2IV9bJID7k1N+bPt+Nk/4iCLyvhXQxuBUN+u5io6IEW2v72UpeSIP5CoOh8Ek5ADdKznjV
9YRQtzyNVozn8c4UZnXGP6p2BlqAEMiZ29rMCtQ3glFCCs38sUhA13PcqM6cVzWvdmO0B9NMv4Ea
t6j/4hMT3QIrHaHG08D3oqcg3o9du/d8Ql8SgysnCTYjHUI10uv5/HBMCeFFmavZ7F5iBma8UI7a
WTMdmdtV8dYYop034Qd1hzfd865bHvw4m+3G+hZODDJ0lTV4KtXfoNChmpznhAYUt954nlhYH5s2
fdGGW5ywGJV8gvalmJgs9IDJ0hDKt7LIClLsMstc1meA05sk+pwEiULQeREdoNCDdVGdja7eY+/9
CuL5WzS8+3Jhfysltsne0qg1hhStmce3rdD5LBXGU+khmvDqs0kEUgya96wRtTMMBXwVymonpvhv
mquNaP2bkVPjNNI5Or7ks+DOWCMgKiPbARNQJj91TNvcK/cZOAM/MsawVa0Scu7qLyLTkCzBk+C3
zlHYrXFjshgtjMeYPThTOkr7lpespU7axD7xSdDEfKJxGJ34Jlr9uN70S/+L6Q3bHCgngyAT/xHo
MU+tiY927vjjgypI9xmmJUNNg/BExS9yGwm2X795duWfrPtiBMsTjcO0mTNUZlOFzKJCEb0eA7ff
9AWFVM1cLTfU8f+3tgmHfOOa/hESGaFUdfVLONZvZff3FUTOlVXxMrSJeo+RPxyFNsi1MNPw3NR6
582TSWQoo0qVDCdbJ99ocv2cOmdUnKXLqZTbVbPjw/QrHM2hj6M6dS3/Ll+iJTmZRzLEDB2B/Wqy
a9Y22EyCU5/p+T7ME/9kd+Nj6Saf6Irq/Txxl6qgBWrW20QloJ5fGzZUN+8WRc6H6zJ0hSR/FnyO
lRPTKpGAxjHpfHQtJ0I5eR8JupC0ru6Mge+R2DpklB06uri4erKCcS4oG2rN/v8vTKpxZTpAGTDI
/8ORjXe1lR05yP19lntI6L5bC01+VyNQRIlqx/xlicvRt0TeFMtVIrXfbyanI3Cm0B8EiBE8YHEQ
2YqHy7GWx6MER2W0jBxJZ2EB7WdMIL1inwfMMrMWj32ffSvNCWWlPXvo8dwH5smYq2xtd1gQovy3
M6tfUCS8EiR/rdN5C5CHAaqjgZQEABZLE/mbUxzKVo9k/TIVZOnOmIOLrKUrGjs8+zK4N9PcvfOb
TOzdVtzKGRp0ELSP5bI2mRjHEGgN0086Gx/fMukly5PalKekk3jZqB1wq/xGge9sDBMbmuw5soTC
Iwsnxm2TnsvfO+BYGRmY86U9nDlT7YI94mWqLQ9TWJvsnb7/12cBJx4fH2c278YsvbZquPfLgBwP
jzvD5GPnefxHLsYb70e6m2MfFLejXujtqTsK3vsQ4+BqGlV1ZxfHSeLu6tjnr8O6f42Z7R91w5Ru
WLs+GEkzZx0/pP6vROLeN1O68zRITyMdv5a1F7kcvGCJCT8OpRP+z7gAKAl+33eYzAp6FcU9jwFC
70y2Uk2cOO+yH56aKXobRBCiQpkoXlmox2X0JBUp1n3Ux6fcNylwXLJG+qn5TIGJbRL9ZDn89f7g
UYB44zWo5+/W5vIOveK3qTRe/UnsJ4cHxStbJhKT/zpDHt6PvZHsKp+SpWT8hRwQTqSBDkTB37Tc
YzdwSC+PiTNO967tObRtPMi24O0nHB5+QhXddUb65E2wUD2wL520oXFgm9pCHSDi2r4f2WIeSO56
nI0vt0zF1nJGCeUKwpfrAqSAml1us86pWZz1atNamCvmLCG/9cmwMB8iAn912tTZ69l6MwSCrCj0
UPqRusFSrXvLAgzUni69O6Wbr9Aejb3FyvTQYbtpK2VeeIlM/Gj+q6PEv2FguprKPN7PuOaJKkYQ
G0+RDxeeoR6Q2GCX9seJ4QiCnoZR6kAlDCEo3bnko97kkKPgZTEHEoCxaGWBw7Lj7mb1OZkGEA1E
Qalpk9dEgnDmYSKA94atcY2omkdjSn+yqMOoJlIcc9mbOffiocif/Jm0KZUZelNAXSKbm8vM852T
Nr+x13QXgXmNdJiJGj4CsoS0DZNDu2FTiVhlCOG19h09Dy59tq4Y+glmyknvvDlxdG5H0sKUj5zP
dpGPki7yJElpOVCPfebpdHVilgQujgcUS3mzpjN7GfEP0z7p/mCZ7WM00SYbvcUseSxoY+Ml3zGM
sC3zAnpquCVFWa+jOUCy4GNrFfQdM3lCTu8ddM+0KSx9Qk5q3HGA8+HMKr4U2e6pMfY7hE4erAD1
YLvOvVc7b2OK9QpEBmFgWjwNRYmqi2JJz2bP/AoWRewfMC/FJHOwOPPa8sQxQBrzpSKLQNkiRERI
AOIM2axPZ94iWrEhe27J9YNK0R7zTCC8kSiBRPuZzLAhBJnLtmPMuzDu75Zwiq0KZYDij5YzG9mH
6EK8kJUeMYEkU+rQp5VzGBsuDNs1zsZLxLhnrZ4BKsSbRzUX1qaj5iCItMBZRq9QIppf96pcPglb
ZY/v1EHTUH8YWfwwVcSBS9j7W1KhMIG0z64crGPUPwflaJGYYr6KRvdrukdOoXR+k6OFla5z9mFD
Cm1mjO12YJpquNmnZbMZikIXsYz/Seijve6wea3jqH0TOBG3EaO5PsS7gA2pBpaDjFQT+es02NHN
GtdLLxk8pZqOcSAGY9AJTZwiKDB35j1dz7LLpijF+M2/4+qMjfREgYnzkszvnhE4Kijs2AFnUG/6
rD5Hu8NsvKlwLIMMtsVGFw1Pg42BxTTGt5DUh81gQHJwuuSKLPGxxMPM/rp+NyNPnHO+2soteHqN
SpGtSWMGB0tek+aCHm6+MDhdpU5Ld9Gl7sbqflJPQFmrkF3D98fv7OhD40WfLq+s56QEE0qsnYGb
f/ZJG+xrPV65eqJDlQN4kVSsHmZljg9xFDl6HRP64IARb93E9rEy5/JsBIwn/ZL932RHMKCs9uD5
41vlJkyGFZ+dOSEvpFwyFiuqgYoxqpnU20yjAQ/l72xlXLEpjsW2/lJ9Nu+CctlzKeMo7MFZdx7V
ktef7YoarTHbc2Y3NzYviBfzPytp39lOp8ubgf2wsNGrW2rHDpEmvS2/JnnVAxubUVpiW9fJg5X0
3UUd0yYAbRJOeA8oXUcVE1PPOLCtTLULDfe1DSqQBYjgdGfuhJPVa4Vt5eJp2J3bvEqLq6a3w5E4
QucU25K6B34UtYJdxEfpRI+6dnBBmVQJUd7exir5KuYUSS/WECbZYl8iV9/4sxhOYbBgTj290oJ5
uz/wG1RpS7bTRbCqJOYDN4NYPP0LkTFs6hI7V1H7znro4z370EciCRYvReZhSDjYMVMNB6HTlgxT
sUlqkx0lhKHCUSffTZsVPwuQynDK6VjaNfRDlJ3k+XRev/W5+UCxNFRBAMKMCk0eAdSbUCjnGs7J
o/LFvfSneN01rd6KQR7d2n+KIobOAyz6dShJ9KtK+H4On4VghM2WOBXAZxNLkg0eacQ2NNsuCbbq
O0nJh0u8MSIm94Vr1NvasMbNOmAgsSjwk9epteQRIoH/UuNNs1VuQaO1MCEXabNTi1szb6d55wGR
7LslxGfmUA/SeiM5E9cpdOekL2tGN4o889G5SrJvO0XxMQY65Sc3tx5STj6ALogPstoC9nSNAe+6
yjQ+YpO2MrN9cjDj+RJ6I18u8BdGjCI00wue6sIDftb7rMqj9j6E6nUg0S2i5yXDK9bjGf382rJq
vdY+O0QWChcr2iVysd6MDaN2LCgbDV1z02CxFLm5GQBYS2YY24IZq5OYzzYunhVOb4JZNf+rjvSz
IVK19xkWYAQfwYcz9ZBBhBC/429La64sR6fXaDQwN4XpVgcI/HD/SCb9bDSYJ2GtTMZ5lblc8K3p
oj4CrKMNPDEum5y9jcMNyRDRuJXkRif+cBvomrWSQ0JomURb7WHIb1t18kLuCj7ny5wr3ETkhC3d
M5k7hUPQhr0nasiFyxcOm3B8YK0GuhZnSuHHh9Boj8lYIyztc70KWpKzdEvJN6bVu2uND7AXn5hG
IihqMtyToY0o3CtW0YBSSM8gmSjhrugEb1JpRM0+zknbruCn1zNrSSyeY7Jul+q4TEyc+G0ULHSg
bjeUAea51jMYw1Z4dUJMYVHyFTJLLuCNrALD/sHuzl1OuGPNmIY3cJQNTc9YblK7dBlTTETzMF6N
neHqyhKotrgMlurvXFTNg1OKf2610DvUTi19bxmyt8AiTQBGdY3tGXamNJ5sD7d9OrFOdXYjEEip
yoCQpPTgJgV24+aJollgfPe1xxE03wXRzLdkpq9ZhrYos6uLY5UxnSriowLjbVV1v7HCEpQn42eP
1Kh3IJUqvJoqh54kUyRAgkMRqAfxvTKOt8X0qHFswO10vyNhERQs91Tmbvbm+4juybBDJGORG00v
8z7WVQfCE1SB77doHQ04WSQfCiRUq9ypCe31+Myh2trUY8QKvyf9gmJ9n43ox7nw/tmSYsfqkZr1
BJrikC5OGTYX5h78maIs7iuFU0KqFA0VVXte+hl20AU3NDNegJD84OtzqsZjbroSvTdlVkogWdM7
5ooUom+na3BUTPZ9nKdP3awNeIImnInMR4/FZG0VByCSROCeC6fCfCPPZkEYqjDSYN0hGwCjGtyN
SX3fJwbVtnKPdQaRPqlrzBpsdaI+1ftZxN+1Paz7iqrG59Xk+GTCVNrIiEQM7cWRel9JhiYGXyMC
pHN0Wh9BVqNZQIXhFxC4NzWj2bL9/kauNwyGrP1VQZVtZeQ0m3axRIcY5WZwZSQ3bOr+2ID23M7W
9Gp2wLgs0VPSAYX1vOHsuROAoZxKMcgeHMMHjMPhUw+MfnMPVlRb+TuL/B6JsANuCR8xhMWl7fDt
RtYz0OY9cweCBzLstkBPfhtJSmsbRNDQsNaT1CYFAQI9ydmrSQnIkmBcXcbRlIDiEJawgtqG4mme
5QE5H6JjXfwNtjyVQQ0tLnnrCXogmAD/ChT70Cx3QQavDFaZPqABPESGGna6eKlizfYSJyKq2+OM
D548ZEyvpKi7rOkdpFLUzITWQjQM931tWGvPyMlec4LjtMQXG9IfVnq8DB6OxZDVBr1/ljLACfwl
tfCxqtttCsSatz/AsTDBW57YLbI4ZpQYiQ+8ef0Gm9dL1kfnrLXdC6aAX58ki01GQvgmxn8sWuw1
mHwrpPzeP7v+RXlZnDg8D81QH6pkeGwqbDRTFBZbpqKQ6UDi5sRirmgKNxnn88pCZLbNWHRVqSIH
MpXPruM9CIs0aFNzIadSH4u8BdCj8n6vW/O5Db7GAnqmskxz67IN9fy/LolonXHyEXYUHc3WJa49
g6YprPnssh0TmD467aHDCqj4/LJwGL2oYPndtyjzMNjoLFgPdUS+QuSvRncmhF1unIDriE1bv9Pq
PTeid5MyMIsq5+I5Fv4nJ/B2E3Frif3JfHAihMqEkJlp6zwl8q0a0GdL2nW+qn4HuLcWWOhYiw4a
JbrZriP5ntKf7r0YEmAox3QV4LssuPFW2HRR0Qn3j4Xpg+eyrELrZ6zAqiQiPTIE2dZo0d0xvhqp
xQjI4kvNcQzGpYkcPjEMeZhcLDOMkdqPezwOliQeVCcEs6xipuVroNUQjGEyOV3xIFhO1Z79IxWP
VNO57HuqG/PfeGXZptiJmsbDeA9BkaExxBhUyPHJQwNIu3pvMYoTKnghnPXebcJfkFKzXb6P5JDh
Paz+GR4WQXzODSU3iXvCWEtNEUrlwQRAlTvTnx85kfojDIS9G/dHwV9CIBTjjnmrzYnbgN5r9u/I
saVCpOIE9s953ZWLD1AcerBu/6fTYz+Q28Lh828QOs0xRy6J1QNc51faKTlNZn1nynDcoZ/qV0PA
bj2S/3+1qfe/c+2NGxLV6BKoI1X77QYJakiISUQWI4Syr+AJ2OhIgjnwzvFGciUKWYGS6hDzKZaX
ueuwfSp8euJawoviS/Kkbk3Ac6uksN4Kkj+MenrsyWjluqhKtg1gjhvelrgZBSpB5B2sGPZFMqI2
LWNjHVIaroRuX+mJiO1lmJ8sPB6VErFa0fVXivHsSCSYtD5J32HslvTnaeq4wVXdrO1UP0KTQDpR
89OmiUC7i34sDhO0r2VwcAwAgqNF7KJR9SAIQtyludgO9Lm7qjGh7lNaWPF3brgQim3/kRnFhb6D
UaeFBmwoXjmuAJHMfxSa0PFt7w7UJisrUgFhdq6IhSeDY1s3RgEpCO5GMF+EQkQlia5d+1WIyS0D
ETzixQgslDOxwuGsllheMXPAozrk0Tq3NR0T1DBvm4WcZP5E9gJoc5oEpo4JRmhCHmCbcSigXQIH
xLSJIcfB7LNnCs1/qfQ/ogYBlZ/Ub62HMNTr6xMrtA2JaODFiyVMjPqqrymbRXfEckch2JfWunNQ
EKkGO5CVhBsoGkcrH5/N1vhOWLqsUrfhNYZIpVKw9IXLTwkucdtOxY3pULsxK5zWhHUSz6A95i9V
6xjY3OP3xmXqM818dGkW9yNWZhr+AD+S5W/9EouiTIwXGGO33CVFu8GwyIZgui89DFrdRCl2m/CJ
UAJiSAL+CeaAiUDXir92lm8AEzeTOXA0BswJ2wI0rcAvZAyo+8xZgMf3/EM/YLnyqu5iV7ht8hAE
Q5EUPw5MEHZFYDEbdcblPzSClOk0rxBNSFToKcMTj1kv0wdyWxGWi8i59Q4sJT+dPr0+fUZgtLb7
dFtpUMKLncdt5zc7RWk3YoZ3veAzIqJyFc7WMexgATLgyz3/mmbjj2uR9vrq5fID5MOzhlKOru5n
yth5MiR6RccUoUhHP5fwCK3b/NXvGTfSN400A3O+ruXXMNe7KRfBRvbSWxXtwA7qr0JiujWr8B3m
zaaO0GV3yaOtS/ZBS6LIEEBIQKaq5kyu2SLfBQhAyA4FCyQw9BlkFphwSHIvuNASwhqtrdd0KN+q
3nwbzKBGC/XlVu4twOBZedQY0/KLFZ0t3voX5SLiYb9+DmtUZ3bFp4Nw43UwMxjmY8xta6ZL3LT+
CTzrCHjhFiJLjaqY1JnleyBu5zwV2akfQ2RdSbNzYpbaJuN6aPJzwOSurdFtaKunKGWljviD9Auz
49KjJ8zL4pVt01NkTmc3cWkBIBTTplJRRtGjaVCGY0hAwOI9gFwH08Na0Dfsa+cUx9BR3yJAp6N+
PKA3qy5Kn7C2m2zcp10eiy9/qpFDmuplgKSG2XbJHB1fC8UT0LjMeCZpHx27jzaNJabV8OAtApu0
54fC7kZvX9v/PJNcIpzMmJiBiYj4FS7gG4AXb3XkQvzKbWJ4J4WWPcSxqor+nRDCaS0Fiw5jXtCC
Ml/nOn4pBvdcD/3MAsLHKdFcpomiIcpOViEh7s7TIXPNY8iPGZHRwUifpoRG2KqgpHjTd1VWn8Be
fYnCPzZhhU/dQ4EX3a6Hz6KjfmyW0KAipuE8hy2aUfavKFn68IO4yYDi81yabKiZItlBjATd+MbR
SG2foKLyvOrLencpiiuN6Suz35RaCLUm3TwhFUdMt8AxvWvgZvZGt/hAbCj+qLwukVTHOCsf8zk9
D3Ql0nxyUBmy+7oOvqarDveeVX0bTvPoIOYYGZBHw43J7GvZs+zDF7qn8bGm+t5xg4teGCDFcB+1
yRcDotrykeT4/2qrvSusfl8zWlcEXc1JQiRP08vV0DEdsyIq0P7PC0lh9keUBWHBwa/tfyQVrg0r
v0dRQhFZeG+sTe/QYN78eLiAkr6LB/CrxA/RSEP4YBj/4tXeZw+CapEtQ+/hVgJK17nhFYISnxlQ
msu/TPAmsN2idThQHr0gYgWHU3DSJwMmgEZlW1A/hJ/Gv7PhfOjYu/TxX1dYdyRxEdaY8EhP7vxu
pMm+c5YlLxcm6+m72m2RjSfHWFM1NsMCjB4/K0Fm+/8/8oBfeqbb/4+5M1muHLm27K8807ggg6N1
DDS5fcu+jQksSAbR9z2+/i1HylSZqXopK7Ma1CCljCSDvPcCcD9+zt5rd010zFqRrtxUe84igwjF
b82arnrQ7jIy4Vv9OvkUc3MXIf8vsC5EZfqYka8zuz8jjiVcaaLDGIQBXYgI0ioFtQY3I0EF8do8
VSOYBSPOPsKahLgKI7tbInocW+9AIDUGOodGVcBphpKBH2v+QFCLbJl1QxrcsepINpGGtUKXQD/E
5/OyjG9GWfQBdBI72Y1WZc5NhFTkh0/zEOt/+FPaAf1V2X4RQnP2I3Ejxxc31Tm1lMzTp9465p2t
Au1JM85qLC+qBemNxUOf7oW5y0L5w46DrVsDQsvD+ZfZWuikrfnURNnrFDpfjQU/LZqZUbs0lWeI
EPSz2Smh0MekwJFxRPermKBNaOMHkxFJME2Bp9GjBlLnDlADTykUnQHwJPH2t54nniaj/IjqhKeV
JofeBt++Fd9m0npvmQOtFOIv77CIYNxhEbKvoPTvzOARSuTaryOSU3OAknmn+fhu8ltyn96muCpp
cPbbVBCuDqyc6aBRPWRGdWkDwR1JkYVSPUYsSaaK5nJgoNgloMlJv30iGYyMflFlX40owt8xT7CU
y/q2G2H5NA14IdjM32TWI3J4Garkq0SUm1nxY+fNn4zldoNe0rVxRk6x7VfJbpKXGdQ+nRPzjPQc
9da2MDEwGQdNvLm0caWY9yAXAOY4R8vrIVyS44w8au0kNLGTysCbX7wCiLsG5PE5qdOuUItxJiSP
F3EYlWsMa152SIHx1K1c0oY4GruIEZN979Skmat5PQwK1D6vfug+c1a6N/mxqeUixHHDpxxhvg8Y
lBmR7VgnN5yf+tB8aYP5IObnAU008vurlNlDVlNTysz41fbjC34W/FMaJqpidO8HDboaCJQqIG49
dmDpzk+BvS6z+Szt8QfcJAxhDQ1jVKK3et1uq4LUIUsP29XMKQ7FLJmeZYNSDxTEsLaoy/IoJQec
X8HS4Mkvj4ktjv2Se4cROVTZdekMpC1NDC+61Lq6pkzXRdAku8GygCCx7NjYvkXRPkUWgCgs5c/w
FX8ScbMFK6B0aRn3t4PRnRPtjdW7LnYwjK0EP3UE9eAi4DXbhb6xaQJBtW2+uiZh8EpAbtiMLwCA
WHOQa5IzkD4PYUGARaueVFwujpZctBBmcVBdsjbcmR7tQGKm2OJil3swj7+klT9FVQzI2kX46Xlr
Dh18lA1pN/b80jTvRA3jDe6e6EK9lgSvrIui+GFlIE2ZR2+1xL7DU/aWB7cEtfyibRMbzWfjkhiW
uxeKqEtjQvmWqLNJ6rmYvX+TAErFQe6Dp7TcTd2llOvs754L2piCE5LXfEtj+uTSeFgVfQqPgT5B
6aO453QOApl4Vb19SztyiBqbpkpJfF4RvruQtTYgZ546lYox+mBeRtsvtp23Mx3AJtjWThn9obYe
9iObExqL+wrT+bodJz7gGTpL3IzPVmtdUgQoO9doXkIHkYDNPIlPGazGwHFUTA3cdxkdnbn/Ui9v
LAOS2sZfAlQuU7zuJlKFW9dReqArqs2wo6nalLu6+oEKqThbBptQ3WJv0YENsTJWqNtn7Sgz4v0Y
HiMeUPGPQMIq7A2BcilpaX+T6WjHrBQqtk5z7hgz8uwdMz8HqUti0CjppzjjcyDRvksTOwAtW7nT
Cdbb28lzPgL1GknQZpCDNSRMbnpQomvNXIe65PmuO/Qg462hgSYoIkJD5EOAow9sWPjQ9MVH79I+
dRq6BT3nKgafm0qd0jyL4AAe1hVm86hF9RowTbPC+qdWJ3c17f7Y6e5R09p+DBRHZ56in9Abhcex
IY/HCgcXCgWfsFnBwpk8khqF1tjbwJLjOkSJtaV8gKcD7n3wP8YewxrdI20TGiXA3Fafty4zRFkx
KaAB7fHY8NpLqke9HM4xH67XE5YWhP7FA+yEzsMhO1Xql9K3eAJyLd/hd1T9MLaKMn5AwUQ+IWq2
BiMUMP7B2cwDMX/Ccu/NmCOx6YwXw7sgAtTXQAfPvUF9qE/jtGMMSpOANgnmAYQwbvpt5x19XODg
VmK/OQVviEO4hNdn7kJhGfuMbHSHL42odSh02u/QBAzJP7Ng9Z89Rg1Boed7SRR8zzEiV5qR2rik
gHvR7ckH9pUrZxJOqACykFCjfBidH6mgOLRk2W16KCmitXZOO4hVHqjCRkEbzeZkEhYCAm6TGdMO
tRZqYoM1HoTCsY6nG6Y/p6HR3yxOaaHdX1DM6l3yNZVMm7syJAwtC1AQcfLmrLRJmKWPmRghGHEV
7NEMtw6bQTKUn5mPYcUIyKe3voLMAEXifjq0zNMyfsrIO1hFIQKZwH4rRxCWzNQLMYOgcS9x2O8M
Hxg4vxad9kfRcnTL2ltMZqijmmE7AKxcDUw+bNAfkCCHucuYb+ag9ibrM8jpVJXpRxGd0OGlQGEo
1YxUf2sD66yq5tr41ubwmYjZTy9gohYz90Uvql5jrRm/ojLRGJXdlzSwD2387FrMWekwHSK7Z3xH
po2ho78yzASHXNTeanTX8SV0Kwtc2hpUcx3ozzEd2KCcnsK4+TTILgSjukkLSQdG4BqsQoynVdsy
MTQu82jeVSjuGlF88AiviYw+eoN+ZXx6G7jBSWvKRyNTVVaNXr4b5+tIRwnaS1zC+cw4hoXcDiTo
caqW/cY0gNHVsropA0KFiPToBFkvSO7BV9Fic9PdLAgma4vpBwaLDyaR27YTL1RHO222Hj0aAnVL
+6Bka80E7qnuTf1/bdQ3PN2HpqBvOPsotTvC+HzImO484aw0m7eh9FZQfv3VLLTHgGkrkm+gfoqE
HWAFXMOl4DaSQJ/86QG434gav95ktIRFcKPeAwgOMNevSVG/NS66oCntblu3f7EkS5FNqhY5eJ9U
nphtUwuvXJ1SqmTDirKjowlrP3BC+agy58Eo2Pwo7XTOv8Em0EAFBeGtnkno2cj32O5XrrAPhEsh
n9NZSWvP3BQzalP1OXvdCE2kw409NDA1IUKak7hE0nhCsfNsYlnVRH3TVfVtOkIV7v34Xr2j3iGN
ZgjPfTh/dsa89+1ncmmI/dM+mth5RPV/LDLoef09PKZjL7X3Zvqs9Pq21ay3RjJttyvrrgjlQYIo
b2j0r5pJImPy0GB3/rvlQS+3LTzmvpPw+pIHgs4Heh/9D3Aq+6kLrmCJf5So81cTvZpJIHppTPLA
HM5EQcdmIgvnGunlrjOdven/dF1cBcV0sZkJSnVPh1r+OkI29ogTm13nTgjc4DHMytk79V53HThO
+JRRjt7cMm85lm2Kco+5jzveMFcX+OCShk5mKOqngZlSS/O+DUnUc8DwVhE7rDqqR2bYbC2HYnvG
VxlSN2WVdhEjupSip2eOSOE245+mUlQ00rBzyYQ14ZxJmItxV7bilM7xa99Ue0j8+CQj/S4aECEx
2eLcnl1tSILQTicEbHVcUTGUb6xoxzF5mJuBOXf8PqDesbjUfWXR4bHxl91L5JGIhZ4MUGajTR4G
km1YvIQ6awOKB5Dfbk5kT1X8LCnY04h7ZDBS1n/TOxhMlGHbOViAUDjiAP/GdfWh58ydq7rONtNH
hKhkHUT9p47KKMWA7qW0sHw45L6iKQJ93URG9ZrRtuxsk+6mi5Yd+H660zqs8czZ6XfBOe5eyL8T
tC1pSIuGLqNJWgCy6qc8s6tzOZ2sPMdbhW0hN6irozTUiBLBvW6av2IO6D7r9Jbm97z20Hx1SYDH
JNlYmqIJjhLuTgkvSyPtIzSxF4CLXJHxfQ/WUi0noJgsuJMBaOQQjM06Dk6ZiSTJ7FJmT069JyBN
y4JTBJmVq9widGTy6ZoffhLSqDe1g94m5jpWh4DQZPobJbC7k/i58MThb4pG8v+a2vI/Aln+gG35
n9gu/x9SW1x9+Zx4+YTRb362P//rV95Set38zH7942/bhjDTP0Jb1F/4F7SF3qKUkgaNAX7HJrX+
n9QW8Xep25KZB+myHgde+bf/yjFch//4m+39HayJSVUpONiQPWv8i9piu3+H78IiY6No5Kfxpf8L
aovB74CgPAVFfvz6x99cXXcNoC38HlvoHjZPmDK/x7aQ1xSDssByVVrTeJf1tbcvUVjGuNlXMwrC
HZXUnlAMdAaV/AWd4dmq5Ws4A6TzGoBReQ/agYxpNHoemk540DQCaTEgN2wZknLglu3Ootq8Y2k6
MibrjyDzLj6tOwB/OE96n2Dj3336/wdEjGvy8fzpXZk6clLhCtOm5yr/BKOBLFANY6dEPqP+YpQk
NhtePWGzpMWKNLRfo6XtL57vnaxObjCoIGkW77PtgkYLUHlW+bdTiP3yrZWmc8wW0WPKAG/XJy7o
+cG2t0YJAzcOYjRdmXGdSM1l4Ci2cmReStYbJq6i5OwDYXJlYb3n4MNeREFGPHBKTqfV0PwJUN0s
P9ausDZQusyYE1WgCY0GulYkGaN0xg0+Nhs7L13CEWlY2R3LVodjIs18KPiZtzdwrVC9DvpBN8on
nyniLg9gWZp++hFFARnVDKgYF3rN3o4RZBtV/YgmsiEptKe4anKmQiU+BiIGf0UijbYhqKjffreO
D5rpFMgGKGuY5mYlTAz2teWobyjRKDkMH0Yj/5X0yXtoJ96+RhY3pVqHtpw+mDBwzMYxgTLMN6oy
e2VpPmhMXUjN6ehh02YyQ1rguY08qW5KKM1lelPMXnNqkuwbi7c7aU9z/dL/zAeHBOGGCWRtIAIR
7YtUCZLJDJV6+dim5sKYXdtE6g4MCFegKgUayBwjZmltOXNoYHPGmPGLBw6HLb9/1GftR8i8YVvl
7q/lMjAXimlW5N4+BMcIWbw/y8S7p/kqIYu42J9atLLLL4z9JNj66CUb6JxkDGLPyvsPv6c8yqJq
3i2XLw7q4DhnDQN90z85NA1xmaGIGQQzHgIwcq8n+WAmA4AELLsxkGKb3UrnWHi2Kz48wsWPxA1g
YNEQ4zUmLUs/xKqDqcuuOswpA5gWjoeMEVTrJR+z56jC0mqkRn2MkaxvLGHSvuL6UQJ9OPwz2TwI
HpxBkWDwU9+H+pn+Z20Rv00SXYrpYE9zvzzOZv+cuQhptb7w9g3+YdYJ75R0uFHn6jNygieS0jCf
+gKJJvzq5Qe5HgQ/HTZcglcX3v2005vwxRiRC3QDeRlhn3Nbm8S+1zSGRFwwim5Py71c4QqNEYv1
k0eCFr8Tb0qzSU0u4fL4RjFQ8+XBbBX4CNuW9AfeTIntNoZHtzJxjSB64rd7tKgi07+4sfxabom2
kMdBEAC8/H30R3L/UWSlubKyqtnoLR9KKfgqBOCN1/F7Qp8vwgWG5uAiD5v69XKvNgTvzrK7+9/f
s9y9sVlQKSU1E5KAB365+DKiV6IZerJyjon6eqmhAsVgc48qGRoKWPBN5JOzlbOito1HeBnIEw47
dCRAxvY0pGa48xyLl0u/vPDl39LS5LhRo19yIu+6LEa++gwgaPPf1bKxvLPl2+qB4FICphjJ4hoe
B6J8dENE92TUMInV/ROx3A/gPBvKUmPj6MiMYpNRX1cWTIHVty8/2k08UklT3ABt7T0RFV8kKC2c
dkKV5hP/GmRfWlA/dSZSvTFKHp0IUpOr3oRJwATfiWhq+aPO0sxEEyWWP2InJOhhedWhpt8EtjVv
cdERE8At6KWdidxRfvgC0SR753YonoN28tVsEu+fQA8VDPkeGgzaC63AIhekHzkOWmiGyDtyhN9R
jf7UqLwde53NUx7tJ0fvODSQh2gFkEdwVdKfNlEb9tht1UwJgR3xfWVBGAJPFXa8ejWkmqSg3Kd2
DmEqODMObzYjXaF+BGKRqCWDXhtELHmHwxHJmdf/TNrkQXX1Pf/VwZa2sdTTzAnj2Zynpyjnrs3a
snnNOK0c8Z/5ClOxB4Oe72bPFZesvOAU8kN66Yk6cMXNGaeByZbKoypFg4xdvTxRN8c2CL4jB1Qn
4L9L15I9RhfoxYmeaZf7rAgxMUEeMW/q3qgmRh/M5jF9okbdjgjvQnj1JF+velX7ViTlrFqp7/qO
PJPR58lYNnP0fpyz5+o116TcQyjB6JwCpUp5PO1MtHCdIoM5Gm9eK/elhnhpuUhlOsREhM4EkCy3
JzPbzovJugqRMNu8gbj3n8aI/+wgAMascmq4uwL0/WgR2SYstTU2FkzKvBrvSj0MNpFlXWu1T47K
+dkY811GGvlKds5NXnOnlR2rqZNPBm7Z6GpZ812jtqraDOgyGNpheTKWjYt548jRYBv6bGzq9454
eLAss6lKxsyrZjMpqw9zhAbXvxnvfEdc57njxwdDt4ETvBaAEqCUjzcIuiR2YYamOfcGq/a8+2kz
Fd40ZH5t/CT7mA0UxjZZQTfCQwvks8GtO5KajjW9DKfLHjNXRoe4hjcBwxW9ucZlR/OFY9dJFF61
Me5Cm2SCueLRaBu6UQ5KOic8dmBveGQIBFKXuIRTftTyzF0VVUGUFJ5eFFrO01KZFVOvHwwlflLf
CtHVXcVV9iCkJU4DCWh65b7qJXrT5e5KKzQL8bDVq9fJ9IfD1KE30eR4IJVtW40ItGIbW0Tv0ZMV
38vypFkerTGMnSv6sIJr3sfctZ5ew+hoUE6ZpZJRerq9zvRoRtnd3td9WShU9EzLz3uCJJPk1VY3
j401y01NygInQ7ZTWAsVZeePULCjiNgeUEW5zZrnjG1Cj8d1X2RPndoEG4teZCWbmMBaeSxCT1wE
HVOREQWAFlesIwYeuhU/JKPzunwQBRqtXTGJ52Xv09yQQQ9QA9nf5SUKIlL18q1vdeHjUE1sYKrC
IK4DXElNNofP+u5JBGFtoNu7IMQhYDCc6KpDotuMlnhT3OrNXpQj7Y96trh8Yl2lXJcooydpybrb
5hn3oNtwNxis3urvsMS3dAyowtWfgphKqwuwgIaBuVRhjus+RaoCTRA/bMIQUehSSGQmdr9a2DH+
Ue+p50g4BuRmqdVieQiXfwtDFMSgTMLf3szA1GxlDCmWiZml1qmPZJRRMcSoR4oKMbI2mN0uN+iF
lbF+5xYQh5Fp5vJp2QVdl8UxciHQNI8RwAuLZcBVpSHNY07NUXUTgqJZ5ZgcEdNNz5nZQPVIMFUs
v2bZPwe11niqPC8KFKTzOwmSBG0GkbFpUbs3o0882VK9J/TLcyIdkEs/NsN0U8n6o8KUzR1aoyQb
tnBwEhixD7pJyCjMFBR+kzioMV+VD/UREbGxzaLoO2oQ5I0ESKoP2IglQVYxNLUFaa8ej059BkPn
fA8EGUHA40/LUkIf+rUy6we0vByRYrq9fTzeVdbXFGJNWN5DFZo/4T3DYmJpW1YrP0Gxuaw9xPTW
7ED6mUYmzdPPwFKgEbU9mEslwk7cWahLlk1iWfRrPT2XPZo4OGl8q/pkNZtHwi+Y/2FyPSeqQgKJ
+C4jqIRaYbXbkukWSl+Gvp11mmb5BOTaJ6GeW/evD1zGn89bnLYMFy+gawrhSBrwfzxF9hWrJgwJ
pN6qhlpu5GqUj4H0YQFr1ms4Ie6aDJ3EWZIwtxKUhO5QHMRRePSKINvoVviOCIK1CgblXBmvzsjy
ljVgH5HsHQL6ebUr6//wuhX89A/nRFN3DLZlDtGkENim5NT++9NvmHvYDBG5b5vOOpcMD7ZAHBIE
gBt14XcEt5wSVJbrAGuSWoCIi7tPKp6+pkU7VgKL3ssk9UDIUWjgbNw3mnY18FbCUB6yAyehFS1I
gGwoTAYNMHRnsHiYCOYSA+V6EolHHt1+43lfPfvNfgq796Usnunl/YdrBAP2z+8VYqoUiMENwzEs
RVX9/PmA3Lf5x9/E//I4q9h1CNtYn3jMwowKnShLdbWocbVy8PZjqHGGVa+XM8JvR1vbqVH5WNrd
Uu8kektDvWRImQPm2WaSqjao6yM2HbaAsTgsV14X7ZHqcd23EuEZiTdOhmXtr9+NguD++7uxyY6D
aoxfUDVIfv9uHBxNHo5Df5PAfI7s786CjQPH5TAT5LIOENYLpm/4xNGpA7qOjsvCUery2MGBZ6KR
3kb68Jxp/T+fsuXZTjVvIDaw2rWp8T6luMr0bKLcC6qdGUK+bJRqYyiSg0BaXqgKtZ3MYuOi8VIf
aqdDMqysfR9+/oe3qx6g37dpuFFt1xCmgeLLdWxLtXF+d/GA/0GwtSvgkKAkGDf0Gy27hYnANpF1
56KhmVBH5RZM7U02xSPlMfWFIRBuLdvhUsCpJW65FJkcdq6LE8FWQ72JiarfsZ5UE39UhcFcIeqE
KFuaCBdSwB9EgDF8UgsMjSQlvWwejQjthzS+//p9in97n4J3KGzLlIbn6pBK/vQ+mT5yAk6czbJF
SaTZBKayQSIwUcIHWvUG2IMdo6xRnCYveRw0ZDH9lBewmrSXv341pqv6RH/42Hk5Bk0yG7qyx632
J2b2EAHqCETCSNYRX50XhPto1jhplKqG9ocmZUhGo0OMENyTKmQsWU4TzpXA2dq+c+fpIj2ZvriZ
A5++Bu7pA4jZln1vRJpn1UQJ8hf75rosm34S/WhiSuBc93De0OVZNlBOnrIeyThR5VFf6Uw7Z/aK
fYzjkAErLqauQyqtNo+l2tN8Ojmu393j2vjnwQ3Z1V63AwPwCtSimdnU8pOXx1/SXZHZGfQXIx3V
1gtidDD8OCa7tvyZWJwDoRjsoP+G60odgVW9HseoDYqA/OnxgScHeS8li2zNLQXZx7KPM9DCLWRQ
u9e+PDQjc7QATz4SRU7HwevyvNQRdXo10tLwhATGMbWsrPOwR/zjn5Yeoz6jH7bkZfmAliYDcdMP
fkE9MiJdJdkJV0pFxnXbgxxQsRyliQwJkwXWXGYeraq8yx6cCyh34KgseqokCoZ4wH5a7eapPQ0W
B5uqaWAPcxBb+jq41G6AGjSrIaOvM/o8IgXxPqSRXVrLfgf5jiPNpVfaxMERA5ZBDpOf7mK7b/dJ
QfpMYBRkPYfPgbMfLK7kUgKPpLziev/AlsfpTmf6VWfRXR2MNiPGneFMycPAD1sRUDzezKgcYCNZ
ZFLyEgwHXZLoNnrSb4baPoVQ9zeGpJ7w1XtiJnqKzYHWYg2HMaPU7wUKHYMKUF0tCu7+kHClNxCY
mo2btuNdE1ChTdpRwwp/KQJ8F71GdlczEgzKeQAle0MJfmdPrN3C8ahyTGxgeBpE2YNvYQ9IVQBk
EZbop7NaR/8KMUntJc4YBdyj8dey5CYu3vFKq34rnoTPj/uV1bThGjMeAHWycTYuRhVfr+4Doszd
qEcSkBEyMc5g1Vx3egimCVIJ1pAqj5lZ+4jMwbYdBy9i/dU4r/UwJhsB12TZpYaCExs6wOPyZtum
x+lP0IyLqPxky15erK+lQEObjyWyopLmcKcWx3Kqk03D2mrSY4zz8OG3vrU6f6b6XB1ZaCwkVxrC
FopMlPhpNu/x1DPBl66KLqNxi1+ypCzH2EH9YqtjI6tKv9YalFTDEPLbCmmQEemul75KAga5rVBm
dkX16IUMbrCk9uugjrvtrGqp1tJucCSjZVMNdXADBJqivSZh1j8NcEljpoy7XiS/smomVygg2s9X
QSoymc4l9LWlWaBlbM2uFVzJVyWdloiY5fQoaiVbJkpuOXHrVHg442K6nlxE8tUYaHqbLuw42UZn
Wljk65AjyAmFyVmmzkTLM5z7OJWU3n05Lv7WxQ3YjsK4fRUVGbEqcG9lTSb6C71sZuIteOhjCiZK
3HJXCu+Zs+sxVW2EIvbuywKDppv7ya4pvfdlG+hSVogMkl3dAhWzS/SRTRtnx9aJ9lpWNwcgHHy6
nsaPs++Mok22KDV/61ha9VBtahccA42JE3EwfIicTdaaFvLws2cnMKVp64LLLD3PO0lVq0SYqTBO
Oxd9dm+9uL2z7Px7aTPq6v7t2OIDWevUsGO4hSK2vPVBrRJR5eeECtp7oQfFsQBTsdxdg4mjqOnu
mo/ev8OU8hGp8ksSCTYmLc5c+gVLZbg8McHEwqNxQFo5ML52gyYOiLvFZTkIWmX0ZlokypML9NHN
iDv/es8Taur05z2PIhGJhCOx4tHq+uMWjJvLS8mYczeTq4tLbu1Fhv8Wa7ZSNzj/nJ9YassxUv8C
ri7Ap7BcpzzkHI7wj04t2LaLv2Upg0mulAHs59zMcmKijlFvhfL26kTNS2/gunSbm4qD90Wt3LVm
JdspBK6j+nsygV48S9ZHUg8Ps3JuO8Xz8qDl4WOSQClUB1B6Z8gPOIx3ahfq3J52NgZPP5b1drkq
rtaQaDGWK1GRI7R83Ogk1OOENnYcfWRlPLu5yZEVIGgB8mcrEvdoYLdYW8YrKcfisrShxtFm65yB
NQsiXMTwmGXNsxfJ5+VAZub0hSrW2t+6xMsZbKTds7HBiw+YsFeaZeJcCKMrKLKDu1AIoHi0qbY3
OFFsaksp3fBLqsWIT8MatLcgUulRaojyry+dBT3X3dLR9lKUvpELukoNBtIuMJGuasflckSVRRuq
xkAS73VVDHO8HTaFbbYP/+Ge+bdiXBjSVeuDY1MIwbT+4y0jvAlGSxrgO9WZVC0nXCONHl2oc6po
XO6dVPY/en361DrLo96MzwPvh5MRKyThKVDHiOX665dFqfZv5SQlM8UkXQx1UHD+XL8FaYB+g3kV
85nUufpxTYu0wJA5IwSFC/ttDGyMLi093dsYIWmJLd4Dp8HZnyQnHNjZ4zA+O27xjJPbOxfd2D6g
2MGVVHTHztYtUJD8D4Z9XNAAdf2x2aHD+5EVwr8VuEoA+V8qa6fr5QU2iH3ST23QYYNzwIBXjveJ
AnHXwbZ5SNHSNIKIcCeZtvDV6entJp4kEmcQNonMIai7KXZ+ZqLnHhxeM8N+5nKKIk9yr6UFOB4o
sWbRdzjuE2qRgcYYfaWnwr4yz6D7jDrzMPou5k8hnvTkCqcfmqNWz4fWHW49S3UYdIKH0U9s/dD3
L2RCxCSoxRwSYH8Lu7+3nDzY+xUoRp2MncKNXYzum9pAL6fJivhOLblGPfZ3kZJNYWmkTlLR6Juq
29Hn3FgJuQmw2lhnKVtIeNROtZYeagQp/fCSyWkPwZtq8yEipTKKSdxw/Z3Q5lsg0teWg4hAquKs
yPpaR0H+ZQbjTlrd94zkyxq7TeZxVA/DklCkANae/i017SkO5G3Ybd1BGHuzt3Y01oPY0jamS+MX
vF/c6gRBrFPmtqsmbe9zzdWYAo2wTFCUsbCEvnbJJ3QzUXqIKm+PfLE2qH2hKsbQz9PplGmfLdEh
Gfqvpkl/yArWRYkfLpL2G8OLHSnLrwyePPIunk2kyShUgXlF2WNDZBS4ZaqL1xHuAGZucLCBsS0R
p4aFe63Pxje6lRt9ZMLZlHfhSAKFFNEKyknKVRFXkiQqlsXc+ari/mqiTe7m9U4AWigTa3Wd4quH
SofT3TrqzBtiMDZm0G0gG6jPMQ1esDJvBgc4KOvlLLPVIPpvdyjp16NQtNYYItYEWxFpYUA89Znt
R9FxRoyHSZpPs//gN9YFpPM+f8ZInp21AjEqvBAWPVnftExESPtWbodV2JH8q4M5S7QDHzHcA+bS
PtkZOT9SONPN3NKPFGm29UZ87ZXrXYMquxC6eKbxxxzCOTfkWyT88KKyPuwq3Wid+5P4wK1ffIEV
WKdWcpwK8j0S726G2DIGBi1qe3gcrZpDR2kxfOqPpYGZyfGvbp3t2nC8dYz2kHr2CzlIzHzQpAfp
+5R0DzbvNiX0pUjuUqRxeWW/THb4pjXIhmJ5KAbpoPA09kHRn3NirlT2ir/KmnKd+Bb1Tb5LGphB
DgWQ0d5gzdmPcj6F2bATjm4wqzD2ekGgHCxZPfPfUtxRtDQHzCUTNnZOu3Yi+Bj68FD4uBhrQNYY
HaZixxD1YqfjDtM9FkX9mMk7TZtu0fKSJP/GlH1t2cVDUphrbCrvuqVdyMY4k5Gz8tENuB4bYXhj
aM1dOZe3vpa/2yYGyTpd9yMdRyI9TqODZy7Pbw0i+JKiubZYLYLgPvL9mzygTy/Fvqp2RaRfQmne
Rmlyjy/5dXT8Oy/vtpGubxxPW6khiCXPLCSE0+pwC/xdosIBmFaEHl0Xrba2QXs34ZVI7r06Ih5N
fHiRneEbaB9QPZ5HD5k9hxDD2RjFYyF2qRlvRf9qhr9E+HzOARxGIHYNwdCKbDb9MZLOPe72W6P/
yUsf/eBQAiYOnzvr2ScVIHW/CwhS2Ml2KfYjdMUlDmTlazE4uZYXmiNAELuVvLbEe3rGo27iNAde
/GDUn3p5pxNKoRk3gcYjD9GAjhcNQWbNysI+pfcJrrS4UOsn0E/OyiiQuw5lX1dsvTneGG392HF+
ybvkthrdVaB7CEn2LVnmvnc26hNKVSxjCH9RF0xlRGGFnRx0kGjL2xE4Og90qeE1wghqITZJ+g+c
aw/u3J4b4JubEMNx558lV0i6GIBbuNQlMgnrfjY/R607jH39YDvjoUH4iMQRuBiATCs9KfvbgLZB
E/1FasU+D74rb+Ikf5krbyOw9mUEDHtRvZPuu4XlSQaMSI1u69kGE/hk28mbBhBWbzfEXPbr2XCJ
HmS+5GbbuiHz2b8L/Ss1/KES2KiN5BJPe13MzAFKmOrZ0RT6rrER9c0ffWlcxrw+mhwYTRTwdcRn
UCcnfHCVDYso1BQbLMUcSu1Fb4Bd3NrH/ljsTEMe6yLdV/T5NTFvQPdhd2wVdMQFc8GZxdaOpBA8
GPZrTPNKo7U89EedNFPf/y4q2NSsJD5bqAlRXX6NCiF0ErhVlJiRmN0VHYVV29LVtZ3PznSOZNqd
GWKv9PpFwGGhcbVKk1sx0FFAq+IA3Z5eoXb2WrI1fSiqkX50x2+bw0NozFt7pkIV8jXCOWbb/rYm
eaDjJYoAU0eb6QzHKEwLfIEMLeBucP4GJuoTDSvIHNCnx1pHneJpNGRBmNv9fBq0cYsGg2eMIxcC
bb0+aBVJc9IsSU/Vb4uk25lJtRd1tNZxo8BG2MMW6kT/3s6+gb6+Stc5Gn9fT2910/h0aHfoZnmo
J4vNOd3MHtuLGcAIPvsFz5HpxqfOuivD5HNsEvSm5JSi4HdfEtcndnnEDQ5rzCq+UAb3qyDPN5bB
++nc18Ernt2kO4kRWaSRPM4Rx/kWOZMQ8Z3xAjpw46hojhHmtnmDpcvaQNN4tERwV+tDwlnP+ioU
HDMEdJPDT1vNTXLpdRfWdvzQDddO4MEwn3vnC2jP2YB9kmZibRDV1WvqUE1dgyNNlKcmf+2gIQ09
594c3ne2azioTEnx0+zFzp+c95oA4ThDYElw78EgZgEaBT7bs6QhjID8QLufVBCLDnlKegTR5qaH
wnfn/zd755UkOZJs2a3MBtACbsCvcxqc1g8kSSQ451j9HLN4I9MZVVO5gRHpbqnqYO5wwMxU9d5z
vXchnG3Keubr/RpwutZfY6K9XS59GtR3IW5NjRZSvZTPqdddgM/iPRmd7zV8jDroT+5SEhTSDqch
nGlQRd7ZzDjpcGpaKHKd7dyEBmmzZGyAoXpfUCAiqeHYNhDScJ/YB4M9aPRT3OBGPK8bU2dtSYzv
JH7RNw7Bj9oFFO84shBdbGAn6N9QVjDg7oMTSZjBKRT8UwJYARN20VzGzhtYO8biXLk+KatRPh9T
cp0Zmob1wdQC7bHx4CxoSz+dqroJn1yXUFYr88Cdyq+6mTbeeoQXD/mM4V/rTAr6rGAv4ouB4web
pZgQIcl/jcpSP1fWjJZYfXMyfyB2hjLHyHRX46Z9Ak7MBuxN2cmvQ4jAFhA0TsblpQ1A3aXuuZnD
4mUu/OzEw0tJNub5iz72HeHlkHjGIKswE3cadFjH3TVV54D94lsao+23UdcWe/ULYBKBCQsWcRin
JX8RCQtaq+nGSX0VGjCV54joQn3Vx3c7a/laEF/qpugNgle/hKQ91vTTbRkO4OLPWc2EbFicKHCz
B/P3FsIpmF6Cr/WXqoyhWTwCon5IYmh+BoGMxYz0oRfzgb7bGFbFah448A/x1hizH8kFOsJ9lCC5
S9xq7w5ZxpY17MbWOcHT3RUeKdyD9eiJxVrtJptWOl3Bt4SpPZ3B+HVsf1J6gy8rHiNPOlF7VlJ4
YCiRfs0J4dcMjKAEacseWuKHx04r/2s0NaZNejujN+xqPUUcWmF8m7exMcMVqgi1aRpebHaIRgIP
MlC+TpGHxHdh+ZqN29adN9k47eISwuMYhc8+lL3ebLdF4x1iETzUrVmu5mQhaeI26KdxrzFqKjQs
JUkY7rulP81m/lek74J+cXdyuh+Bcch0+EmQDQJweQJlGHQKVC7REqEaImzGAymZFFexQsYUnQaT
qC/hhu8iEqi2GjSTdhtvihGfb+0tN3OavLPmnPyxuLdyfKT0TCIpfGL8zRpV0JQBsN3JAHSb1Zbg
4TsMv6Y+Yj8fWroIlXulC4zkgVFBP3oG5EZiWvXoFdAeOz89PZQI049ep+ltpf5l8m5Nt8QTWd+V
fsdtUS44la2NDbSubUzURpVo9tky7YBIg+raBYAYV11ZFjuI3R8kfq98HIdGdWyj7CHJvatu56Bp
nZcUtWoNxT8sx91oupfGAVc4kgJADI/Qu0e7vovEz4pfGlb2B915bH7BCnzqgYL3GeU7wQlOsMtT
bT+FxIeP0NWFFpMWY627DlEX6ToQYMvlxQEJ3ej1B0Y8LrZIApJg7v0ROEc0s99aNg906EiNe0TL
jw3N7tObMWZ64wRA20qreiNyhtgK17rT5g06oW3gZdvR7TEaQppZBYMPAKGhMMHmPocXsqMAINbY
jhwoRVV7spOeSPkEf171YmWafSLXuTCL8ibucVnE0TZPTf+quawRNTqMK9O2u76+t9wlOToES646
1LMXigzVF3VNd6EPkG3qynTPhoZPc8k1b98Rcbc3CrCEVR4dhcn80yyy+UB3yqSS3KD9eSg7rZyP
fic6lqJxT/BvfUoBQCn9zyLbPJq7vAZxnp8zDy9NEGLpbApvvIZjcJqthPpjkGTO1NRvkBS58Fbb
4L1Gp3HMsc2e9cwCA1+n8R6HerHKLae+jj3YucbLJHzO5IbPtUo7WcyuNxG1K86X4HFBDLiHvlEf
6rwBNFMH53oQZ4MOFDUb4wPkXda+q3XrbMK2g3xXJzvTJB8pMvBL0/0qD3jGAMCX4jV3yuTOx3wx
hnp351n+RxoZ596yJzRxnM/JCLIuWs62iCnhfjQ4B/UDUctK+DVkg7VvivCsrmlv7hKMEVVOVElv
2+a+npYZeRlZk3pa+quqW8wt69h96W2nCtf5p+gPTi61ZtsftMEjeVt+Iba0b0Xr3Rdz8NNALypJ
kzMBQ/rHEhaPnE2cjbqUFeK27UynpfReVHvdmkuTNW18VnJe1WdUAyDhb/RYYw7WcbjEWL1X3+2l
7k2WgYkPJI8GRNnnCGAseRhqd7K2ru1wzLezfJOk/vsIvRbgV3scpAZg6J12+yNXitDUMjZLmQ+f
nUk9po8QRjNaw2EJCK/LeQxT4r1l4hnhb0e9REaq1z5RFvwlD3Wj0sRilkT3ZMEjRSXiy/amHQGi
juuXHH5N6GvtttaacQdj7FkNhVXPMo9aVlqTFCMlc/LpMK047ex9mdLmRCY4VVqj6v2KjvDBIi3O
k2F/isPUfMPVpg+RAFGoWkKXYn6d+uNqyKXGPWo2qCyf6p2XOTHsEQMj1RtUv9lcdFLii2GrXldi
FtqTHk5Y9RxuPKmZ9HxmTpRX6iNh0g/hqka4jKViH5vNPfsTPcXPgZX6lshAHLt40lUrZXKaHG8j
zK1Z4KS5B6kn7nZ2Q2Nj+wwHs6QiGMLNXrsAvytI5PuhR7SjJiWlpR/GKGp28QgAPyQZYfpB5A0o
LAQ1n+pacCpyCUsN56iGBLInXRkMz4mVxNuT2luEjPeaDbBCXXNco+9m3kJSZ4AlUPrTYCYghKCQ
xi94CKf0BEGo2TD3qFaJ0O+C3FNSIq2ZSbBFUsMypSXpMZWHWsEBZWzf1ESnxXK4tMs58Wu4BPKt
pzw6+xiZOlSK9lXJhJflwXWT5Spb3Ootqra52eAzNF19r9anykddGU71I50IV80QoWD/hFpWrdQV
Cy0s3yMptkoApWYcs5RwhmhHrYHYA6VwUppxpQmZ/WYzNy1FjK/D5kShp0ZwGuJHZJ20BwXDRAyA
lGmQzTbe6LxoGr5MpcRSl1tpMgPJLM2Xo6vZgHE83UWDAi1Rzk+0njVwQqyzcZ3I3weZOa/aQaP2
6/PL1IMoN2R7Xs0VYAFSTylds7YARolJjTS0p8FvP9WkRZPgutUwDBQc75CKJBXGSK32eW7JsJNb
1KbSmYWEIZORgPHxwDJCIUZyUoQ5S8jh3wjamLkud0rpFeOOdLS1Gs8p20wgZ45FER0Hnf0T9yYn
CPlbO8d6duKGFVCOMuhEI0FjtqhEGtTEa3BG861v0gKQMwI1EZgolgjq/cUkFhFIX9krg/b0Wn36
UbUltjZFGjgYtHAAqUm3jeHCmotgvQ6vbUz0aA1F4VOXBsuHhSDfjxpK33zfeGF6iJvc5IbhCWqo
Mfbqc8D37q2b+EktDq4vj3U9fWrSHnY+XOA5an62kk0K6AhncHur9NFgOZGmosCppvy8LGW3y2pi
DccZvwGKaBDz/kF9PBk9OkTT6KI+N2HLxGnsjf7n40/iMZI90e5IHQaEzOQvTENIVkY4rpy2um8q
1iKzDc2HpQFbkrFMf04q1ZQunfCkRAelT/QnoA9L7ijxX+n7T3rvPHmkbZDcylFYzvdTvOAr8P6I
pWfEa1L4G4wltDKp+OFSMrVAGSNnl8WM/lDPIQ3aLChy7PG5aEonhMZO7HUlIJWs52xsxADty2Kd
dCy2apG3G4gtWSvA50vpYVOz7y/RrfrtQYwFxxnSYaUlYJxnWOTAZ4afYWm/jyGRPVnqX5UeNSGO
ubFH7Kxt+d2wlpsqr95lkiohlm9lhLouJm6qcYyEqCTr0cLLftBt8t/JrCWJoaqO4OBxUkgBZp3D
YCGhRD3f6gHTOUEdTY6c6h4ClT2s5HFmILl113D260PzKgqLaYNJhEZIPHLc5wwHKpKzPrfqDrH1
GgXoSq2SShKplgl1mycmZ64A25HuGTdqch8xr9r0Artxl4ll66WiXsf1NcgZsXZWxCGOibhwp1sb
wLMymQyZi1QcadjKEo638+qK2FFp00oL4uVa4WIL4BZGv7QcarB4kM+iHQODdDMPNbmFaJVNNDt7
s7PfK3mQB553zKQIfRqMX6N4roeGFkPj/LC1TnAn9H81XrwrXNfc2TzRKxuVDF1lRCdEXDVALci6
tX2z3DiRi4rCCneYlWg7EkS1givt7D0DDLB6I+rxV6MzXcN0QYqCGk9r8x45yAGObvkpEM4HYoiq
0NGZXsC6l+KQJOYWb2xuy0laJALrW96Db+/S+FMoahlxCi93RyYGrpzBp+3O48b1/K70pWp0qJYL
teSpz8VEJbu1mvqkPv88DX9qhglJRh5+1ezactEpme+FO4LYkKfGrkMoYKKmZ7ItbtQbUXM/uRlC
hTlWuo5iIIo/XJdkVQIPAdkFz71UodS0vqc+LK9tC1hKrp0JiY5A/WjhIRBXy7/akPTUPVShf1IP
SWQ6TPbRoXO1cfp5xNj4BTObUm5dpJvwXLr4G7R7JioPeGdfe00PdjaSGHVESFOH3SvS9lqMSV3q
Vj4XKcvvgSAQuzVoPOyihJYy5hxqQvRlK3WV1M2ppsCZhNvrdGVOfXNQR0qlehqL8C12+l9qm1Gr
TtL59zryz8/dhwF3xwQrXZjdZkhVpAzBM34kSUibCxwLmIodkZl7pYyOrfitYBVVu5r6BLMJ2bib
Rd+LkJaj2nv1yWGRd0kwGR7+72bcBd5mbuNhnzR0W0UDxVuKny05infTv/B4YL7GqLj0Pq146XWT
W6IT25eZkokqH3kICYTJzi7tqxTIiDbEoAgIQQPhDc6EPUErgRAWYXJKaT8EbvY+YFrY5zzHtTGT
Fib1RhAV5l06BUf1oA/00Fg3EUnheijAV4Or0QqohObEbE6pQ5qJun0K++B/jF4lMaXj3D8reYTS
cBDMxWSqcW6NyAlOqbQljnHv76EYgEWYoYZWozhg8Nx4lnYeE/MBFNWTWtqUx0+5M9TukjkdjV4I
JYg5lXQAajGZHmP3UyQwwXWRo1RAqhzlxmqMsvXEVd+p3XlpejrF+kRYS7ruBGuNTbYSJhtuPWSB
Led/7aieMLQw1db80VcJrrogfrG05GgMCd21TALwyElfqztDaQyEtExEls86JS+wm3FVdDHeARnd
KpcY0s2nZeC0E7fJA8yiZ7vcTEtKi0YK/C0I4RwJArBORAzFc3AL1OtT9aaOCx4GAynsm1p/Gw/Z
M+80OEHsJQ9wemrBTXEc4GW6Qfs6U3WbvZRpoyHLTQ39T7i3TehSQ4NMTCt/wFbt7sUYSIU/qyRs
53pfeOENxtMtgX4Ziry44yb4qXRBSmWqLogYggvNGvpM6dsy9uMB3CTqallqoIa6xDY5FIaUPynP
g7rRlE1WKY7IAzDWuQgXogWy4D0Epj43yx6jMrOtpv9QOpk+kv6jAGWgpRfRvrb0O1fQPU0ceE1m
417mVFzrgHu11M19W5WXdNbjbUKSUStPh/ItW12F0nnoPk0VIHmXXViLJwfL8V4EnUTyYB30+5eh
dQ9qT5MPiZJ9qFNSET7ZS8kaZjQa5tC/1J2hjgbqIqiDNokr6OvkkzaXzoMXuK5yfqgtga4enWn/
08gHE/CXW5Vv6isB0MycMEcGG7VxYIcKtmpRa2SnE6giO4FO2dJMMNHdUy26R3Ac+8QAjgVY4tgU
OqT5pv+llRxDZ0dKaIJ+T8h7hScWQCWDAB5hRFfSxvG5gkmHm9fbOzJslrOmm5e6hzit1C5Dw1jc
lBcr52J9HuzHyaNzAMU4TuY7VQf4KTSEsSatVD2Bag1PRB5v6+7z2NfG/VUDlIr8E0sLvvALBd7F
TfIbIFW8rRFokG0mL4HDSMp1pT+x10FOGpxXRsO99/ziDbrphT7AXu1pjBvf6sABGeJQQoKpVKtD
1zff1Sdn5uNDNhkgpmvBc8pZTElqpHzdXwDBlJ31oc5VatlR54ikA17uFt1N2TJ4mBmQy+6D0jYR
N4YdmfRyZchR4lwHN1VeUFqqG1ip2LpBGpj0+qzqWnXDqw2MCJE7L6y2gaO/xD4h58uL+qFxobSZ
QiLvpsz+XBBgMvZBV2yf60kjKU7eP2lFuUsHdk/49T4YLKCviQdbpdVfx8D7pXYNJP0aeZLMMYBJ
bFXlroR+wO3vAr/4aykQUsZd598xBgmt508hnA4bPaiWa+x2D9zykKK0X4300ukUj+pznFMX/Sme
jmEmhHrW1qrIDwbxpD4Dde1i2N0lyCop5+p7Yh71ghaWUWzVjaHUTkYTnMwUUUE0vy3hzFqCR+fQ
W9F9IesiMwM9k2TpWb3VUfOerCx5cSM4niD5YItI+VOZZPqpd1x93UjPDaR++dnwjA6d/qvRfEpn
etZq6Vf/N+nPnFwTQeT4wZHLoKZpyUYb7DctOWujXp/UiulMGeYxIlwXncRUm4ZjXyKXUD4wm4VT
LhXqw5L/kMhaYJKFfUUMycjMq7HDx3wiUlb9Td1Efcqs49P2pHa7fs5K+hDpLxqSV9Q8xVF3jZO6
cOooOfc4gAOZBZaZRMYwrVLvNtTg1xeIRJFGsvYGk1UA7WJil9vGJTUTFLyORVeRLdtBM+GxXgYl
UC1teBwon+jiFsm2c8i7tIfqKRyq+hx4xgNUW5KA1NGDipK6pW9XZawGMRw11Tqubnr1+hKnCjkm
UqB4qU0vKmrfgmqbE6J25xTEkyad/UEM1nudBcZDPO6BHA6fVZTjlvfTkpwyD9xzLskKIyolyjyM
I2lDloLQMxItODi4CKcYywfWuiZ3ayuWvNtFC4DK7n3pYIwH7lIx5QbVDAham0IGG171oHyclArj
2clorqoPC24fIi2A9mqJVYb4PqEmHUi0S21xVfstzg/KfiVqxU432pnM5Xiq7fg5as1fke6c1TKu
amYxx4gOY6QFavkoBdnMIlrOWUJlknq8CyxNJOKl2l3j0OfR0uresflASN1jHlCxT7o251xKvqlm
xs7Oa8MLFwO3MnuMte0KrEKiIm/KcOAZx/to4DeHPS2fnLmmOo8Jbzh5Pq19Bw3HxLn8oFk5Ateh
fUg68UibiktDDZQFfXDbSclXnVYH3wJ+ozGgyuuiPSa0xhb24rYgYNXKkCeZKXYSUsncTZ/668Ai
9NYxon5vQAjZCSAZGxeKhYOuADxjn+2anEV4ZGRqeUOF1pYmnyncfGuK9i6r6mDH4PgbHDyxa006
/YU4gB9igxkJKQkIUsHM9i6c5uAUZg4oGVNDDVoh1dIC7P8ZQf+ZkovlzgPizaT0lhih51GL0n2U
EsCe52tdMomisAv3icXjpbmESRh2329qEhsT6JeJJxoAjWRX1T20aKRibpGezIYecNYPzKwRkZNr
F9LcxYxneeHZmxOc0lieH7zQhQ24NB/jOAcIAPB/j218jkJvlc7kP6a9tnWEt11iMrcLq9SOMP/C
dVDgBOiwRpv4wgkGo5pJq8tQSgZIWt21uV+te7MCSQT6e9S7Kznaq9Ih6tGrnHs0uiRtStf1VBAc
3FFgbIyZZTKayE0hxco41k0NBmnRTm7JXQ3X85HnIWx/dXHxI2p4SgZjss/WaN91U/22BOQtDCMW
WPU/FR2Ysq1YhU2t3BXReEeHiYZ1b/1aZjSGabVsLG2qj4HQdzlRvQvqSOSromcYzUfb5liRuDIF
HqwR13No9sepWEDNVgn7rXPn2t5j61QC79Ucrhbm490wvtbQvwqH5pApOm3TmtpbJUJoJ+SjbBt8
HZHw+r88v/7mhxLvKArkTUD9w8VnyNKTjFwn4Npbn1CembEUUzdaDha6E2iVz/4MIsRDGUKL2bxL
i2QB0RTdVnYAkLKGGyA0d+1NxJgksp5j/PQNGNw9I3HUgDN64qLNH5H+/8S1Q7wF5tEmbc6NF8Wg
m2FCdeWYQR3OXuqpH6gXEmhr3TnKB/qFvc+42ZFJnPvkSlomOwZ1NsFOdnqIGvlzdWzJGck+gXC8
44eJAYDMuIl9vA3TmL1TbDj7pW9eNPqsy4jJvSnfbEY6O3R6O2R3NLr8Ryv8KRBTXKoEnmriTWcx
tv5Lb37za+unM/mgEMMYNNZkXmMMCuYSRDcvcbEs5wBzSYv0GpwJrS1LlJvOo/YOpwiRAYWLRHeh
NjpGE/XbIkx/X4josWcKAJCg3oyCtLTaMPUN6jIf8/n80huN2HboHQvgFke7SrDa4xAbGyJjiQMb
rgbWWphg2zQxVl4SIRf37eIiKlL/6OGciwE3VdcyIgF4NK/bIPnhZ1p8tPPOOwlrvO2XUexiTlEI
Qig5xvJbXpkQ42vaeHrKYDkqf6ViynZF3h/pjSXnqR54G/Gcot7EoKLJtY1qE/+zB5PcRKslq4Iy
B6rP84t5JNUvpQW6ekmcLV0Mcwu5+SWYamffEsi4x5S3hYYRXDx6RDa5EMdRVM+04vaWjfTWdRD5
QwV1MWhF4b73xvaa0KPXWms+uSLv0IQxudfpdpwar9gOA3chixsai/Tcxnq2QhRv7nJ/QMXjcCEq
HyBnq+V4a2RlJGr7D65X4++uNotmC9Ik3TY8Ydhf6EgF98zIJiMD1xbCiSKNF2U/2WAmV6qwVWp4
bHpr9BT9jkkL8ZKm2e/+XZ6NcfFvTgMLOKlu2GSloH7Xv7jrfJDCTbYAxmhkxZmnVzNhRdDH6K2M
0VPK2kO5sciNwaLYMg4AcS25Nfh/MN0OIbze0THoKiEEktY19d3LRO6wyUTPQ+9sRz81sjt2s5P+
letA6DN088ZzkIpti7LLHN8DUQKsmGXXFWpbulQPbs/WgvYS8l/ocrLqCLFFvjitmF3cqJ6OkYTn
ITcq0I2HOAETBtX1Lo6b4tyBfIpn0P4yZmrSRgdZWOycjGB+7slyJw7RF5tEaPwEm4yq2dRxIqnp
Do2MutS5IrY4D/nj91l07s5w5pcp50AevhNPQQSxOtHKiW9ZJA+TVoQUet5KvTC23ZeOnRaItPU+
4Uj/9O+KYp+1GHY+u/8g84rJht4iz8wTwFcczybD5nh+qEdoBbK/kMixkTri9fMUSVMSI16PPV3W
O7MFM8+q9Z2h6x84sS5xmuwKWDAjIziyWhq8b9CFd+qEBWW43uJh++RuuSSc7MVFtXrUcauKwycn
at+zwr5XkyJ1So6r4ftcGt+kaR2Ex4cWHtTbpsCYboTEYaFA8lm3NqoZpgWCo5/4xImormMYHcLq
Uup4DVRvT44dWjm1Uwd1ZWXVpRdkLM8VxbSqilXPUP21xL0kdkODvjnQMii7Mb5RRgVFhlIvu3XH
bdI4FFr0vxhG2jfq9fUi/O7MkDllI0Diq1qK0j88vn832xuW4fvCMx1Hd1yen9/dFl7kh8uQl+Ym
lLQXx03elvQvQ2teE3nbqHm4+mhVS0k5R1TzVN1s6lUSxvBhTs6l7FrvxbPWv/u4Bp9JDtljr//+
uP+NNIcAS8C5M03HNGwLye/vLzsgHo8ddKDZWqKPUkNhs3UYWbnV2cdNMAnEsp/UH6d/mGXAmPoo
kR7Qlu/sB7Ovlm0kgif1xFTLcPadoNl9oiboagl2iZUjVwnZEu78kW2/eA6A7CuAFdyqP7nQjb8b
X2zpeMF4AuXFtp0vLvTO1wqidHIamBLtlWZYFwEs32nstjtn5LSU2g1gZQNcSVs4+3HCBNcZ9l0a
sMGrWYQ2m88tHeDNv19tS17N353LtqszCOT28GwTC8zvV1tkZTFEKazlMCifbXhDixxX+Z4ih5H2
tSzTTceAk/oHO4HsECYEGiyp5MgxeVTNlqJkvMzNeMxDzBPZL+krVRuEqlhUV7QS7f0YJRZiXxp4
qgemWiaGg6vCSyk2gPNd1Hv7/xBK5rXQJH+UfdE188NHGJcFFEkFmpSwRmXVg9b5/6BQrpvyW/c7
hVL9xCeG0vD/Y5sunQViF2wWDoHt7xNDaVj/sdl9Td8WPowa28W99T8YStv9D1AMl33N9Vzdcgy8
gC3wbgiVtvkf8JRYvXSbQ4Rvg7X8P6/s7vM+bL/8+/8q+vyujItO4iakqfC/bldWBMTi4EM8YteE
87fFYQjBJw4CwbPdIgMb/IyDbVntyoVYvkTWx36FW66oTQJtnYTkem+sTkswpIeki99Uy7Exo+pg
FeO9ov38++NkfAGFmIZjObqv+1wKTiz+V/6ChdxBbyaPEVPoZ1dQ+PVZexjdxdp4kT3huKI8O7rd
ORXkMpl1hsQ7C3dFH8MvwXv4h1fz5eCkXo2hAy3hA9Vd2jhfHu5ynOxAAzpj198Nw/gJm8K6763s
lpIR5AZKj31Qwl/S5HhhiHFo6xoA9qXPNln13NZldCI0ZCG0mjRWT/zp5f3tw3Qsy3XleshdgyXw
y9qD+iANB70HcEWgnjPP+6VFgZ6QjJuiLl5jhSYj1IB8QBuTwpdJFiJboGv1cXD9ccMUhXjT+H5w
13+4bl+srfK6cQVMoWMIlDjWLz7FYnGKuSAPFqIPw8yyszdorq8kNrNaL4hh+kwchc+sjNvxuxr2
e+TRr8o0vowB/ixPxIzly/SvjHNO28G0CRCD//uLNL+czuWL5CGwhEfFg75Q7aP/hfpwvAb+l5Vr
mAB63Ag+g9bQpPByrTHZRpvCta6s+uatl/vakYm5NIY+m1ic3vLQfFqQGRyLpvsoM8SwcWH0716e
Bpzu7OFQO/5jMlbzH4yWkGK/Pr6OZRuOi9eSxcUGMPP7DRnQqF/0wsV6JLtbWpl76yUiTeSTlmHp
fnEsbe257cPnyOHorrkYp1Hh3zaasB/6SQuPNcnSPCvpz2lcylfS2G7cRH9LwjwlfsxtuE0DSS7A
molKo0fOmCMZi4voNCE6xgpJ572yjeZQekGK3jwpD21PBkLcOvr9tPlYcIPtGJSgz0/6GDpEER5b
dGGkuIr26urDHsui2CyWld2Nk6QA5c4ur8V07YV2x0LoHi2Regenr8jdhbnkExW3L2ZBtkyzBLt5
RjBhefEZkLdx5u47hEOfnmctpP1sLkhP09bdOyEuqH6qzFsk+LUkQSbSKGiFmDbUyT9FyBj0eXG2
NDQ8XlWecuGgnqUtfFPxraceCkOymNmhpqo+Mo/FT8YkZocxBYGxZV7codsIJijnxk/yHRGz6EbS
qjmQR3zyU/3FIDNog/GZTO8O3K0SYJBq2MLMYbAu+a0eh7+T6VXf+9zKroY9f3iZCPZZivQ4tON+
A5UFzKJRvEQOY7NgCc6iz5w/lYfynvltS+CeMl0XtJSle39/DpqJSNDc1cN1RAZDMTQXJrU2eVDi
BKcBDvyUFFwEAreGcgJJF0wEHJPVlw6j8faHR/If1g28wwYNSyGXXPHl9m48ZkJdTI8nZ74IxLhl
LV3MiZSVvkXYxXzCtutDMOvubvDDbzApzmC8yG2ngoUD8C1I7I5mazsciBu5VbuVAvEUHJP5bG3I
JHm8M1NNbASG3A2P+3PqkuM5eMW1s+vmwnX/0wnxn66v7wrOhpB2+M/XMsLDuBJ6gMyjpTvisWN4
CvWQVW9XjoZxzgTDg2Kydj2gWdiZwQunWnuDcyfaGC4riukv5iaJR3tjkWJxM5fvHonhpzxrqVl7
8UsbTYgRTKcAWHItyuSpRttE5ggzTVE7W1V1lGM0bJzEghmXkIU0Nuc/fHTOl4Ow2itBbFN9ICxx
ra/e9KKMei9FBc1I/9UtG2tv9Za3cr3lSteIg25inZNqeXetHke+YJE3KuZnFFi4Bni63xPD+dEH
eXtr0wGYCa84dX0WH5a5iG65B3H8ov0Y8wyLKkliL6znP/pGa0+Vl5AowZRQC1r6Cq1zF7XIGLSY
Dqt2Bohdvv+sSOpa6wMCaHLBX6bJu3f4clqW2ZsnovvYJIiLbEjEZ1H2awbpsZp7a6eZ1Xx1l4PT
LN2lijID2TZoxaaBikGrkUAQY9vDpwpq2Pi1FpxomNLCWqr3kvHe1gso7ac09jhnTTgkp+G7MTGv
ypZH/lR6Kuc625azMwFXdJxVBoqELJcqOtn6MmzMEMuu2bmXakDvpc/NfEwq944y4gee1/DE2cfZ
lizJOLdGDnDOZEOGiQ9jbbZnr6+fRNU0T4E/XEMh5X75lfG8OMCW8+iO4zyJw+GURNlrQOP8lIPO
pLHcLBys7uwukcOjuofgz5gUaYFgCIH/jDYL8Smm+Zxy/NsIy1+nrtdvq35ot40t5rVtIQRk+FWR
eQi2I8h6b53WxS6qx+A9Gzu67A3tkB7FCBBzqu/jWPjtFk1Hd5yn8dhpj1rlDLdds3zPuOq7TPdv
geeSYmWS+b5UP5A/aoACkrNJcNZWC6vXkZtp5ab9hLS0OjjcXo+sVs9dYdxig0YjH9hXPDT8XdOO
d37HuwoHd18JGqJ5q7cHc6mKPdYagwjdxAq2rIE0M+rAPbJbbXCUfiPxG3/JVGHh7lGnxE4t2Adw
847RT44N7fNUWg8l2zXGYsYZk05wArnVE8ghOID+dI//3Hz2aufVNoZXxETpbuA3mo34yFBTH8OK
xKugaburUbZ34C5KxhYL4QoVw0wLW3hnGjoDQlJQvHEKt1SPXNcwI2/WSKTlcPxgEnWMUk3faVas
r9B5XyxbBGzcGMiIEu6gZVmclBldSNeJGH+FOmDGWeeP5DQA3DD+sGq8iQh/2ccmXBvhoIWnkDhl
UlL6lcxNBTvA5InYhKk82YPnbMounjc+erXNEgiEXFmeb1hbYRHXmr6uMJqvF7B1jxFvmEtrPCgB
QxFG7sFhaIphct7kTiD2jFd+pW10bKaMiXo5PBh+09Fo8o6p1k93Q0G+jJ9kHdMeBmyBGw8fjn3j
BNFtgf7+278vZQpp92VDdAh50x0KJBIF3C+7UOAGE0jbToOjBVZmCMZ1yABp5ZfxnekzsXd5X41w
n9KkCzbx7AHcIlOVQQhe4j+8lH/aECksbBNqIi/kK1eDGaBRsgxpKwJArF05JdLxPKEtNaJ3gCNS
9UnOihUQpBIORckosNoLh0MWroK7vMINXXvjnrZvRzvT1Nc6QYc4DVf//jL/8SiNmZ5t2zHoPbny
bfzXUTp3YQnFNmEvpe6NG+we06HPzGsSZAvEciTEk845VEhlhIOWYMswelPUxgfwd9Lj2b40fjco
21bsAVX1q1zU38IhJXQlIFIxsKfoYrv9939/1f/0OXPssVzuUI/uyNfwAoR+TTvV+GxtNGzrDLDN
wZ+7q11falPMG5xUPGUOHI02JNPWiKwjdxw8ES/M7v79pYh/2DwplsBR+HQOdBRbv19AmCXaLKDK
rMmkhNcx0WdGMcUIg5HKUi/bYaY86sHhn0dvMtZ6MVZ3cRM5ByolawdDF7N9hvio9X5IJdhT7E+v
S4bBuSAB9TFy6gfmg5fKGAO419wQjolzsiMap6vKQxLjdvYErtjUh0xAHuO5xHe/DlP/UBK/tGk8
OzsUHMsqf+y+TREq8LgO7ZtCS83j6C2/ICcbu9kuZO5bQz9/QlnhNzdI6oht6u6Yvkh7Ez7AqcTq
2k/Dpqz6Bnkp3znaUvg15eYu6rJLiTsh77LyHObVj7FmLWnT0rlvp0ta4+4t/Sp9FqGPp216+t+U
ndlu3Mi2bb+IABlsgnxNZp/qJcuWXgjZstk3Eez59WdQdR+2VQUbF9goYBcKNpNNxIq15hxT03y5
mhir0Dub38D2/e38/xl+udY0PokdFMgcsy0CLn5/LOXY1LZoFwPhNgu5XVSbfrLaSzmgopQw+nZ8
nVdx49Bcla1eBQa/EKL9I5Ip8J6XsWFvl96tLyPDrZaNhfVOksHOvB5dphM5L7KfbvvVqPQhHurs
GqrA2PHml+xHXQUyQDUQwgZxWbDUYHqXW4Tp1XWfr4lukfGXFeczqfXjJ68xKcKiRcWs6BMYMtJF
EaeY9UOJ9wxGIYFNIjbvzLi919S4t8kE2hB1FVPwwJS7icnutk68/DqnoqpZg/BcZ9VuEjT9M0GF
MrzGIDUf82Q6FgvKgqq2b4wSCEhNRAeFXlmfswmayDxk1g62KTEZXUHStItpo1UzuaOV+dUYKgtH
3jNuA3X952/vP5YBurYMx2iu0Q+AdPr7Q/aJEyxUis6SsivdphabaNwgto1dj1A0WjyGMTo7dnDA
9/YQh1hk9U6M7aONoO8vK+lnLie3n4sRbOccxiSl9Nof+9+VdNam0ApbyFzH6b3yk72EIlE0sGcg
cFLwt+PREuKmc2mJNVGyRZZrHgrjZxnE/T/933/amv+vefi/zcKPX/77Rsj8wDehWHhcUeB8auME
siEZuOZiFiNZJaR2C2lXPyypebaHJr3T5c+K1A6EWbCvfJKow4Hi4OQYc/Eci4xj2/KirCS4SwwQ
zKkBX2TMBSKhlIl0kKRPxiqa+jBmjK1HfubiTnfzQLkhETlgbDTHg1vUFk3JiI8GREkNAfxuZle8
FgOV2rjIQ5uChhg9+Gai0dZt5wDNGJkV+WX/pW4FDs9g3+j0MbZRJNRYYUeNDKaiE7bryu4SWcJC
Z4ZNf2F0ZejiCriRe5Wj/vOWKjgysmvZ7QfzrwcmnuTnmyu5tSQWMb6z3bW59z9PujeWoQOqw4a+
qjqBw8I550v7B9tXrSaSpSWoqkj0Dh0OuT8Dlq0BPZzrVQsy07WEN6KYu92fy4n+Jynl7d7MyAL6
0Fs3CggQhDscmhFam9XSYkCV/Bg4/vkLEv9uk370pjnfyvUr+vjC/uenBGZkIDs0ke3DYgowjZDI
d4VeBQlmYN25Y6Ne3Cg0O7M8egR2Yj8jJXHta9Qee0O0b+qsO37YAAJsHpvYdo2zSpJo62fzfWy3
4nlgGTI6BJMfzjXT0L+mwrdf7Pj4l5/y75aqs3bILdQhDh/gB7Tvf36KcCYrH2Z+SqF7FD9mMIKm
z9xLYRO6A08iDeJbHavnoAHGhz9gG/f98DR6AOxS+oCuUxkXJ0qeK62Dc8M8aqOT7KAbEoGzkjz4
HJTMnpIuWKVpWwJtx9tcQtvtyBT+y1Juif/4MXT4QcYRKSAhG3/avrzGyMoRHegmnRwzFEWNZV9G
zw6cJ1DK5R35b5hqamnAGGKEloKGna0My1uCqNi0qvQun1DnbxerV69CkJmRxdau44GEllkiYfbq
HdEbVf5UyW7YmSbA5mpoN1Qr/d1Pz7Y2bhG134omEShK8KU7Xlye0IG4D8LjjQ2Qe9xMKLPJPna7
4zwPB0yExLPkwvviGinZFdltURbeY2Sw8AJ+GbasU/XW6xsioRXg+ty40shlr5dWvPpDrR9lYj2S
yrXTY6CwIJNUToWDcLK6wVA9XE1auluJKQ4Z+6xBpXPuoVfpL+1VlXAa6hOYBi2YD2I1yMoe0ish
tblXrsvp3wCX0+a72jTLgzpEj8yq7wJc96FnEKk61o0EBpNvJI5yHVfzIfBxwMqOc6FX4br+J2DA
mEHaKkTtDk0/V3U1xB8GB45a/Ju0FVMIaLkAIkeJLAgGfTVoVjG0909RV2enLn2nVR5sCwRSt9Ti
e/rEm0go5xUJDG2LHO5V1dIwSnH+QuD01R2IT5MELO1uB5yLh3U7nXvXfGlzIlFVob70ZudeUrrx
pYyyKyx5X3yX/szkTvVfGtgfWOlPix7wekQo7HKey/9+X/Rk6XtjO7PoSQuCiY9Gamvo3r1IJ7MR
QJKQEXDS31j+fYd1LGlE8dQshn+OXJzfuZq3vvJNxP68wAhV070ZmycHVdtXWQ7vI25nPERpcxK2
1nRsUAcFWdiNwfyaVvYhsUzxEOcm5+163sWTCV20QMOUk0JySenGhhUk54MqAnaMafoVV112D8mS
hM7e7y4gfLRMopMz8WaYpX1whpEkxQEiaj6pKzqAZ9k5xnXBKfY2dhDQeXO/z2Oz+u7Zmj4qmJ4m
Gpo7FCRuKBI5XCEDh88yGMYR3OmZwczXvg5IEfVQ+1oSn/aq2lgWx35QBKeyxXbkT7XGy6SmAKj4
qA96ZIlB7OicRVoRPpNKstuTF6RoO10M86tnARuRq9sh6XQGYCUoLpO73Ed+SawNbeX///UTkRG1
o4/cyTLlp12NbSurWqJfNnYDq9CGkb/FuxuwwDAt6If1xW7li0JINMrkgi/GuJ3bBuZPHeExLlx1
xKgnAW3Up2Lg+C1q6d5xcEJHaJMbMqYGimXs2ggms3TvZpd8XCUW0c7ozf7w5x/zHy1Nh5AFimHb
pi7zPwQi/7MZ6NKYhpLRygbaIJaVLlvl+V+rrP7WOVHA8p8t61Nww0jplCYTH9vSwn9ri+h1to3k
3m07fyPhUgV52V4gsde3OijufUOc2vXpDIXk7OsWb7E1BPu5W/KdmJrxUPfJ1kgnDqW6ehk6+7tY
kyyFhT9xScl+7uU3I65I+PNZWyb6pRFBLg/4TMOudP1DHrWAPsrFfUpiDSVdYBvqJvu42jzoZZX3
OIk1yltAXsTp7eq2GHd/vnWfBRvUsS7f95pU4bigPT7z5VNCSCqiVOPQpW2PYBmtXuu+xMaSb8mv
e2IicTZiOtGD4V5HbnoPC7gdn5x+es0NLr4EdfqXrf0/SmsuiVkkxzk0PfJzgzoZ0HTbQxej3U6e
9Tw8Jw0Naj0iYc1BVMdNQrr9SFJQFYwIeg3iBcEhxAQ3NVzY6P2l1P/g+/6+FrqeR0oEg06HBsTn
ucAQGW6cAlYPa4w1Wy64DWunGp9jWnb5NwTi6MYjZe74NUQWZwlRwzQN24yLzqtKHY0o+YGVeTd1
PrArg7hYI10eJhpt99rCewaltACMsFUl8aZxtAbAa5+S0LDpVy4o6VNzO1SttfcmSnj4X7uERMbM
re47oe8LEUE5mcfHP78Y9lpz/OtXM3b1PL4q1/ycjoGEVc6Dz/nSZaqbqpFUX9c/kRfe77ugMin1
yWSZ2wS42rJiTKuyuK2S5QHRGJMFrNN1nj91s1vcFDFOiJTpzQk0y7wJoKkTrkWB0buvFrjAwe+c
Z9rF4BATF7MDxqzE6Z1QBzM25vXn2dO3gfLpL5uc9e+mHQ/WY0Tr02pbj06/b3K00au0xnIf6ki+
4igEmOONt1gtqRHXFu28uNdOBJTdVWz3eml+klCKPXH9vuF6WptYsW3poO936GlPRrZze5Lh//wg
xKpd+PQgpJDQhAVqizWY5ferbLXy4oAUbOJ8hy90IAh2cotTLlYPDHyRGISbmaYM0fgSSSPCBj1P
TzFmIGudsnJgOhj1wGk/G6dwzLGFVCN5GL28z2oJl9BHpA4p/Bsb2vnPV/4fH7JkXVkHauvKjFzk
9ys3Y7kEjceHPC9LfJLpQgZyCoqinVO8BnqsbkvCu/yldLD6qwNfvbMDv40Cov4Hp/KX6/l3mc31
wMBYh9OSh/6pgVAC/RWmS4HaB3juS3bwfT46JO9YYrusSGsD+zuxNPKpmDTy+FG8prCzDx/HtI9J
cLAwHiLa/KMH9JerE/96zpLLE+iQsTwxXlxbj/+ziVngUMrKd1DUrNGRiTlhrsbgz0jyJeL0f+C0
EyExV5paMKhPoAtV/GU23ac/X8eHNOH390366CxW/TENCirA36/Dm01yxGo2U7tXL9ESYDVok/Fm
JqXraJRBBZnbovNL+PU2Jbx67+FN3SSKU9i4jAxdTLhzyBgfRmsdNXB4OzSRv++Xpti5OXCKxXDR
2geq30CVgPlqPUsKHrmA0WFL3aDVyja2cmF8uWaJMHz8iguN5jJq7IMu7KsGoOeFGBuyrsAo7Zcy
CE7QDB6xUd9/iO6sMb6pcp9Tqe03oRH19Gir5snHSsgJFqklClywu5GL3tvAJVK2tnEGJCn2f76T
/6GR4k4GrCxyVZP5n4UryDKACZYMBbyqqk7+cyQFgQvRVpM6f6LNislN28CZqrM5mk4IMujuIxFL
tUl0iRx4CX++oI8pxKdHS+8MqSwHZl71zxrIsk49fzQlO2s2MOsiD7duSTUOeqBqmoG6FKDqoaw2
G8Nc1+x8hmyFz3ibQb3clKJPX+mzPTSp9x7jnD9xdovv7cXaaSj1l0wX3ha3F8xlv4guxJFEYTJM
+pgb3p1mLf3ISO1mARXMJmfzI+00eKjc0b+fk3kMncy4sn32t5m0uS+p0VShXdRvTmCWQN+a9r5E
YxXaYogP4CMwTRbJ/JezePDvr5BnJbACSBsN67/6elk6WXOmG+JkK1eejMWJLp1lpRfTtUgHLhvW
DGqN9RhSPi6zxwBndNimp/5UqE7vjGRCFwP2ppXNQ1ytdH+dFju16Ame08rQffMHjKuULh6sCv8X
XUzrZBb+d7AQ4sx02Lw3MzbVJLXNrc77l76ZsusBlO51oCxvH7XreTzFymIWUlxDtkq0013jX7wg
CiqPST6Ulw+GGmx5jx71lG0/gDWDx9+Y0Q697bLleaG9dJBxW8DlmN9JFTz0gjSG1vb2sba2tkNG
CZRnSMVWB2et615yUEEFc4LOE2TQM5AEkNY9Ny6cKGAbnDMg5IQGiSK28pp7mcK49OPnRbjOWdEC
YiyLPGalQkF0T/dZ4k6HgiLCzh6RModYUPoLDSi0gr46NjLTmF+/xcv3TK+dalgg+6AKzKt//hHY
f3ns/9GB8U3Unh76zdV38VmvVWPUCRoBH2CIH8yEqY4PTb02btPBUqFbBZhDR+MC1TnUuqMKS6ur
tJ7Ts8+5wcdTRbTyfEFahKeq3vXt9EjACqAlEd2TTXqw47k5fbQP/TIFpyxgM2Z+/pdKwVr3098/
73UGIiy2XOoZdKi/r9wIM0QO+IhCNQnqA72X4aSL9iAJo75Oj+aCgSjyH/oZQFuXTSQKR/BQBbWq
ex2nznTFZQbbnHZ6OC31C5o1fGmZ/+PPi9B/tPGZz3jMSSkuA7Sjn/a5pGU1bHtelwqIGyam6Us8
o0JRPV78rIRZ9KHLjxbSjAqa5jiuMK8CLgi7ihHgny9mvSOf7hgoGlMgs3UDF4Hm73fMU04xB00Z
c7Iw4FO3ZKn8zZ1AvsLnv4SlxFy31HV4YUO3+f0vUX6RQxqWcIc/nMQcLMn7RiR7pdIaCJeysINU
Ka7EGlty2sMaX5skJpmgKi1mTJtR8SsYoEDkq+lK59TWpSjOKKygEyRVI4D/WIeAIq4jc6brruLD
QJlz5c3Te5MykyJiQaF+axDq2ZGgkzjOP3g/sWvODe36USlY+mrcVMUYXMyYEHLDa9ZUb+ZlKXzR
sDeX/nnGPE5ZZZ/F8Nhi8LzCPpDuZdWOm3G0X0eHE4rVUU1V6RJmQfHmrcTGQHMBqdMBT8r3Y8HL
hs/HOnlztu1M73nCGLCBynQWC8pFpaJtMsb41tT4HT+NdayKO3sNgIRS41xP5HThu0n3LGjRjuy+
0J5KbC8czi928vTBmykQ62CpE8+t5O1KIqwIqduJE6ybB7egU1nq+LqrOLNlSQfVbxblXREs90o7
14zh46tKz9czOe3bviM0olZceOFG6IyQEw25fz1UIzi2GQefJm+FSVrO+p3WyUPsnZlBNqchvQxN
kN4QRdsTuRM9ErJVhs6U3Q5obYjAaY1rmXN6UGakd8DwrEuawkelj9ClYdxGcu8WpE7wUXhHY6mu
Gf9ZWBoX6zJWeuMBoT9D/TYvQvnkzNjxuKWh5p5tiqazZgGOfQcuqXBxzRlj+bfP99+rzLoz2rZp
8ayZg/ufNATTMFUjtp4k9DznzZ7j9NZZhm9aSvvEEYvEgh/EEME0znL7AKqLJAlZGVfF3NZblS88
rmwVma7uvyIz5lVTxplQSEJh47zYgQe5YkCcHUeEFmdeGNBinU+OnF/9aBvEaJwQ/W4wKBbwyY+N
lgf0JmSpNu2NHrKLt3wLgOihUSa623y1iH4+yUKWR6cTNymOm6OY9M0YBfreCNzlMNTnDzCjsLvr
ag77zInOplvHBBP8ZPSRL6R3NQiIzIy5d+Nat5E6ST+Jzs6Y95ckZwllW4YdXhniNsuUfTsFmcOI
/CbTJv7mOalvLKnrm0U03+PKvZnoEiK+wUUMb+keztub2U7zIQaSlmUgmEs3jTeF5bYHduUNcNN0
j1k4LKIAZV18IouuZ+WEo5kjvOlyf4vr+ARdQuxFu7btFNzxAmXMNg8WzHhWDHOmvs4zzNYLaV62
24DCi+eSLhYtcEQ95m6BkcagvyHK0XOHm7GRD5YPajuyp2pfUvnQJBy3LtDQy6S96DQySk6U5V4a
Do+XEgECcr8L3sjyHxpEouLqL2d12/9s0mRbs9cVms6QTfid+flcIhUw7jzjfWpUH20yIo16jJK1
9RX/PKExLU7sZf5BAmm29c1mWmcY+Q52LbNhTIBogpfQbgn58IP+ZI9xwsdBiOWSfBc1XaUmtX5I
e+DeGfFbTfLgJm54x+sk3mWtsezyejXbJwahE7UJxkHdWXn0SBn6XkXTfRLFX5oKxfXS37GRHQya
h+04EDsZtRadgwXDLJzjlD8xeqFhlZ86copogdHUCXj1mRJ2GDqLgzHzFOIJIPDs1PumgFg9jcZ7
2zIa8BYWDQ+JUYF12jQrZs+ZCayibY+FzBNycwa9aTz3nvqWDKT56GPdHmVFKnfCxXfewgzTyMNy
fKqj4KeYW7HJwcussiSwmp77Q85EbHceAUUZIaAkHYb5Gl1fLvZ3G2Ydb+VmMLk9SAaUQjHBENMF
uoTnpKkfp3LYGUVUbiyAsnsUlOu9NN+arvOpiMjvMJLu4j+lKP33lYu2qV/yB848MwI0aC1Tk1BJ
ggTPtY/1lDZeYjsvbdlsW0tNJ5f72Fn2tJ3qNqP5ar7OxeIeYrWsWTw1sSaPmpcDPtZ88aFmE+gA
HWogDSBgcoOzLId0VJto39xDP8sbBaqfJFhB0EdODlsWv6Klu7IS45rcHjaphpuDdgYCKBoX5phn
cAR+OMz0Gos4C20E+GPFTGJhywcxbXxjBXqZywDk3Zrl102oLTz+Xz5LikJigTLPu2XMfZM5db+L
MjSsuPhvMsJCtnlq67A2kttEGG8MLS9RJSAE8sdwlgM6C50ddHIUBhI599AmC1mnZKr3p7Kl9G7K
3t8NcfESD/JxafKzo9LvRiLuihmsdYtgMA9+OW1+z0vyEvj82sja64DSH6wtwfbS/hK1YxqWZVkx
01LvmOeHTcty5+FOzwbMRbYXICotvpp2cszKmsQ/cyh2Vd2IsPfu/C57szLjGqI2nLmAG7cYw08v
I2Fx4iTjxfwbq7i2s5VE3ACVqKB7I2vNf41E5WyEU33JrLCVMXbnFTkxKz8MbC8D0hnf4pt9Az70
mEblvJUDw5WWx263vA7c+SF05f2UOvwtlCzh5PO9wFUjTIl60XJ9dM2L/S4ad+9P+tJ3okGgLUC/
jYIszjq7JDhVIWW8Jkt1tXQoOGQR3eW2+xBbJYcf/5KbqmZ6RRKJ0br53qA9u1mcY5zJmhAyWqCw
90k69ggKplNylMQVLAhHkEj0jPYks7qg54h0u7AmrkOxNTSCpmEVvSwKU4i51AjVqg6lIFbVok5f
J4u28pw+fXyuPMFkp6QfyiTDHQQoMII/C0R1/ZTT4VcQQRuRmjve+UhZpUN9ED0I1T3x8dzwEhJ1
3TZoeZx+b8QmgUoOD8Mo9G2surcGneJWTz8xWiAGs6jWsKj8WEYES4h2m7u6899duyppiybA0kkQ
9OyyJ5RwhWWxEGk3fzEU/uihfPAw3tC3Dt4MPsqA3+OuDukE+8Qmv3fn3sScDfAhMX/ljQHdLS1e
yoS/doJnmOQd+s3c2lZxkB5AFuwiKOm2Sdql3SAGQRoJ7WL52fZLvJ2OiEaApkNXmHKHHxNNb6Ll
Lpqi/gpg5TKV+m1iRLdJ7a/AJN76FkcvVTkFI4zQhhWrFfNNxWpV1CgXo5wHjUPr4A/OT7c5TC55
GFVRsmDG+aPZWGdZJY9BET8q33bComWV9yfOb1mgQ+qwdzObHkrZPlfLgGvaoHu/UNOip70SZnql
Kn6tKbnr2cI5MQr46y3jWTW2i3qS9n7jG/eikcd5ZLktiYjZXje1wYtrQu9WS+gJZREIB8vFo3m6
6dG3OQgeeaRgnbK8KsCb7RFxWlBuSUlk6BWiNSVKpQPiWPeYx1jh9zKYGD/XpEyQYYFfJ60PTh7f
e/mdAcAjzIyK4fVSPDatcbe45YDveCX+uLdGD0hRmwnZ3H71PclmmCMYtWAXy13tTz+aXB9RReME
wF0bLj0vm5WpO8PXvzTRZZFplzvLGVD+xOfKKaFJzbypmRwfo7x70iz4ZLg0SDEaRrQdbXZ6Qz/S
QF4wJO0nb8A35RrFIfW/Nj04O1mg7Ut6QyGyZCIx249VJb7hl7IJQiP1r1LjpXFAwxLbMAcZJKuE
dwb6VRj7pFFVDYlZw4BSyJ+CnT3sQWdA2Bz5eYmMvc2MliUfeFixIgKtdb4auqVfJ/L3coIxTZ/9
J/aecDQHXDai9ZFQxuP54x/8XaIt7N2yUKKsilQRIIaGDbJKeZ6opH94vspDj4I5jK15N6Hp31Cl
/xiIySIRo7haEjteZdkzSghozBiLALf0APOtfucYJpG+dfCLNth5NKMnUBG4BRGquAZrQWHyUKvO
v7HK/mpc9HZyWyTXya2MzBdtGg7rZItefHBfaMLROYURRJMwYLNqvrqu/GbBe1jDKqKNafggZ8Wh
z/q3ukpgJ3oUgMHcAgyCPI8OgiqHtlNuesw+V9pwHRS3LumbwNRiiFv+tgLqsOm6heGckz04a0pP
+rUoaTJGz35pvhLe7G6sOBn5Q8RLxNdNDqYmeLR5I1d0a9SEsg6YBcBPf6sjZGImiRyFM4HQXACd
l6yqTYcTo1f2166cX4MkSrekonwbdfw0z2z+TpUgFuPDNiNyIrJy4nHRQhotmFPaS0ogKDGdOQAy
iwT+xlmCZlh5JBMLB5UOqx4Idk7Qey+WjWg4NHpTS4UEjEp5a5yQUJcpH81N5+Jma9P+1mgUVHDy
xdZyCBUqX3e2wNOZKRFmO3jXjXoxg6nbR9Fd6+NDKZaEw7Mb3xIwQjUX+M6uKx5K8g12HCXeixXh
gVgfwF/JLqfKixxa90DB95j3NiYO/baM7JNFAQDR0bwb7cqoIniz6fAT8flhkRnf/DEpt4PrVnub
OfOINCPPi23q3fZp/NjC+QRYTJgdlD7wcoxzGffuRUcNV3vZY4cCJCz7n43lDTdDkLyL+aps+f4i
IqZMwWrGK/DVixRrGxSSzOAVzpn4W4mpt5G0DiUvKRod0L5zifyN9zS1gq8xUWhQS1YGNc+Q4+wz
Ldfrqgje+gAtRlma/nYxqHuCRp+6APeHEsXbGCCLs/jFQ5lRVSHoYh4CFmpmkxBZEWwCro0jehPB
cPNyQeOByCU4Tai1aUMvCrHK5MHQxcGPCCA79Qth4BBNH6y2eJE2e+ga/F2V5i5Rld6mVJUbN5Yx
Y9kZTlvzHhsj4ms7f7AGMRFg9sNR6pddp+beJmwmnz3cLW5FwNEYA+HqybMxGWeAK6zCcYJ9Ra3o
zc02cGZ3O3YJ9QuYp9M02npf0cDZy5QVjQV9QyOFZnHtvJbI6xKGRWfh6zaMUmKqOrMKy4pwamsO
6ABY90SzWoD9XI4Hrntu6akDJQXB3dTDYXBK8+QyUUnV0aajLszkEOe22Nie2+zb6RcAloJzDmk/
2FW2HBohQ4yvzZon7M2cKI152JcEZyNlNDNUIT9UnCS3qlE+zoARXq1E1zrl1VaR7EDyiRmqRB+Z
eQ+XWojzCPvnep6+MyqO904FKXtlpVmWyI7GJLcBpJkTSMjrgVPqhshMGkkK24jn6G/RAuwOk0JN
/Pl8tBY7+UeRGol75uJfgzXVMSqyco2/ubEy85mu2tmzSsmKvNDIkV1o+sm3OSvPpqYZIXjp0iJI
DiLNf5SKl56+PeBJC8qV+WOMZLOb7crZEyP1VE3peweZiXNbcOXAynPT9qqZPCr2ynSofCpC7pt3
TkK3TS4IVSMNboNLiRJRd9/4D4keyQmf6YunqIjNTYuRKvQUb0SNoWqO1LepjAzO7+69FyegabRB
QLBsrru4RT3Go5akleQyeDR6grwmiwVCeZckwSDejy31yIwKDCK87st+k49Ik4K4YyQ3s2JxhqaI
ZxVdzPYdU1/EcRFaT0XHkNUsyZlUQ7yr+NifSkfqMK7l6wSxJyS3KYYMQg85uY4Y6dSqh7JelewR
g3fySyR9ixsPfCXNyVDjfGwc0t+y9m0IPHflib9q8FMhHZE6TEinSzsi2+KgDEvX+pUldDML8KN0
uVhuh/lEU2sfWcwL60H9Ao2fshfkQBPJkuV9swprvwQ+N7Isv1bjuMVn2O2l77HLRTMAWUVIOE7j
aIg3kkDPQieCI2CBpNGv7mLwDXs+kHI/OM5rVwYd50kKl8WyvveSFpWcIwgqWbcGsC6kqaTJ18Wa
3s0JC3XRgf/oLWTzarWpsRihELSYeMQ/O2KVScfyj+VCeFRfZi8qz46emyu4aY+z0g+Ta2t2xyjs
3ZlkcyGxdpoTgZOxRPLHFCQm3nVDeMYXDpNeOuLDAYZXeVN5NMV0ilXKebruwMZb+Zbcp2s99tum
Z//NWyCP7LiD3RD2PcEXAiaLsWNjze4vLRdinRpyD9zRvuTujKIEtO1haKbDPIz6mCJLdxd9n1tc
xwDYujB4S/MIs4/SMC2JSp9gtBULFOvBCqpzKWLnmfzvnz2v1saTmqQxbfO7ympF5PspU+CRRtRC
hIuGYNSgeUd9gLXAZDsgshOThV2g0vdvjMYKrh2H1CFdmnSOv+Kk5GnbmbxxLWJ/l492RV3f9BOs
837aTzN7aWIG5SGBIkGsx4aUGWPX08Xe2mLMOSobX2KhIE6I4AlgwRRG7vw9y9u7uF2exZAVhw7t
K0RMdP9RoktGl2QMU37R4mZIN8wLH5wbXfelYG/3gQVrGbAilI+gaLeU5SF5qH25TJui0ofB9h6M
keo2zW4ZGNZhnbbWhSTcm+CJ1HaJvH0N7a7a4+goUMGq/xLXTOpiW15SOE9DQbh9rWlzJny0qsEv
nGDhO4qy2yY9BE4nLTHyLI8lWvHtbM1vecG6Z5J2ySAnDwtVfs9gwG0TXDyGRTfSGOyz70wVhUv6
oBr+5MFhDZlyUI/9eEgC9LN29qt3kn7rKV0gbSOvkhyeTe8016PiIO7MBkSxiG0fV481E3fTxPGP
JQlmymG33Ogmni+2fBtkm55zI3ptOX2eSPzbOAar7FQruq+6B1FlvkZrSyJ365TDhssh0SEJRXGC
rfzvTfW2tBTLVbC8jk10T2VP3kMXnzXCgH2fPjHnPBBkN27sBYhxWnhsX5RaPn3i6K2y1cVx83FD
5lEe6h7qfNcfnCqlIym9UBv2NYeqL5U5j+wvNda6hHtG6SNSpMocLpPuNpFBuidxFpGjuMjUSPex
yyxGZtZ121kgeJNnDwpryGtC9kQizyyQOJdjuoEyZYew3x0bYgEyWKLf8AItqXfTmCSKN+VtE1nf
Szy1RBW/BwSFmE537wCwgyawaxKOV50KR69VcKIxdI6vNUiWkP8/0yvQ65wLSDAbYu4Amlzu6Xn2
+7KO3zBzzgdRRYQQG7dTKe8aSyuqa38NhKmvRmBwtGFCuBVrmU1III96mXZ+DHDTirLvY9oA7c7i
ay3L0Ga8xD4N79K5lOPgXDOZu144XaAjz09NsOZ6Gz4Wlfi6mmQQ9svW1ZE+2CbhtoGxbFsf2bUd
3ZsJWVDUQ4Cj/UPWr6tOe6tNYrDYJRnjSn9CcpmdfGcmgCv+xvtV2PtpsTjFE6x1Vq36Ulkg9TAV
EUrvFu8wLd9TN+XttVjzgwRoYV5h12xbyNq+fGAN+64A2g7TE+m7BbuqSeN30FTtVf8OWPhalvLY
lOqVTpW4cZz8e5QP3+lfm8egYjjjabGgyc4psCv46RNnf1dTPjaRqUKq9SoMuPVL+YJwjyOIsfeX
/gcHz3EvnOFVaPLsEKo1l3qy68sKgUULKM5540LjtleOBRTl9b82u/6n6r1s3yqbR6oRlpgNOUTU
t2wnr32h5LULN37T2FpiMSNosyunKyCZr+MKeLElfnWj6xTupdaDj5g9uwjKZFkuW8/m2zUo2iqk
ygf8sMzJtY+67ito1pSYOCfdFd12mgwSAxv1JkzS2brFF3vlkaPH2mYFEBOR0PBRwojUQmWhSK8s
RR9s8vovnchpiIGCwbkiTazQN5y0EqwIGnRqF8Rbz23HHWSRPIz6YtoV6QBIfhJEQknjktVFFtYT
25kdufaxjMFMTll/zDUd4ywJKpK7mK2i9m9YwSeOUUF3LWYCa/n31cYQ095RcJs51NH/NR/pgytj
tRjpNn0QWbN1PPmFNPfQTMJk9Iedh4qKkSgRIikg1d4d/4+w81hyHMnS9RO5GbTYkgR1MLTcwDJS
AA7AoRz66edD7G73tZlNW3VaVWYkCbif88uOBgGINrRTV7fTV5K7zoviMEBRguk5G1hYiil7nEuk
wUYiENxANbXqKyTRkh9CcKcGza7wxadPaAoq6OybKds4u2M7KXZ6oyOHkDfNdM2b7zS3wijJMzVQ
KFQekRALlsesAKdgMfQ3jXbu+EsH5zkR/tmymj+TlxHzKoi9LPBDbaFcgVLSCqCj7r09RSDfbrE4
W72BNVeH0DKeuCqua2HtHuV6E3iPvSMfZUpqQIBEqUQsAc63Q+FTgnTArXb1cm5NMlRlONN+Wp98
k5PYnmYVNSZI2YxzPZpzyXIXi5ufA1dnyf3cO8VeGG6zT9sCHLKssi+ndLNt7Rc0lyMG6nL9Ibax
UGpjCxP5u80I6IZ7StzvUOmf3Mn/3XvxvgoJG7aW7BtfxtPUOX20wlNcIu3VxsHF9PxkVg36j+Ri
cXPIzqn+dsMIjUOX3fBFIgCtyDOMHVSjfeWEjAK3nbY9vlfxZSXVH+EvGv4EqT3oNZ3lhW6PAbmm
2mYh6kfPiVJ63qyGKkLpkuw0UZEK1FmlDlxJh3DOVx7dsek9scvnhWkEBkSNuyBoz3ZH4Z7TgJC5
1XQrXPOvPfefoWRSo0CbKl5jPgK9ExZbyJvVyve68L64ILwdBOK9srkqWs0r5lG3IWxw3cAl5Bvh
I8iXpthLYBZKG2GigPTeZDHcITEhgmFwyqht7qRODzEGTbPKOQs8gJNePDRl8lr4v2PH2IT4AeDD
Ubr5irQ/z2WCwMELXiwJy4nDq0F9bBYvHKalIEPXODoJ+Qhli6ir9cVjPehqOxBXytCe/qYT4jbY
jTgEBgQGdYDeDulWhtW8hAvr1T9hY3kyRPYrMUC4SyJyeA0eCq9UaL6dMepG4z13UgLIVfCtSeFi
lmHTXyR/ykRCEGHr+V8Y2xfPEtYFpQ43U64j7Tv4XebPhk44HBDcsg33OLWVza4aiXGm1xMMyQev
LS5xGz673XAl67Z2BkZg/mxLqIlBvmIkdLBPmyTrI6Rqe/91SRKeCYdE6/y18brnKif7KY5dMqFM
wmjGUQacnMjoYPCgQkPnK0FaFVUE6PKenlu3F29IjMldwKeMAaxtOqJbTJgBnHibpKMwYka9avR9
c3JrEqfqgX1ZFjit3FIS2cjIuamcbO3klBvtEEKe2qLY1ZZ4nRnak5Cg9iCt6OssTTjvmnstX+rI
mYBLOL0tfkPqBGbVgORyqw0jIZp4vA8mhwyJHDCh7X4OCBOZjGRnenBh7hpdZXfZeW69BFketrep
15ewKFGGJch6x6FDjElxXjrGJ3Dxe7oY7gzb+pBlX19SkUyb2vWfRNs8FNoZsLj5BaxMZuyzceFq
89V+NGoRcQafBvMuSziVzWQms4IbE93unQiXd9XOoPbjlyvC7Cpn92DMNAc0DmxONhrfNAtMR3MK
MsBJzDZ92p854n4lCc2cWrp0BxAFu3IVcbWq+KfpK3AGSkfnX3EpG7JyCEhDAbbxlBPfsE+ARulN
W3XZfujD98ngArDtr14L8o/DwrjA0h89lbjHCu+y31BlRXjPee6C350sXqzgTvHrHusq9bolQC+b
lFWf5GAckIOekENTetnal65D2ZZ3BxPOiUgJMGZQoz1kbBo5sfEExk7QfIjN5+gsTJ7lFFw8b6Z2
a1xewrG5dtRKHkZbutzSdLA18q/bmRXGCu+7yTyfkXW55XHyObUtBS0maXA+ryyO4YS5IPjXpAoi
2OGng7wDN7O4TsilBropKuPQpt5jTDNnQYbuHqALhsEzbIRDGQv4fM96QPAH0PVOzyLf63HkotZr
Or2scR2Hyz6uMxxsbv8W4vN58gtxDaf5pFvDvQGLUnoORuO6y7sVFDMTobfpbO5nPTM9o9E6SzEh
3auL17rK/UNemK/d0piXAXRWVJq9e6HVPLcvsqKebFl9hPn0tRj2d6h6xkYiLUgE+kyLaTg6wE6b
kkwDr89cOK/6F3VF0BhJTaewQ7Ym851NAk7NNukkHjxGOb7kgbiSXB2FEwG4IaRx0AmgLbAHYsh4
pkPGIAT9+ESa9Mr7xZGTQeJPgZXvSQB/xZ2Hd8n7QiMBCDHkz1PKqlLwsPDBYN9haDKrv4Gl3ki9
6bi0KvvU5f0Dlyekcgqb3sTBzetrggPIOBLMUIII+76nMrgO+lOl8n5LFzfVSTn0qZd6O2oyIln9
C9B4HFIi8llj+99eljfXuCLhivw8LPvZSumwcy6vU945R3Lv7QCC2ykwgtq2wOMS7DsHhAHT5FOP
yGbrdPZ9X3dfuBEf0MDgbjUWMDfy2kXMmtymwR+DYEzT/yp8EF/Mcfu50n+gx2BzSW8wW/sjNOp+
A/z4j8SJa4gtgwJbKnsdC4Oja9EypouTP9luRFBusZsghj3CrbaDU3vbcgYLgG7lIm7oQWYVz41w
zwVylyaq2BOtxL2Xew8MXJfJ4s3tAgu/KAcIDAU8YDeTX1auuK1vsr1giGLYDJYaaj45Qp0RyJQ6
2QuZBfiYu3ukk6BAP0lj3iMFkfwlYCopWCFJvmjG14yBQTqkIi2y/KgdpNxm1U/b2gL5asMjCfIA
rwPmOmcCjMI0GRVm7ZwKcmt8aP8tCP4O/co+GOw/MhMWT5tFrVv8LOH8sKE226Var7p02gVC1ls1
zbgFbPEkdXg0g7Pk6ie8JCczGs6Rze8YKPeTvIp/hPCk8OOaTrvpD2LvxYULsoMvsiOwhjWE/NjF
HXDWJ//1Wr4s/umlonImLY/htGwr3vbZJBx6SHr4cwmSEZP157CHNrGK7Imxem6RgvQFv1x6r7x1
h96YaNNzcgxbU7637Q+dalocAaIz9KIbp4I2UoX/GTc6Iw7iX1k102c7Oyec9y/0ATjnOLF+dTo5
d7TxbYpq+tXYpA76+Wlq7hbgmlUwlJEKBSgEU5Ul5VeRTaQimZW9TbVzsucnJfQ7ArU/NCxCmKqD
hp06ehnZLI5tQkXhmuNkAxGcvRl0JBmOU11/0uVSnmxZVxTmUZrH7+HIMD+sJZ2eNVx9U2DUdL5N
ZzxkwH66dek7WqpkF3f8+2mW/2kcnIc9gb4i189teDH5p64lfqHC0WGMNDHpizYNemvkgzulxk7Q
GL1J/VluBt8uMCXZ/cY2i8dWJLselHNLCGq59Re2ljSwkRQN+g+X2DfKMQfZ74rhrY0xX8iANioj
KZhcwci1xEG6bbcfx/fJm0n6MtnM+qU4tN23PfJem7W+SBs2E691QkNx9wyFjyA+2BntoK8kV1WS
Onp8r+kWSvwkw+VlVsZv2jNwYJjBVvqj8RQqceGoYt6T2RvZJx9ZoH9jjiwPurojJ+p9CMLHvAcu
MpD0bnLL3i569repzSfhrC+camm0Cvochh2oCyKCNvU+pUrZ/g3/ZIK6xCsrwprcZAS7eYUCXYHn
JIUl28EPnNhiWXna1cUceyGNdPiS0rSM0qXlPRodkt3aEw20YOEwm542oh714sYb6vxgUF9jgYQ4
YQJ3v9gfGT0xKPrHTSVyCEwvePRH5mh8DGCWI+xhaCuWJsDmfq06Rm5PCwtfce1MPT6D5ugo6lgW
Mf9G7tG5OXq3OKcIh7SDLOiPjlZ4G2b0vXkAIJVMGEP7mV2X8yUsSDTxZ5rrK6BHuWKEcNxnDHC0
uLsVbuZ2pvtI5S+FOdCOulBI7cTeYzKZO7fvAdACm5Ij3z4sgXfFOo1ilsoqe5z4AtPlt6eoE5ly
IAEUQDvb7NxdE1LJ0VOBWxqgnKODAV3q4cAXYex1FqIG64pPYvMCni/iHru1dowYbzokCqhZzXVq
oKmlKIJYoIAMJB+dGys0UzTFvpORv45Q4eBY5hf7kegk95XHCzj2xTlEWhRNLbyRLI03JeNmz+2/
mSfO6qaFiiGqS21ild8bsf3G+XvoTJLE8nL+qu0wR4+1+DsUgDWPJ+f56KKFtQzA3qIMnga7mg8x
ihE2Uz0D+noIC/oqg0gEpEMM7z7RRMeeu/Bo1cGN0ayDLygoLQ6nu8lryKprmdjG8BUbFyEgNLUv
Hc59+63RA8onugU3c8FOtPpuL7oeg3MzfijcQVueK95k0JENXcR3Il6MKPGNNJqo6uQPAxzXn3bh
iqguq0NVuDWaBrUjAK5EkoSgcDAlx0FA68a4gN5rmGuv5V+u3yFXk0PbwmzMsONF82aGVbVnkMOA
t5DGXrTIqVovP6JH5aG30FOWHndJJwCgHJRwbUPHfFMNt3AiKpUly9xNROsgyS5JQ+0KqqVtkOKU
yz7GxarACSlR72EU2ZLiLuBt4rtN+vKvLZL30Q7+qpiVyOygp5qsetGIZXYofj89+IXJAFCRgdh7
mf3hFJUX5XMbjQRFwMAb8bYK0I8p8qciCQ/OnUU/goGuqSABZZsWfH6JUxGKlFqrGq8b9m45oEr0
StbkaYzX8FGUL8hvRSOP0uIdjAOOmWHOmWqq+yLt1RY+zAVLqJ8KqwLv4a1NiVFBnwGt2g7xrSub
Dz9BsZHkFqRBjYKNNTBD8MGjeYJ5mzcNAtm9BSu5Me3Gicj246d2fRnVo31sR5BEC943hhDe/RyV
gRx570MKTGoys9PU/Ttm+jjYOcw6rRV2tbwDtZgUhv3yCwC1caCNqPIo2fLqnJKu3N8PrRmVcJ2k
YHr2eeJ4rGyoGwJOicSStrsjFgW6aLy3WL82hm8DN7Dxc3Qz+bs0odjoM1jSKDONe4DL1QSecvNe
eMwZ9ADnNx5CK9S8azJ/Vz0omV+71J0vrRgwDidoHGw0WWUldrniWs1bmDH0LuLYDT3grluhRrHo
djRwITeyK06lWa3zLErs7oBinib3Fm0cm8ce8j+7oo1W9KogZoiPOP6fvT60SBhBIDMSpkwkPmiJ
lu09t7xJzz1BrghUSKwpWKXdooTXxple2n28txIgKG/MdzjdWMbt5l2gXeXzB72oLP0nNa0v0goG
8oRnY5egrXNb71T2HALTxpOQwySo0k6YVHfplFHS1iBU6CyNwgQxQWT21v0c340xaYkypai+NTKB
oqElWQlNB0oFfcQ5Qa/0lPwqEGEpgV3U7Nlhgas+LHu2o6JkSitWIGVt1ciCFtKf2vjEp9+GNsxx
15kWrAdStQjrPRdnRRIkMuldoCfKZoTx2Oq8vaN67ozwlyXQgvNHmv5hke1YBUUbmYHWJwzPvMvu
1+KPwLYGyLRXTy+NZOkgOo+P0Z8enGGilh6pE/GfHWuIfURP/2RZyBkkF+nB0xRjlxNjOHlMJApN
dD1w9LyrgMVwNrtnSid2FAF+r4HVfR4ZI4LDybDHPQpWPMcL7XdxsTckSEVKPfuGw4W6vnBgRu47
IphDpisTlHUa+P3IrWCnYFp4GafwWnD+W714WeAe3X6EkSB0IydzKKiGoxHiGiO5t2D9YCdBh+vB
Ym/yHAUaSvfXXOfvHfEKW0wW9B6VCZKgoLwJsvYSN4TRAIdm0E0Pwo8LSPiTmfR/3LlGZrUCvm6x
So/M6o+nlscknkiLyptorDAnLw7lOxPehZ/xJg4JeCEBlLqgsnnhcVzIrQHKqciw5rryEFW0376e
PwNK3Dz2rlbhXiqX+7JNQpBAeN2qIJS1TradTF/wd5iHooEGKNgsUsrRd6YUHWFSfKxkF7NY8v9o
0X0q5m4+UD9ZRUVogHRL6l5yv2eGiSGiVdwIZG7qIkT9maQI9z3WVsByJkAuUqgpOucc4JpyfBVa
Hilpa6OFenZCVp3uXHtUhLXQ2GJoUSSEdrmTJ/SUzna2k+dZgwSJ5dX3imynkdU2OOa40a2929Vr
Pw2p8ZVJ2XExca94OUF6iIAetY+cQwmXHBolmXTVoRioQWuwmNLNXfHu2OovQmtyU3L5GxzuJUCg
3yPWu/NFfd9M/gdr3j9yblHyQPxtrX7BZDjVRiTzPgIAxR4gmleVmi9divCzd0hnLZT7GMgMmjXT
d6jF5NZMvIZlB8jXotvYcgFrLVsfQmTia4ptv+UDpHvZ658ktNCRcORfRej+8T1rm5bupcnH77LI
6LaEomZBwJ5jgkMjjv7FD9+eJ3ToG1Z7FBGWS8Ca+a+t+/RaSPXlxcCPPso2dGPT8mCERdRewD6C
+7qQD+kAchZIok6NIP+IZ5TEg1LE3Itfdkzefxdyl2XFStfm5UOaue6Ll5Y3TBL/pAU642IJ/TUE
XIEu0YYl4udoFON5ETXtxS5KpK6Vt0aq12kxmlPPcDt64k+qTbXFr09ntpOBCMj6a2xs+wIaDfxq
BPfEfbiXtSVIZJN3dBy64tDbTB5U5WANwyXR5YGGJiIUgXurzCaAhqBibMFP0s1RMVVDdkAdwwlC
vsm+zrx74g4w26/FIwOhrvd2393/9KXiRHrtMDXA+KOwMtZwY7QSEadWtu9a7+XnN7Dc/gY2H+4I
x5kvacuPATm492N7PGElrqOloyEhxXUWibWPlWpe6s15IAuNUC4I5M5yYWeVFMibOlDesqeuWPOj
VQ23rZ6cW55r6zGMrdOg+vxgQULuJ2vO94v3nvsOeZqmkKTJilXlj5YjAGWLUWl5pLfKSbHHrhiQ
rw+zW/kRao3doEvQlJq+24QdqQwMfVI2J6lqS4/GB2Ai335PZsuNsCShoWNng0VsI7T+GX6JZdnV
Mj78pGzWQmVbn9+KMZq7fSKhicLQ3Nm1krnZMmV6BG8GEcufXWU4UUFa2nYebOQMXXUl5fza2ZN4
qX4JRMERKqD4/FM6lDe3PC2C45yOzykoCvVzvr/3WpI1pDSsEyrRu8yIDcYwOuh/umbCGCENyaE+
7C63UNi0TPJ6QshYUoiVEuyeGDjZch9zUoZGrJbGySqs9rRIG+VVxyEXlyna/ykMiXVtdrKA88O/
sFmlYxsXb88pNicj8vuOO5FEHmSQhJfWFsN/umTyEMcFWIljqn1TtaQbZQPVUaKHZQHMq7UHk1CL
ozt6nBDVuES0EJcvaSi2ofnQdiPvtg6/ZG6SP5wlb2HZ2jiCTarQB2MfNPVbT7D5DZcy6E/gP+TA
88gV70Y5T8+YvQFPyTtLGDHeHD94/slFb9zgH/EN5daC5U1A5K+9ZWFqJBVkmALOhISv1Uww1HQt
gFKW/MnZf29LxVhg9TwuHdluUTwizZ/NmNuccfaDIPJTYba3eSIyGIEpI/TCzpGbDvRh2mZfslB3
pVgn8qUJLkGCXCS062Nhm977SNUukF3818kn+nHZJD370bGRlRjYqDdza1r3oVX+VWtCNKgp8v9J
9bcWe4Jcbdgg/u6RfsOnTlK70YDgm0wGZ3+VPnKHmffomVxUG2kY1d1yJetbvfGTGTewvoNlES+5
BMFHC0XLpL6B74PXQoZzqSqGwCG338red7YTPe68ZHyJDDvdzdd4F6wHKiH0g8KWShFnrKNUBV3k
qS7egBhWlzJJ9ohUa5DB0YLPd1680Rm25O5qZGL9VdgjJolR7MsgBfXrgyyyqyccCsMbEyRpen6L
28Arr6MFMd0gCHdqQKH+lYAT594YFGUVbIvJ5Hw0PcxpTc7kplZ+uGP9Vm+Ldre+G1dPEgmcTmvj
0FiyODTZIN5SZe1CMvWXDA1BbMA54oeB5QPAEUc89cHzkrPV9906A/lhF6GOcS4mIoWZTfC3WK0D
fqpgjTTVdaGS92mF3mSouBzGsUqOiti1h6J3yl0MLRMli3gyEzHcCfx7tPXKYheW19xHBB5zx1Ir
zKOVNmzCIy3cUZWUKNwFNaWW3Tz5i/W+6Pxmlk2xH6aGMLH1LQ2xPz+YGTq48V8BiJ2EvXlJzL8B
8aYXjZpv6dE9+qNN4aaLA++nV0qSRwA0+WmHlX2mIyIqhi74UKiyaxNG0yhVs4+V87cup+bB7wZc
f74jomksO2Ard3rqMybp4TKG4KZ1YWQPgDA4xfMNRdPZGTRqOrq0aMSGlz0hBLmaYTduWEgMwruG
l9l2LjmbzGFqYUzJhttaiTDfcHr1tK0XkeONxgGR9NH4yVGh1MaBVkHToZYonudfDQL2O/zx1dEY
pBulGUT+0Bqf0sHyv6KJrjvkj3nlWxsrNdTV75aC1UJ2+yBP8pNF/hVzUFweWMAGmrnkcBeyitUi
FAcoIJZTB+JKG8OFOvdd2LH5mJY4jrwLRwuRfKu9HRWy2YEqAmttIOUDps8EcwNCuiSorz/F062b
9fvAmyiySAoE6WZsM1PV6ZUIqFO91J/l8DYOs3xI1HDrTRKN0MKgU2V8JjpheOdlyFtyMxTMzCjX
KMD14cqkRnhVxeZzLtI9sTfnrGvqC2/f0Wv79qQduAE3DsXDBANIUdKc3Ic9J0jpTJ92PtwTx3tm
LyJqvyPDXHRuwEt0h05KHysgyQsA/FeWZzwFUjlIE1brWf7VxsKG7uZ5wrcC/htW375hvhJGx+uq
io921u6ZiHggOO/OM5vxDtXIFMX+ir51KMI5WuwH+oY/DYubfKab47pwZx/dWdIp3A030L/8WgZz
tZehdZ6dxr+W9OeS5VJv+lS2VIYTcop8s9qSBZIjO5bPeVbMp2Y0UZtOZXlvfHsLBSpgePM1mWCI
gKSg2QQOjtoa0ue2hWG25fjoOCI/++QwnX/q4W0N3uiUhUAYgHEqixuAxGFgwuivw4KMIZ3G5K4n
1eEQ9jheGb43BNn0ROiX2Rju0xjYPjS+mlzBaDT59JDFwanEZv9W5tgocQCs1x6umqHOXpXdzdFP
TYYu4HtsuozXcHucTvPQ3QE5pFs6fq8pXMDGA/DYlFg5cz0yIFR0bi72Ul8yFfyeGJp2xFBjagmz
cDeGdH0QcFvvkNoTxu+xxpHl+5vUZswdrEXaoI53zN4yRixsV9LcEuD7rW3yZvs0dqIZEBbdScp0
bmePFAJhU2S341UigCTR3Ruu800/+eB2mfPghnq69WvMW51WKPEY1n32WsrUM8jfYEKBAvoazED0
9EINZ/XaF5X4Wwl5lm32LwytnoGEsnpXdeOnmHnM4uKcB2Sl9PpdN8VEgw6UB9kxfw1sFbAkPmPH
rJKdwLfHW8EoPM9I06tnXwj3UXoTGInFJwRHihdp4BUPvqyO4G0zT5e9E6AGD1uQOZm9uM403Dv8
DbxmuOfbe0lagCKz65E92kSBmu6t5VTfECLzjRJuN2PI/HK4sHXifcNym69i1t8pdy3esPcU+8L7
NOUvQ1OHZxcBGu6CHh7dDz4g63ezQlNEzv3yMa7/NNfUn05x3J+TIia531sMrH78R0haOU4FBYEG
Ro4/gv1mWHDvlmOQ3xI9fMtiYTCeRRj1wJ0Xh6prdixMLr60vhDhnApRnadinD8IfYsAcBegoCwn
s+E5tUKU+W6uT1UIfVvVxySu1dWwQOVNn1gymRDHWw/uXQVw+bhAv10NomU8gJoeIDEpYQxXoNHj
xu2JvWqdVW3uMgcu0+9C0Fmau3Cnol7hQjc810KmJzVgWZFnAnK5JTWxegvDHSWOlANYXf/BMk5n
LI3eG3tu6hPhkh9xWeRnfD3VodG62qN4u7Ll87dWytxb9HFtfL8Gf4ekEeWbdOuEKigOGfgBnGBp
954li3k1SRunOB5ctlJskg7rft3k0ULPkQE00YvglDVjeLGJM8dUQp1LmjxV2vVeemRNiLVKemDK
mQCBcLnwrv5SwvPPGZJp5UnBR1jdqXh47uKYlNiYN7ajAn2JnfJrMcsgwh/bxjNpGAhu51aJs6Bh
CbWp7/Mp6PpWzAeHgeVRmXwdvkOOZUaAfAksc5QlAGuSGXfTAunAV+nv7JzebmG636XVI1GZQeOo
2tgYZoWdXAaYdv38RTRg5uye6APrj5BmukPKZW1IEmwFAax7FUBy4dBFL5ieqZP+zXMBnwvsn1nO
vOt0Gbl56m91/x44uEsJbgJl4CfZkEpNA0mf/gsYJIw2dm/e8MciZGKbmbk6kvKvLlzDe+zKSJDt
ANnLVL30pBEelDe/sq6JvYtpazfCoGxJfsfnS+D9fh5XwYtu1mHKvPZJWkcjenfyXFCH0/g66/m4
VNYXecvYX6zwgesFGCZo+0PS8bhN5uQjj8+bi68/fRx3t8CaAWbVfJbIEdcpONs2rkDSwJxEGuDe
MAyJuoTMRD+dP8Uon4N5VVt0ExwZQKpykHWoxItsTxXnjsvOaBfCvUZSx3+u9MKHEO0N4lC6+LgY
PysTYyFKgbdg5CFK/DLjIYNwMTyQstTkcR2BRw6z0t9jQLwE+OY5MKsXO6YFzBhItAWPB0k3kncv
YJ0iz029BEwoIHkGzKaerfgola0vfa2tJ6NCvdF3OJx/ekDDnDOqgkWRs3aus5sBlWIQmNgWdlNG
Dg7hAD9fW9sbMCeiem4qXhNe3ZzNmGB2LxO80sinLlU27m2C9p9mg8/OoF/9QSKMwvu2tbO+3LZ8
8VuqupZnIWf8hOkeGGpANHibjNm5ZjX6CKSp6Q3dHVSFQa/euNB9nZrBPc1Dq4zOb18b1974efya
tu2Ncyh0EG9ryZKfssVsa08gaHVjD7CYQjU8HsiusbyHrE2hfakLSimQr2YT6ik7q6K5c8UuRsh1
cBftXXWRnwbaYUQz2I8tXVLbej7PXub/HlCDue0X7OD8R+GuXpMqiGNi1GV26mjciMkPSVN1NXMx
7Jv2XTaqu4spA6RZKeai8SD4CxsVVpW33lO1xi/PVkesFEayGRPjk59jCKXJRV7JsAjNj6Hrygej
TvNjMZntKsd86CmJeB59EgmXCc1SA0p518pLYC8ROb9ov9c5xvLO9JKY38EI+ST4A9H6icduPT4y
w2xuTTbqdx9xFJGds/swpDwooiM+19JPuUyglgkk28apSh5Eos4iKz7KsSi/ZWyd24IwHGNKHs0S
0KR2Q9KGqbJcF5X/PQjpP8uILdI1fNM3qISx2JlN+z9CitCWSt/HwLmFyQP8ge9PypBhKY0IMKvO
rKL5gW4HDgIEDjX2jbjClNDO47EzvWNK3Vg0hO/zYjBForusreDQ9uRMJnKm555nzicaejOubRPc
X7uOyftaI8KIOq25aRs1/h9/o+C/qlp8hESeHVjk0ISh4f9n2mPeh2ZWAUvORvs8Wf69CHGSQHQ6
BH5s88kHPOX6Pgm6ywpR7jmq5YG/WhO6GSFZRnMLaQGJy8iaMufOzNCExhKQQfZg+FqTuV0u9isa
FvuM2I6UETGJQ6Is9z4ZhrWJsHon91tjouB/hAP9bitOgTlzyis9gufg1Ll29ahVUp+VzXNAgYy6
wMN9BYgrz2wmMDBNgnu2CwFuSaFPZu++VfiHbSRnO+U7yV0qJuJgDeJgGmV8D04xoVdFIloQ4XiU
/JRna7YuP/+qZ3/pItAn3eDZhRx9/OkOR+oMa12F3sOC38RFxH9VCeork8hpelCijm3kotzKvPP1
EkTknckt5R/GvQs/tQ+cki60wDo1M6mCc4+S+H9/Lu3/yuzkWySLz7FILLTXStz/NzyrBvPJgCjl
ltCzh85ug2OytuxhIbmKBFdETCfo1QrKAxFa3b5LefVL015TFfGPOwYpP9wZ1YD2vqAtYG8y53KO
5sce3/8tpgQjkfTSApzRgrakJBOOn2PpvODhGvayb9Pd5PTPDWdGa5NX6tkdyn9Nzp9Gnecsqrs3
rPFADmHwf7Wd/P8e38Cn8chwDVLd3P94fD09Oxk5puuXjUee0aY6LHXT0/Qy29zgHLNLCrbqFw4D
6BiCfLusx//Hpx/+V0Su7xJeRkeyQ6c3nUf/EROObdIYvWRE8dbmHD6JIHQW9REhvsbrqmdC+Xpt
i/7qT63x3g3LG44LFGrT9BfX+BvO8PBT+envyaq9w+qyI/26wWA9EgR4Qm3YbLrFwp4Guo0wXG2J
iyIlSjCAL6J/k1b1y1vw1voOPZAjieIOPVR4O7Gf1mjesJSDi6+Dnw4v3HuIJmL6BbORuIFy+Dey
w0eMvGTNgt2UDsY/lIAMYL2+oRDaaC/DHTJKYsumqJnn8WTHGFZ6VFoLdsyd29DL5IZYAc0GzMEC
oWMR87a40V8L+TknaGkdLJ/bPMOZ04XOe5BSk5Tzy7Gxeugh0roFIMqtxK/1S6zoYtr0zOcb9GU1
ECRW+BlL+YJNMOcUoHrnKWF8JDKFTN7FuAfAgzBO4aMxgeN1dY+tJiezN1mNoIvjymATCBwb5PbV
QEs18xeIlKSstVcpwqCYwLTSC6NhEHpHHMxa7voL6XMW6RZ0Jg3Hj96l5IkEfvD6OowM6b3g9kYy
RNKLXMuatVbbXM/Jvlun+SSprwhbr5jCnpRJDLJOKEolHu7DDXAArScL03ZHUhWqwY5pMOC87wOE
nEiCWgLwzn6O396bwOGzgKgKS33XlvGwLtS51QfE96Avih1/4lEYMLUL77xY5UPWBjO0z3h0F++X
0ZLokwz1/ehTdNuWb47RfEqB424aSRG2Ufkn/Si3lsufa+HiQbZb31ukcyxswhoXA+k15Zac2Wc9
mWjnLAS6k3lrlJpQdqZqzyY69T4frTcfaAOhHR6avAtIcp0cEgEGt4FA7sFpR6qH8GuQ1FOptD1A
sKKmpuWBO6YL7qvs1W1rdVA9FVFAj5HqUCr3DT9bEFbLE6vY8hQ4+HHnIsvORDOjjUxfSnLRj3WN
SqsWxv8wdmY7ciNZtv2Vi3xnNWcaga56cKfPMSskReqFUAziPA9G8ut7GSPvRSo6IV2gUIBSUoju
JM3snLP32uGlMbmfE92nPbqLiozvcILjaEIVSrLDEo3+BZ+pdmOaOLNtWZ1q1y+uo3Aprsf0Pq1N
78xDr1/6ygIAYVicU92Mx7Of6GmUCc2XPM6YujimeXIMM7rxYx77zK6fUgPMg6xohQ7OVi2jPpsU
UFCXu0r5nVdIrmpbab8AtSqrHcc8iUku9W9rysnbePQ+VR0agHB2kV0rNYWeuYzc8u7WtxEKJIhi
dqVll5cksh8tQ8a3Zlz8GOdCnETOwSzqy9ueVD86kPHWmc2bbIjrQ6q5wFmcuDwYBqKIBCjCCRut
cmcj8faBw7ohmRQligvmbddzrsN5ZjS5ZzTp7oQ1vmLjR3ZT0kwiCsQksPFtLEbELoMNbt/uXLEX
iAyMkqwTkuPdcWNO83gpARhAIMBuMFBBGAktFTIHHjpBq2KK3SvTVGYrlFhbtzC/ycGxroGOfNZk
Ls5lkiP1ikBrFbHdntBe9vV0IgVePQocKvpx7o9CcBRCOBORM1t+m9w2PNco9mAk0PApljC5K1um
b2FiGVe40YUzuMwebaDyRfGjG6zklORavRVhf5da1GMoMijQ3OURK3x7KVEBY66cxj/Tau+hO8rD
cb6rQxc5d+pgFMz79JLIft5kQzPd6yLa9QgnPgHJGNo0v2Z3+LyAC7vrmuVhgUnEitiftGqhFsZk
olznfIMiLK6Tsf6TcwUY0cTJA0+PPrV9+m2pKjiO1jdLjcfo1+JqiOugTF1umEyBJCQtiUSjkdMk
og28QiHrbLqua84sGUlrExPPndcJIIBN9bVvjO4eRttlbnl8SzdOg3Sic0tCTrkdpjI7JRWzW5SL
gLQ1h25UxbaiQyQ5LDP5haOLIw0FfvwVw/XOc0CS65PlH7ua3vlYA3wq3fRr6RbWTms8nmhYEkmK
XgPQZ7wrTfrdmkQVWTaieGxUHLlqtf56/1V7/E94UrX7WjblkI/Yjaz2nw8/shczwcJjiogbjElH
8iQA61ziCWmNI7alezfhCLT+m//1U5pY95//5tcvVT0zZ4z7D7/8z2NV8L//Vn/n//2Zn//Gfw5v
1c334q375R+6Tl7aqqt+9B//1E8/mX/9r6sLvvfff/rFruyTfr4f3tr5AbxT3q9XEb1V6k/+//7m
/3lbf8rjXL/9+4+Xaih79dOipCr/+Ou3Tq///sOF/v9ff//xf/2e+pT//iN4K4vvbfbxL7x97/p/
/2GY/xI6eUZwtVUknErVlG/qN8S/dJwN/ppZZ3J2Vizcsmr7+N9/ON6/PIcgEdZm0LC27XBvu2pY
f8v+lwPl0KBo8V3XA0r8x/+9rrv3p+P9fvE1/PXrv4fDiZ+pwBDihGM4PukeBtcB3/jDQ2TZWWjb
9qSEJct8bqr+i0TrcEQ0AlGuHI1joy3fx5Lo9TA0zqkk6MI0Hsuo845trwU9MMlzr1e3HSC/7UwA
Jz754QrC97i3vewyEByJf4Im/DQ0105Sxzu3wWewKeAvQOma2fCE3JjNoRyfY99ytk0mzqNfYiir
ALyH0VeLoLR9NyAwmpdkN/LQArtPXqzyC/Nedy7pPIqGHEy/LbejX12yAjZw17kmy0nEIHGEJZq1
QFgSjglb2/SWANTzYcX2O0bZnszJM5B4dmeGr/O+8YbxbQitdFPXVINp/5SJgdbsfOOrlRWU3Y2P
fwydPKpo4r/73ZjaL/NQyrtsuSv9L2aGysYizo/XF0x+Qj9iXhT+Iw3fTGmdEtKngnXU50woEeHP
OF4f3unkvAk3I6WmN+/+9jD+w002VXn+t5WCp88hpIk8Usu2mdXZH6DKrkjCrpAhXJiquUbzQgus
FN1OH5XdwXO4x3LX6B3iatT8Cdj5jW+lzDQY8WxzuDrHGuzuxizSG3I2tAMCW+QDyBWQkH6O4uEy
WmRJmM7y5dfXbX+8bpY2pk/MKwUVOmEvH6ocrWtnvGS4gwaa41FL/3kocIzYHolPLsRkI01vejBt
u8FFQ8nOqYLWZz+LIHPUyqcP6MWamosxN+lOjpy4oxCtXTJb39IyfGqsgt5NX6KoyU2OO134MNQs
96no740FzqOP1hnZfnrl6uUPwWZ65dfatz4mxMQOnTuqDxctc+dep4I5dUcfHpJGVXmgZHMoNHn7
uxX/Q9nHjQRnTzw7tmaP899HInWvjGG5njc4smnkkniJRE9T1atkrKFyZTRrfBOhZHoVF852nmEL
r8DsJRRBI/okQHhLP7evTd4mzYSCC3bPQzgkHTwb42Sihh2QVNOG8ssIpL0zBIOADmMZ6EBW3Nvg
51eOjVNGPMqqsjgD8n92gXtR4ixBQEPCoe59XWTl7xxJMgkhkFFAT7q4cmBVSrWWrENr6aJns9GW
bDMbNqfgpOEu/W4Yl+5gxdxUsu0W+sA7JhmMexQSdWF7sxv7qvL17NBNJM/PVfM6ZBbp1Igz0YPP
nEXb6aoBfoumBdQE/NUu8khUUPNDpsogFpq2+U0pbKpl8uc3zPYNn/gRZUMmm+hDJYwFneuLXYRP
Sl8lIUns+uYxRioOgQA4R190xtme8vhSW93JGchz8MC8ew6BJ1GM1qaknRT5cmDCEV1L3To3hhbe
2RWkUFOgagsXZe2M7Janmr7Yr1+0j9Tm9bky4ZyzTHi26+gfFgjThVWxIKZngsjdMSOGlJJCMJhK
6Bbsbd2uCZf2tD5KtFsnTIH7tOI81MdIN+ewuGsQYAQdnS2MdYc+tfGsR31/cvXxN6zftbXx81ft
6A4BKCxnDiINTy0af0tCSTtrmMQw1kxtJW8/wmQxIKtkAqFvSD34Ih1DKcs6VKyuGjKKo2cSVVIj
u6Xj9xjG2LxHfdnjkKN4xauJa4AdBolqwLyhCCwnxulQipQaEDgHCtQ4wAmNYrIIKmID8VjsJqb9
jPrGQ+IiJ3OFjcOPAkYjS+fAAqnPIPqI0mA6gxgeqaJPS/q5n4tvUeO6+9ivH2jwMp+0yk8jjEsY
gAyCLJAVuhP3V5rwvrhq3FuaLjD4qnzV0D9pI9FoBoTWoEHBvvnNE/Ah0EltEcLEsMR5wvA8V//Q
SeuZQnVhiz3dc2sNq5ZP4AYJEtLHYjqgUmY3NGkFhFp9tPzhB94nlEW/voaPAaTrNdj0kgyGjJji
XIXK/9udbeC/1+PQsnhVj5MD4ccbuDEAjh5Dp0jQxpvnfrjRRqO9airrUAtnTyggEuAJrhLiacDA
ogZcm8dPXt5Pd54nw3PX+o9ACIxzQwiGYQ8Nh5jLOvyBAlRsYxtjWvabT/IxO0p9Eotv0TEtXSe1
8+P7JBZnGaKQVsc8cZtXCWKKinh2MiiYLpnZXXwO6cHkm7yge2TBAUaGu3xjog44nTu/ai6Ft1wW
X9uZiHt+/VWvSeQfXiKLTAtbbSQmX/mHY19iu1Nkzx7cOCWPbMK4YgfAAhhyEiDXdUNHeghGXPb7
kM5RDLAODY5lnukFsmGEtNbU9+qJ8i0vkj9rrK2/+wo/tHbVV+gBm1HLqTCEaX94GEbZDZxUqIt7
iIzbuct+yCxBU5fQPxvuMwuYpkvrl/QceLNikdneUePIOicm19LeQj2ed96E29+U829eFv9/vywc
l4XNpfHCmOJjUs5ieLIvc65NpMYpLpkcRCrMBQn9jRyqF06bJxfCw6HpkeXTeTxgYebhdIhrX//7
mIUh5mXnTg7xE1GyNT4w1ohqcF7RQtSbVp2qzRp9g6Goe0IZG9Ia3pQNraptCoJbR6aTmn3QJgQh
1A8bHfwQXCqPkgtmblexuOTCvtK1GKd8f7vCo9aNPo+aF5vhLMbVdO9N6IJGgjMPc7M8wk6LgJUb
WGKmDmlrVb8NtosRAn9MQpxBYJY6QUncfBdCHazbTMHu8efNZDCkMwtgopwzGr6AbW3Wy76Qy5cQ
izLsN3Nr2aREr/LjvKanHtJqGrXqvtLYcTxH+doLb4s6DgF96HwrR8t4IM00/LOLSLu3m5QUEjbL
3OGlTUOGscPgNAetv37XZk0xTuuFD+tb7T3oI4d/D2rjr18b+x9u/DpqMAHlYXf6WHLz1aep2RJo
aWVAGvRCqyDl+BeN8uqqeIuIh2mY5d1Am3l2pB2fzQnMJMm9kwVNtuq6fgdJBOUa+J5SXx4hXS+4
B7C59nxvKNjuHcN/StXDUmDZ2md8Ao4WzBZn/dUYmcjSPrue7ZY1hQnQFmo9gyFzQeXiziH61XCz
qK1nrAFmCIquyqcTOIbCCOqZZvGvv41/ODW49jqEMB3TIwr2wyLioz9GOFFhrshmtEOdV+wcq7kh
nGWzPvCTpPfVyug71IAB3BOiTHfyGNbMxTM26BQdtPOE1ByLtDoHJYV30IB1azRpfrfeqe3r5/XO
FY5Nsc2K4hiW/+F8ht0qKWMfa/laJoBTG7fr+2VhAgOCFmRL1NExPk3FM47KizGAZ5FA3HaI0r+Z
afKbisxQq9eH6/ENg9mVbdqmbosPqxvH9yKjUhu3y7Qg460mLcjt7LS0k7lPx7AHxFRSdg/9cUig
PTvtWweE4rr3hh2grWtp46NoYlyLv76l/3COZf+3WMkBtFB0qbbHT1uw5zYT/hWmCHWHMxTvcxRV
9oZY8AmhPbDqtrLozBIxrdt1A8s7+y4qBHVkRRWHMEIHDPnqc9WKXv2EcS++Utz2O7+l95vMuA87
P/Mu0bhcipqpwq+v/n3s9eFr5QiLpNX3HINWy4evNef7tsMJ1sLSD3MwdWAW1+XBF5Lb7NjfYzu6
XbTwaIiWSDJJA9T3GDDXCytgOtzmUfn9fbe2E7rZWvHa5ce1VrcstJhyuXbRJh2YtzK80RBI2978
Mml4LQnumHYoPNBG294OooAXGNlnRNW8hJqOpGeKPq0L7VLU8UHqy2vkULCuJgAj2Vhtad9q0JqO
GfTVwF12btcf+QCdoih/d0VfH+bZ9RANxGcQwIeI8gqoT+SxCs37ECkIFkUmR8xwyjJwc5QHXZJx
hIVg1Ql5r1tzIB0qe6Mkms0YIN2s64wO85zkilm7jjL72UMNyTTRvJWSwEOkm4Q+bScvT66obVpa
mmKn2/mpNwQ95sI/tnMhb2gWUxt5QdOWz3R9h3OS0XkWIUGoZJIGIaRb0ALgFaoxdM55V6F0bZxg
cXN5QKBCfCiPU8YxpDJgoxlm9hynHIEM7MDY2ewMrKT2rShT+6JZ2P+0ka2/A2O5y9D20vz8YXQO
gSb1NAez1T3EylQi0/S7lmcvJrUAtnmXOGhULkuO/xNAWb8LEZZRsnxGstRsJ6U7cJK23c3S+Dwq
U46lePSkygzQ1/pj5HQhqTpy3ySGHeDZii5uP+MADPVH3aa3EzGd6UIW43V3LE2N5Lf50Ebg2Ndq
fFriDq/M1nfUxHacviRJtBvNFNZXXdGRIdNQ5RiRIZ0GeWU/jW3jH0yfbX89DVaZ0HfIl5RaEyAz
lCOQpzSXOP/sWTFUiVGjWprBpw2tt18f+XUD0UoNtYVf3i1qi/ZC+77p2Y+XLqnQiDLTKJIUf3ca
XgzJCbDJzaDTlF5Lo6+1+ilnVW0yZideo7UP6zrdmgga4Qx4mGDwypjOVqChJJR8Z6krpg6HsZy8
RgttCCOjtSjgajfqMjvbfdBzRjuYV3elqpiytnoeckRPbUmybeGyY/nTnc+4YoOfnY+vw06iGuEf
bJVhSNe7ANPxPm3KK39ktNOgZt23Q1wG66skEF1wNsy2livr23rqgJB534wapTFuZu00Y3WwY16D
gT0p0Gr3MpdDg+yxtz6bk3mVkvYStAUXDWmpeyjpYtw2hIQ3UtxmxN4/OJpsmE285HN0RcVMic58
EaWkgpD5ldzOzuLs3fE+mhdLJc0gfreyp8LGoS8WzD7jYBwnG3tuiygRCjia8zKO9nGCE37dLyeD
2ErLAJhs9uNFi5vbsgMurwG7mzGOZONMpTjfru1Lb8rLgx9i3w8jaVyFLUQw0RnPM3waUrp4zgtB
KhKxhXRE1X3Vxj7GJIWOZX0svbCJAiih7oasCppHKAowjuGr6qP4EQkq2LC6Zv5NYTD1ETFLCaYz
fwZ5Dt54DoaJwYlF24luEzOo9XkpyA4/x3VycsIYyFCIoCuC5VbqzksEaf79Mw5Keb2EX5POJ/0l
ia6z0Lxbg5aQY3dByESJsbhETlQu996yvA6zaSMZdPiMwtKgmzzUpK9gRAI5DIOPGxjzoqfDkG5a
axkO6NDqDSFdFP37Tr2F0hh4qi396Ljxqz3n1UHnbLP1xu6Zoz5PZsWftLULWrZ9jefhDCP9TCop
49G6ocel2iJjwQA7NTHngHICd19E917dbhyVRJlmnraP/HgPZHA56jPdsNWPZ407+CrhtulEcRwG
bstYGQ6JEt3VPPj2bvJx23kukjGXQeQVAMxPqNLO/EGGie2ntU/mqQvU8J/iYe2DevTbG0vQiNbB
O6vOWMEqqOkJFOLK5Ns2529LoYkDgFX+Lwkf/KnCbT16x6he/tTjeDn37cQYUo+mwG/ifk8Oxpso
vYcEr5ZrSE5iIhm2qYsuNRyKr4mboA2yd+tyVnXi2jZzPr86pSaLcYpMYz/brtitLZB1CXjvE9m3
5RKLS+9FNewCWG7rG12yDmiyA1OFOQcU2wCbWC9e1r5ZybwIUAYrGX7B9EDQ04xsNzeeEST0hwmS
4dSxZqjFbl0c6xEeaC28rcQHsR5CTQKyDnluPeVxeV01xkM1CPaGjM3SgFtb5eHNBJEiWNtZ64qB
MYCHppTIyBFrrWVtVAJ6ph++72AhAqQRL6kqRPQsfixGOt0Yrx/1ngduXUkamJI7D3XBpoK6sLMb
iA9NQfexqVWUj3fgdR+CAtm34/Jw56SqBoM3fkF4Xb2vtu83WL2u65o5mu1exyaFaoAVsteZzOuT
Cg3DSa56A+vivMpFI+MBJh6ueXXGauiCnDJkmjh8Y3x5Z5A6KcbKpQxmrbtMIod8p2ff1i95Ldl0
VVxOMNLZeadvPbN+1X9dz8XTbN12uswOhcwL/umppsGiH4VGxa2nKW9d3ND7rnmr0lqNd7HEYv1T
HBIcNipKpkvLM+QBdxMhN0WI5LkUKUNL2pGKsqquc7/ZA/osrpA2X7E2e3dmbxytkTmNYx9zyXe2
fpV0UCCsdPAqXdTU0iygYYDp9VrOY++S2qZL3lvxY9/YezGU1W9OxcY/VA9qPqfyM+mVCN/8+VSc
5WFPED1mcy3MzcfaNZ5oS9K15vYMbkzofBMRRAdYHPAUhm7kGn9qKeEYicBQKx1f7rxI+81wxPjf
swCX6QgTQINGqLq8ny8q7qxw8Eej3440yreQ2a2TRUm8B9DgM0Qi/NZfjC84DVqmeQnCchR5vz5v
/8NcyXXJLiYWm0fUttbh4t8adkA3kckUNqidkU5bqmJ9vfmHndv3coa/tWBxWSdk63rAOjEdl/FL
X/OcwtyCntprPwbhnZZQO0X28KX3KeLLZYLZMhfnVropJrnh6dcXraaqH0sv2ps0vXxqHKDwH763
gay2uYlYTqNqwcMGVNEUAFAsjmIHzZCH0HHFValXr9TuEUcfqv2BoVAWgX//zaV80M/R43KFwcgA
JKuh0y78UEB3s5CzPUuYoOPE4W7mDRuy0d+VoiQmuXDibVfrzdaFWh+SLXXkzW+vWr2+KobkOsHR
fi0S5G5Fh/A/h81YpKPYWPr08OvrXFvqH8oqfJz45nFg8v6aH8qqCiorci+qZ8ObksPScgRpqwYP
cN69t1/MsLvwoHzS8JywcehVIMeRA4UWdnsdH/5BesijVl/AuuhOMa0wDw1YQErL1gSsvMc71e/d
xX1f9TpyNYLQkQ+r5Rkh0UvjXuqWM3cSiX63rr6NcKCFZ8Z7f6x2YdiaOTyfkM23HOKtjUx371cs
Q1lFqkUpHuvCzIJlFPi0u3A4AGM8e0hQ4M8SmfW0aL0L2yK2znKxLjYlEiwn9n1/LHYd/C43a7+s
O3tSZwPxY3RycFAEWhtxvAB8PzokHagVtDaIZa2xtBlTfhhVJbX+59LelHR0fjN6AgTyQQjCY+RZ
6DCVDNY30YSq5etvr6Fbw1nThNlsy0r/YlDe+SzkYOsI3K6FGK44yU5b/M4MJvz+OdG7LHDmtL/5
oo/GcOMl33QSDXfZ6FSM2vqjaRjpbd95wbpfkyQ8bRl9+KiTyCrtyWigKQ/h+Ju+AMDS5+g0SJfG
VtOfkoxm9jrtB94ClILYDGUFadtrYyFZxa0ua0VbE1nlLnlQmphIhvRYq9nS+wFAW8hQrBlNry3F
gcYjrx0eyEIcZJ+dU6LKthZ8K/x7JZnJxo8qBDVfQEzcEU75th7WEEOOQTR4MUew6K6MKNnWja2W
Q7ZPI/kw+svt2lMtbfOyiAgm6jAhGKZ7wQvGIyYs/Eld9NAjnFT9tNbTbxIwqJRLXNH6tdio1ql7
mvSKWJ+TTAcJwLqH5TpDMKrNGzOpjj3HcT/Bepr2xp9+ZSJ2JS4NsAXknvU5STlwdka+GwZ8oCM1
niC9Q7l1kR2qL2BdVhemaxN77GaR9BxbjGhgH9uvHSIfmfTXbtpre8wy1x6nqivpQebQ/HsStHej
TX5fzVlWJ2GyrsH5r1Vg7jIaXdQ+bsW37MsGDiro6UR64XuE5FxnHDSI1O4CUnUAGJpXnNGKfV5r
VOnzPpmw2xQW0n6m993X9TptpyaRi4WyihEiaqpH5Edk0/kJiL9okglANuYgZqO1MGhrG5cPqSVw
SZDRwqp0GqKNDSeftoYNddudoDpELRF5ArAyk2fv22hTllUddq0Kqrnu+POer1ECXTH3kBbwy8iw
vOCX4PVm8E7aa3KPLrA9TVX8Wffa8JKzhFfFeI4ydsy2YyBcglWMLNwTJkfKbVSg2DAXzohihHq1
Tv4FsReNBBHQgEPY94wyXR1uPOlRNzFSn1MixvLTgs2pto6mtPUHE6H+JwkWo+mpAgHoHNeSzojH
erMZ/CXft+joNok9FodEG7CDteLi2LN/BaDiuJhpjY0eXlLLISLuAbt5Bbwodx4CTlYgFTnlOaOG
xKGMCcnT22ybMWXcruckbQAQO4z4nUYF+SK85uS2bMCIEHEktFNPM64iNmd9I4ce6yct+jzIGghq
FmuV0JxPM1ZpDIrbseCFpOJgal7j+asJjNOlxPqinoH10KemPyXJPVt2cw/TDVF0fucDh1PlnzYP
+34GmpUUZJp5Plb1jB4HdnP6wRF5MmC98Kq9CxMwxkAmCPI2+XN9PHVRPpFnnweWKtO9zgGyT4Yi
9dkxs1MO2T4lgFm2+3zUfVb8O5nrftCbGIMTDFKZVYH0qe29CsgYC6xBTErajVQzjl7pe2j8HY3W
x7DXc+XSxvxnDvIGvIDT1d09Glq+NrS7EWkHydAs+yUN7ymMDWQhxgF9CG5DbOPOApu1qg3iHNTB
3XSL8NyMCFnBbu08EVIdj2wgqeZAPdZ9ipy0p8W7aCf6Yfv1o0NJaHH3rn+/qqCnRA4gdD0O6F+T
lOYll7U6rGpBok/7jNazv3JK4svUvulg/wbmxfSTitiGomOdLXJd7LK8WxtnazFOGic67qkvjgvT
IxOxI/F2nEjVUJeKlrmEws+zu/oYC8nWLH4Mk2tvB0+nD1TOMMFoY2aNBNRHW2HbJbAR1u9/yFCd
y8J89B2tuwJ8ioLZsnN6feIruDSaD51R7seYKF46zdSzxOytm8e6EDdqRLWiZ/AGfkZ5jE69rbyD
TorAplPHw3i+cWa7xIDuPaZN9IKwu920vWoImci7CTFejd1sih7CkI5sIgZj9TRxQhKPme6pG0KJ
CxtlgxWQiKVznenPeaGRnNSR4rEMnN/DqAAxojptdTg8ZDl+Wkm/LIhTrJBOwUzNIhuCYU0wc7iA
aAgn3kxIMMuQm/slkB2zvzUKtMVpFS67knArjhztyZZ9/qkqaAaquV1tmHjIrfDWIhF9ZyP2gzYT
34QCehLvcybMPzvaau87Xjw1yQkEW1fb9F0zsLCRTNitnYWWcFjdgT8Nvbs5e+0hn22K2Z3uBq97
iEL5ORugwhaYtxC6IqheB4cq7HQsjPqmgUbl6mAuEsBtJPzQ3xxfy3yKj7E5WheiaDGMKC1bzUpu
SjJJe1Wdp0mD4aIlTngL4X4w+4Ri1iu4qWo26a9jYEN+kRZ5C+tzsS7dPX3srQ+Tfetzrlfd2Npd
5K7WcfPZNLRr0nq5zdiKG7PlH4kTyN7qTiXhdr0dGvjgTresk5dkd+38lOaRzw2NiGl0lysrtc5e
3bMezuXrOlOV2vwYNfXnVHnI193ZiVO5xcHBQbCpmsDxu+joetlnV+M/VUNIRY1U4NoW8bUsq3Jb
jvrZlkVzmn1CtmmteDurNnMOt2yaGFcvPizH9UV1x/LH7JqYpFWPxRg4MxUxM3EztGbmzgH0QQrU
PGzvB//HWOo8ExEnlHnyn0j1uelmVtbUJ5rMMifin0J1uhA53khbDRho3t/buf+Ugbg5m9XntWu6
7uHrx6qBiGJcgDvmLFa5Kyo6P6BwnYB0vQjri0I7TVN9KnvOmo1LZInRIZLU+uguRClxsEixPIYz
qDoUb3iEYlsnfMOft/g0GTqY+Tfu8XhZvINhVXInIE7s4fTslhQFZArMzTWL6mbMja/YN3FYclLE
9KJkLuotihNZHPuIsqBhjwPfvSHzY1eJ3tt4CmpmlKgGIai3qmECsyuAiRce1+fG87lz62onLWzK
MJXIV0v4ejgErUeHBuXb1bqmydzBV2RFKpMaRzJhD+ot829bZFKHKs0wwhhE9nmftalzXyY57XPY
Nwuk+tylUbfWE+v8b22Z1mVP7pxk0Wxd0joi/c0xwX1NSKAQk2kS1XcTgnp9nj0ALX1FS2e2uQlT
a40HnYvdeDr1r2PYgCiK8JQqQMXil5uWpNLNOkoC7L/sHQtt2FD5F90xOkxIIxmd0Ow5sVeCE8f4
NA5jtvM8Knm7oOe8fmgX9J9IS/c0zQQCV2hnbbWGrA3NymGTt0xGx63i3qgHHwSA45nfY14s1aES
wi44nldHbH1/obYQ4n2vYu0lKTHnQ7yNtgT7AHssEvyZMj5m1gAHfe735nTbuCiA1/dca3mF6UIV
sBTah0aHCbgu49UMhGJ5st3quSogs9oly836O7Hd3TYJIP5oNHRo/ObB/BIx4iV3ip53AiYNe5JH
T04U8T2THaCpVUEXaszvmIlO26JCHqF+2to3Tyr/zjIhdq9vQ9FpBw9xABA/2wiisHzr6U32lTCO
Jf1RUIjuoyQR1Mwz52Db1aMLQgFpfhcsJt9ZrFoyeuadXJaSOKnkXhTwzfH8bwZkOPv10fDb6tVL
xvjw112kA6zDEoeft81UjxmJJ7dBqx+z6keXyWZTKxHDZMw/hng2T5PDRu7p8rXEAwcmLWeHYQiz
Lfv6kzGlNxnIwWOsCS5k4UOKiCaqW0H2zY5l0/NcqbN/lg+3IN+m46Ra12vB+17FwM7YOLK5SeEc
d+pEIyEJqPx5z0Cto+Q868mJbHYKNlbSOhM9GUS0K/1luPSiiWgt8BhF3vjcuMb3dTDgdYgzPIcE
9HSE0G+TwbaAQkMNHRfHde1JM//VKbo/U1NHZ+uRx9yaw9v6SuLZePZcWWxrSQR5O7jWth67Q4c2
jtIuug6L6cxcmZ2HVePQC7kbjWxf9HX31fI54TuD+Xnm5E+9Jl7WJiJyuwxjCx5Npk+awymsCVlu
1xXCGsQViXT9mTV5DAhrO63XB2C94hA7pkFZhSS+Y/aGeslBY+4zpL1Lf4i98HE9YiYKCrMeRslq
6i4oUGgDfUuHYBZadqzUMaNLkGPWUXcm8Mzoya4mywce+VcdPMkeZO8XOXiwxVr5upaErlffhgmn
PKcT4RlwC+qZzmV6CnjBoe8aMhDfVZC66fSo4SWPjFDitFamDzme3V3qdnuGTe1pCJsniI/11mxi
TiFujnWEsd0q+kwKTF+WSX8B5O/aVk9qYI9orzpFiLG7eJ8sWJozJLDvgkQoP+KQL6SHcNa4RBAL
TiCfpm3aV6eWCE8F5juIkLzUuIPAiNuyRm83kOtudrdJXr10guaNJbVgSpLuNAB2jDQ327qtYe3D
Rn7ywqij7Gd6PrnXc8HouWtHbpkefjKNejxNrf85GWi4OHZ94JWTl6r8odn8BewxBxcx8iUxD6mJ
hrum59WwXR1trnmIGZw7RoIXyZOI9EpFu+AHGwUVUZRMIjCQogfWyJa3ngGGhDQDQGYQFoboM3Fd
TIfEsOzLlJy2xJIoGka93qZW+rS+I0uWmKjdjM/rQanWhpcktcaTGI8mnAq2TFWTEFh2hAH06b1S
cToyTbX+3pesI6E69TtzcVPK8VYO1IdmTIoiPeQHu4eGvojvOR6TgyYK4yo6+BWCOkyfI55UI9sS
H2sXyBxdEhEqrSU9QruqItS/lqPZEGJ771qvecVmtwoBhPII7SqLDcgYF0G8wqQRJA2cvhk4Pswa
3M9c1Pfd6AgmkW0dTLmZXpyeG91mj8DXOU41yLG0uMIEq6Kqe4QdpuhZewgJ3TbkP4Gdgam1rrck
KGhXkTMes6GdThmLX4WY7m79mkez5zTbui+gi9QzphJ62oUTKh9vt1gjBFDenqouPjGcjej+gnyx
QpeInjE759J+hKhQf62E3wdFTgTVAtNyHicFpwVz1cDN3a/lS23O3E6W7aAlWRy5ex6qmhygus2c
GMsAokk6qocxElrgVqC2BmJtvAoM4igIknFarClly5ZBtSjVNHsJ8YAZgJg2oSgN2IAp+Sj2hDcz
XvyNoOfzxWmTMwrz+CElnSqv9eHanW3EsKxM+Zg0h5RYw1u4WN+dMUUYU2j2tePx+0Ua33mLQRAT
HFMiV83uKuf4EAmC2KrlFVTroRQh0QY8EXs9I7GdZ9fcaV5Kbms9nVs0b+GYjySTmZAU5+jYz4tB
yZu8uY2XbVM9Z2IFrPAQL+VVqlOX96cZolYAHSk5aFlz1xB4D+/J2Eu8nxtLYCDGNevvonG+FaXT
7SXp4VWePUslKDXS3j75TGzmeX7MDIKNHJwfZwyuLOPXltFmeymkcyxDn0qg4HnGWk1PrazkrdaN
O4wTy8ZuZXXhBo9BjwcHO5OzsxYtvxR0ESaLlFNigeHowMig4idX3WC/MmIeYiLE4deW/b20W7p9
bSu5GxC9jawk4RDsE7oXefJmv/1StwmqSBegf7iIo0PdNXu585XWcpF9zf2sf1oa+JvrxmgqdM/s
lXufHE271/T/Ye/MlutGriz6RXAAyMT0eueZl5Mo6gUhiSrM84yv75Wgo8NWOazo936oCttllSjy
InFyn73XZrPdjftWYMwxNBRbJM+DplVAS8v825IZYg+97aYww++l0XI2IkNJ/Nh7PS4uQEC++uz9
HgGyQt/M6lfHeLRSKhnMGbhh4LfzsyKr4Om9EIGer8AFste2wk7jWNo5TXRwgd0MLCA/BzMJRreu
o2PaptYzb98Q6uZI9Lx3vkMWDh97l6OA/a0L6qON7oNB0JSYTqrPwUGGHMagy6iKR+RBee/9c+6J
n7k5J7ugz+NzryOWhz0s32G8LcDABLhjA6MDixDqoD2Ge7cONQoKWtwagt9+btP7VNAiCTrgEvQN
5Q4EwlezyPp9iXILMlOVW5hTdaA/mxl5ps/GTTLy+2GL+Sd8Kkz2YX0yXONOx+Sop+3TgJHEiY9C
DyN6Krx4o9usTTn1AeiBypgK7WDmLVVrwPdXyn+/MXqpQeaDKS6TeDzoRZsdxyTbS2dosMcPOo48
ufZcNvfRWNiXUpQ+vHpzep6s0cY93Tn4fNoDakWza43SPVlF++6AsnjJGocKp8oiZq6A+YEzT+fe
ti+U24oHYr/ew1z6l7ZnXIaAa4BuYTk19OEF5oN7B5NDrY93mcrCu/RDrK0zP9JZxdjGvkiY45RI
TiQqob0jhA8k6sQ5LX+zC7j0ddwfUtj1p0qa4cZK2H5EYxydNX1O1n1MAJ7vgX+eY4BC2GXTvVkk
HCYNnNgKNXH5Yc2Cupg0IKaaVE12FJozXPIyfKJggo5wPg+7vEiz5yQlQUNjdk/xMOMmPNv5aAOX
vrsxD3SdUJHJhfXRn6V/Xj47vay+1eaImykAiFq3+kfjaXh3dbanbJ7sXeYY9DYF1nBz25jiuw4Q
3eJEgDwAgpjPQCdN7e42WgEh25tvcRwSD/P95yx29a8lJkUvwY8Q+5lxm+vwPlR2AKDGPbPVUVt1
vvRQdqCJu9Y6uNFsq4/GsYni5o549NJSUoXvMDafhOp2Nr/P7JAfFqNTV5fRoapLSHS+439JyCys
4+w5Joz23Eidm8lgEOGlWhU0I6MSFAggQLYbnlNuKKh0kJF113wd48LaBtUIawwqeTkCNSz8clcE
VbpOcMc9oDqvVcrohC4OrZGhvDP9nRtlJdVvmn8dHZ36eZ9eB6vW7r0e7bqy/olGLAgrGFAgnOhq
F9oz/Qq/wjgurlOf24+GbJEQu6vT+/M1y/sIpacatlbHbnl2eR4qqZ+dPDFPyAHWruC+dw/yfDU0
fnrJ2R5clv8EUhJJl2Q+ODe1C8d3iKpHsSAle41xpWvXuJrZS4dd4Bxbdnbpa4H5B3AnD381Szqm
gxmcgMHZzX3gwpV6x96PdZoNT9VDwjhrVc1lgL3/oa+ZxWOqCoJ0AISIQtfK4DiVrSo2/GlhF711
idYe88B8LbpaXgy2xbuQVKcXdN9LfY4f0t4xcSdn4Iktw7kZHg3ksq6ctdP5/kboluQRdMZLdzQG
t3liDGif5jLZONpWn9PueRxxOmj0zLFyt7GfYpNsisy5Eh4A5uu6CaiBctjKaCh2gxYol88Ik8Xy
+z0XjOSBTzVpFlhgYFjzQ4YOfGNd6t9En1ek6IrxWM3gFewqvRtjq7AGdnKWGgvPvqA0SDghhsi5
eIOJ9SODZbEacJhj0e243fmEDVVCdRhJyUUDH07duFajAmyEY3JrqRToEy75dQ+5DsscN8MA//Yy
TQ1BCcaiO5NSAMS8iks6nyG418fMQAmNbKhtoz2yGGYiJp2B38a2uFmogsFLrtzkds84vEynhrrg
sQh8qYbYukrqp2cP1QxbioZNXP8xxqWgGeQQack2qnTzKbSBUeSR221p/SMd2eWXwurGG31fd4eb
TNMZ8QdvZjSJrV5jYaiUK25R7Mpy+g5ixL1QkOZ+rnY6Dvh17T2oBhG6YFAelMNml7SaR1lr+S5l
LoFcRmzouKAWk39szSyH37IJ4TOt6iZzT0SI11nrGRdAWiqCGDOyN7RdafqR10HF/Q31YLnbTrqK
LaCdkEqqvrKmIl8VZ8c+wpyjzVgEDZhEcCwP3YiRKQ/G4Ij0S8cQwtOs2S/NiL/Q9PTmkJTTvUDi
WefuXTz6raE9dOYvy30WxWtcuN1D3I4MVTp9CdL3X8DHbs1+oFhWZKcwZZvHpQ5DdIm01U7Sxblk
YybrtTeMdhVFtEDEJBWnLFTCh8BlubTA2DX+bKlVgGSd+NiSijS4GrQGkaAuW7X2SA6HI/iYJS8s
mfcuoTYxmvkV/NKWe8e4N/XhOkI1Mpi1Hitdh3OSpv626IE3ekUA/EiqpinnQXhNeRRN8lDBc93r
ev8roXGZGUPiVWYPw9aPthHdOI/4dVb1FPrrsIQogET4NYOxD+QoQRgJo3FPGTvo5y66LH+zNN6D
xsi9oU9Ys+ED23UaLsPakBk1hsQHa6oXA1voZzLJzKGl9Yu1VnvqkF+0mgzeSLhr67T4U/3GKk9t
Z3xxjTS4m3mJb3DEn9yNILeyfJopopnkKtAG7a4xOtNA22aUCnlVfvjvRgcyRn8zh7gkbAlxGp4U
PEzKsfEvq3S6R8vR1Ru+MzENcfTgMd+xhmLz41ZI1Fohvi5RH5zlwEuF/M5UQr4ljZ8WCbSxJWdY
3n5DGWzXkZZvyjKdrv7EPjzrAeOmgs0fNTmrUZ0nicDEy2/wngYQpuyGixqU3RnsBapOUthvwNXi
G6mfzfJ480JHxbLqvzryJutPB3hQP2Xp9JbG6hOtVPk+yjgiJw4Jj0IwsuZPGa3UZc7CzW4wU2cV
8D3lDKzQ3ovqtciybG8tuqJyiJoaNwop3wxLvC6ia85kspJ68QL27ddsBIJi04EC2wobo6W15CiU
T1tGFRDgbL64Ii12pMfhBSTNRVINtStcxInMqJhO8/k1/bU4k0c/1vYCopwrontVmA6rkcG9OKz5
ClEzWKIOkpgXu8Ao36MSdURtpHl/AoNucUknmuaeYrf8Wk/JEwUt2YOL63QDau57RUCRk4fGN6V+
VPRJ5Vybd1TWvYucssI/fGbsv9sveDXqEk+R4f0HF1QM/sXXcUsC5EEFNAYQoUHWbfMel+Rk6Uff
L241/697k4irUxQl7WD+kxbRSZlbs3MM/NhdyXTAZdLTr1b0PXYu7ifMg/mLUZOmEbmsn0QYYZVK
E/D9Snvw617u5rF8Xt4+dqx/T93+PR+ZcCKpuwfDoJXIDeGKFhgb6Dyo9A0M8b9qH4Ivbqv2lBvA
0fvAR0NOin5NeZmLOT46+GnXPGjdV0ZcXIUztwLbLWZUaqHtkyIHqRAa7zXY8xNC0yVlP7cKSkT+
smYbCvcpPS5C7WKa5+Jn9rb5imO5b4xvBsCtzfIxJnvIHSO37kBajxjw8bA7pXh8T8MrAQjQNsI9
i9KiI7OSzT7ViBkj1H4J3RTfB+mLqa6V0B7yp4WWvMHI00FnSAYGgtDBsNNTPyMM0e0js3+viQys
uA4MW5s8G6leClRlwMA4ShrEU/ng5FQbZXV6wj0LhEfxKnxuDjt4OXCQ5Bh6lLniDGlc8xflR1+X
/+LV81dRyF/Lk5/H/stS56EMbbjfOCs0YKDL0Oqr5xa3LqGi+nMxFyTIdXYHdRpW3dayi3er8u70
cIWHgeoEY3RemeEAO80lpcBiYikZ1hg6uEvabH/yshPrhlEMXLOK5uXvlJCw51GfC5ef5SkpjI0r
AJchHj+HSvyufCprhix862PjaZgoQIYS9TOIyVst9pveKb+ygNshzZ2W96SmYcaj0YKherwlVv4y
CIoBlbnVzKV2cGTzYWmj/MMJLP7marRt4ZqEf3HFYWvy1MP2LwewHdptGMpwBlJanwwRjTs6jW12
R7BZS4c8jwuaWRh+zrUpeDYdakjUGpL1hH9IY73eF0Lulh8PP7Vt1tcf9LtgveVGBUsJZ7geHAda
QIlWYbthR7M4zpld0Y1pD+gtyb9Mzi+LBeIPJ8XfbKQ2yyCHKAzGZXLOzm8htCbLPF62hKtCzTok
/kzJTvGCfVyuKSquD+XsYyFnNzoJ9F0t6rztIKfinGodr8cQ4aTX/pThW8id/2bt42si+C8EuGiO
sN8tiFXIIjESwbCOnB6YUghIjR6DxyiJP3xT6w66+LbsopY13SJvLuNmhOxJYU9/iahjItlgE3Yw
fgqsx7FT/wUL+8foOC7FFmwuAuvBNApQ4mqRUZbfU+jhxWzU7GuwkKc1c3Pt0enDprz8gznO/Ftg
kz8eCE0hMO4KG1riv3+cChaJRthACWvK6UtS2cXGrIdok4xzsJdl33MYJOO6tfaLQLqsQpZ3oZPV
HIZBHRwTJQLTMqBIVwOB4P2S1GkdAgZYbtfpHP78w8dEuT5/+5EIcp62ghtgOv7dbVyZKahf3r1r
Xc8oWtZvbslO2jXGOzxYb5viOj/UvkkMdprLQ6krqUL4L1rAnBLP9fkPXw5Ygv/wBdmmCRvC8Pic
/E5/NRworDGrKhXpM0letNY25TQ4acBteXwAklltRHNRQxUokLgN5ihooyoysdj9QmxyJHh7bxdY
OFCGkMtqTVfC8i1Hm7mmBu6IxvlaGDlIHWJMGws7DridcBsPQByMSrYYBhJxrEeN0lI8eML/Eehc
mbqIqoR6RKVU1cBkUfQHvSpAp+W/aFBBG1VHIn/5p0VWdsCpImU1+2WIi4scSj3Im6mtHkpR+Q8j
PYeNYJeda9ztfK5AKyPM5GrqB5fmugD4CHHfpki+J1aon+mnIYNh5trL5DmvrPiIE81+f1igvnk4
vBfZ0J6WfUNnZvrWQCuHu8LRE1uQ6qwn8ELd61gFHzTC5uyF4uJs89JCInFOy/dOOlS/dr1RYn0o
5an55QUpqFgx9F/NrvmCFs67Kn2u3BqGUmhfuaL/NTKM19JpzwUFYozlSBa6B1W7ZhufUTd9GbM+
v1AxeiSspNGfB+4c+GFwl9yyiwoXe9GxiVQ3MaAYKysHIpvXNWNCEVj7qcAQw6TzUzY/a9dLr3Wg
7IM6lX4u2S0wAS2VyqaGW7mVrHp0dK3B3FuRgm3YHvfYCfstw+dDVuNDMfrwVtsTLVwaPcZ9iJWL
xg3w0dLbVDS7nJZl6JzX2taCUV21XFEJRANQnD53zXotiA24R8b0dQhKfDRpwQDGrtqz42GrTMjo
5cqvVpjoYQO75ZONQ34piuB3RpOYTVaiVnSFbMfdX6V+RxWg6uK+/8ys4OU/Yg3kXZNpL73I3sOG
EX7xWyx54oF6D4S34jq0VBAXEfolm7aR+xSKo3aRZs+R07JP9syLaABuBit8B5Ipj6Vozvp01ctP
K4uygC1esE4HakgffEFuTWxo/mjeKg7nDifo2tK89mx+SbLK+LTDwVj8Z95ruR4v8z3iobevc+0K
bP5nbRC4omN5X3tYiZq2oAMyMh/7OezpJ6g8uIJ8kqcALw9+I9XdDc2bzYk2exJm3nDiPKIFIjQv
rtnvE8/yd4uRgiAsfxp6ket6nu+BfvLg8e7Zjb5bhW0T+uuoBaSkduz1n9VAbC8176Rg4ptVVveg
6/STERK2iTRY7iwD15VmIOLP83UGhL7PR9vaTrV4qcyCUnkZ3EVdXOoGR0/ZJuaOQJ7cdXV1GKxq
XNvEW4/clw99BxMmCER+6H2yiDhPFhNvZIJTrAIsualp7yjxeY+lB+QFJ8y+0miKnrvuS1ii9Qjp
/8zEraumeU/lcrWjLpjGES/V1l2NYuTU07FR4qJJII0Vqoa6MFKEEz4Jp2Aj4I97dm7ROdaCV8Uo
q+VwpDKVU2/oftJrlZ27Ob/KLjoWg0bBX3pltN/LSo60Lslum83BM0vv4ah++hMgeFtU4mjgj7co
71MbBLiAb2IOw4eC/VRQqosG8XwWcOH8XBnMwYIIjtvkkgp2SZbOwaXtSv+txv2IpAEfEmpXVPgs
tX3iFg4emlVvaPuU8CYI1/ycmkHw2AtRnTKCbRLMAvV+xGWNabjQmvNFnwn1Gf4W+RwYVYkRRGYG
+nr3Y5mnlnRSr8xNC4KeMYxNhMpQLYd3Ww4/+k4gpbBIX3Y3VVn9mufym8gUnTbPg2NcRpdljKt8
66euNTbJc8vdH/IZSyl7iO/LkFqhNKJGWpspkcVpIAsRZd7KKObTZOjlZ7oKICYunSyh6Eyl5UaX
ZyUy3BeweChNJWslSlT1rNPIzeq0hLFjrsa9XuGm7fruKIP2GCqnXuamNJVWPRHEfryZIz6PPnjt
WpIMnehonOTnsAa6vE2gse5j9Zb6X2vV8gpwB+cxHthc9pJdXMfT4IF9WW4I/zSkGIdaw6LYqFMJ
44AYoHTZOAqXuWS5VHUt2yydFtSV66EMxFi5F0VtGcrQmvczdpptmDf8PKtfWkbnUq9ygJm6Z8Sm
Dc2LE/BIQ8c3v9LHjWFXt86LDaqAuES5PFmxbSKiqQ19V44XZaqv4oQikfijoywVvGxI/0ZwzSa3
ObVQOeDi94cQ98rAwLrXTEpNKXs5+4rYE3hYvWGQrVqv3sQtpt5F9lzM1VHIwh7IPrtvsGRx370v
8kXlTVebNMZmiWEHY/ecmIxaYcBVrFHB4yVEH0OCfejpcVjrghBPOsPRiCONn6P6di27Cg0TOd5i
FjjufFzGAConk5MtC+cKpnGVp130YGCKy5UAoriMvGfVDAE67DONbVIjMXOxZkbM3zPqSI60okxw
2nmWFJhIiwu5jgp2EbMbfcydtLftXNogdVx5qPP4x6Qn3hqD5Xmm0fIpceODxlPOkQ9chG2fx45u
aBvawDJxJo7s7fW8v+uaiM5pTENrJPAj6j28PT811mSU6NIcfeL4Trpf3Csy9YlmyPjYDgYx75a1
XiepOm8w2QnYEKxY/lJOM5SPedfRm1bKwN8MHR2vi5FbmUHpXsVYNQe/WhsB1XlJ6B7eowd8ZEnQ
8c1gcVWhTmFnChuUyu4ViII+9s62m0Ns9ziEYgoMsozojDdO1TkXP+tqzO7y0Xuedc24VCoUyKry
xYh9Mu1KolpenGlFeYmgruI8RfG+bMDwoomdS2UJLfC3bzI3exOVmZGgKU+Z+2ChVV8td3xgKBlO
hiFNIFR2tjemOgDPH7NmazH74XNcGWWcnkrTuOVoY/Crm4MaODaLcc5307emNHLe8TaOjLk9VHnU
rUr0q0IX1aM+FFSp5Ef1l5JWuTQLFwR/8yPhr4oGs7vu57eU11o9Byb+SM4GAurvFAHSxqacVTHy
BYCKQzYAXxiHI65sbz9OGE5iFqar2s/902JOod/jYcjdmW/mNnI4I7Fs/MrL6bJIZG2BlhzSG7lx
ZBEfhyB+GUbY3xhAX/qGUWoooWFN8qPLDHOPcpGtK8NVYvMWw+t4m0pMT6Afz7apo+GgCR4hQdKw
REBjySovMh0GGRv139ktVq5m0IB0gw+/BVZ06mlTWX5dxyfvhDtKHAGmXSPfNSEo+4dlrAwDOn9a
Bz/LnKL7pyEpdeRowIm6Rl4l45nCXEG1WUmo13GIIxYyfqQuhcmhAsEOaXEXl2F09bjA7Sk6+x4A
vGZpAWu4t1J3l1gxb3cHR+Zi9LLJOCCAY5/xNWDTn6jlLJsPn0mHxS27XFkl5V0ppHxGHZBtOpVS
4RQWNxFU22yk1YrgMO/yImYsa8P9YvsaFTuu4zMr3A2HEKsbZR0JRizZJNoL7Z80xaQvt/1oaJ/e
fa8EIjr71T7yJ3Y5vM4BT4fb5Ug2AWd+G9visLzLCLXsqQjCAYahBxRcv4olW5yF9jC57OVEo1Ft
S4AvOxYVg2pbBWJD107/Ga7PsWRG4dh85gfajlOEsrvr8jRzpLGtLViCzbyGWPUq8bOo6SlV4+YA
eWLbp4x0TmMfZze21tLSdkvCuA5za6139NGO9jc4OMGaD2+7J3R1Xf5503JrmWkFxBdIaoslm5Kq
gz3+/3zT0zBbQgU7qTpJaojFfnHMRjJ/DGFS3XGCtpbXkkbPo1ViyW9NaNYnAp9MAtwD01iuHQpI
b8sshT0J/PlKJHS7IY+tWr70a0DBytixIpOTsCj/dEZzPZDT7Ao6N/KGkjliXv7KlmkGLisruCcU
O5zv4ZfYY3nStwzbYervfelfl+dq0R97moDwt/JrctWUARkwOJhqyFZj2fK6WLSukcgG17bmAOtN
QSxq/CTaMR0776BTVLJ8IMeJgE2feePFqXVKOagzsYeAaEHF1iyT1XdoCtFJC9miskN+TMBajl3A
uRoZH5REWHfTwmJVOM3b0mtGLyU/HC/9aBNMDr48L2//QA7TJu+qp6i3u0s9a6xulZd8+QoqXhd7
mNQzhC+uamiCtuvdK+lcFlaUkVHRLT3/2lfB02IVdCfrrU6taRUqNyeOSnimwGGFOC2ArhHp8gTo
4nkgU3GMyvFG74yHmyP8HkftIdanfd2M+o2my080wpzbVPY1cXqI6VFfPvmL/iPRsBo6LkM26fys
42cofek5McYdDKJsbXfikeXvW+ObIfMpftHAm6qtb6RcEaP8aYka2Sr2FFn0ZlW6xRWB8tmVmCk4
EAmIDdDuuE3LXGUD3OqEIkHX5TbnrbjricbtagS01qzGG+6Ol9GOgnNncaEfi/5oaGW3o+dsPC45
/kT6MLiS8HUJMYwUQuz91nHWtqypFZoHj8ZwTIHU64gdwvOwCmsLIUTtFFE0isPs0bJmNQWXgXDg
K7DStVYiMDf0ybfUoWGtLVRrgNoXdtG8ynj1yJJ0vgdv5NO8H5oBptEBQT3XMMGQbPrRw5Q81L2+
p9OpulRcYRLWQdAJiNMJeMiGkyO4dAptG/YffQC3QcEOlnNFD+Q11yUNkKnGbZQHvJGd2KANnCcf
DATR/jetCCn+nqbrQr1YZszc5dYdWZFKE7FYdeZ7qhA+XcSKCX7uyyT7lNnfPy8ICPqTiG4UXypF
zeim7jnq+nHr9lR1ZFqJdBaJD658r1nN96g1OMotYLubgabeK/c7g6h/9VT6DRfVwfw8BuxRVX4y
et4owqD6IeY1m7iZvTdKHvRHNfftw4B+qaxNi3MXsRqwebhxFXAMxJhpRmd4SLGfrhvdsMHJBfJg
+0pFVskWA4cVlS73pOd9FCVc1E32FpFC/YNfZqfSjC9ebIp9zj2o66z60wXfdiLdheopzzuu4MNp
eXQWbT2PK5xT0c/C5/I4FfGZxGFx43r1B/TpfxJrBTAQm02TqZO8/w3TmqZ1542tztswb7bEvxlL
wp+GWtMk0DtPQPAV8GR5+S9YPda/6sVP5oP//S4i6lYUXygDzJvHXzRHCw6Emg/483Tai1YhKSnz
Pcp4N+pBb29DOKNI/il3rDmho9v0WYdY9T2dsuQi9T/huz7xeb8rnyAVQea4Bt1av//5ZJvaxmCZ
I0Qm5ytJRAIq6XzUB/clNri1gbE0d4aOQu7OMJCFnsw45CQFh1gmYo8lCzl0qvnsmuVbIk+ay9zj
1Bpgtzg5jrLZjZgZHxuc1eSDQbnWYbqjqNpunZPd466kf+w4hXAOqyj47Mx27fEx4wWlfg/4Kpl7
0etzZJm4VtCINuqyE3AxMKvsCe3ROLZZfualSUG0q1RSbjw6DopNl9gakGr7NssOkwwwNUs5E3Sa
zo/mPaVF/dZNcb7VND1eY/BcpVnT7ateMlkFXXVOcnGAAkRAqOBwLwA1AS2lpg+SxiUfsVsg4PEO
srvkcWw0enud1RJ07WEKnqrGftEm72ASwTh4QVWsG9F5q+WO7mKAtXy8yl73TSimYRLy7Zf1ZKz0
vvEvI6zX6IFcceYNTwNhWoys9ab0iB0ESXExwyHZCjXtCMae0jSz1QQzZdXXGPzY0vREeKOetdl0
DYfIxhJaWDcSo3ir8F0dOtf6QU6bBICaV9O4JLkOdMjArrTOnTbeTAZFKxSH8NaTe1OUBWbI3N/1
AMv3MWelQy/0Vu8ZuAPpo9BTW18M4lMYjBQusp3I5lPTXhXjV2w8yR+Wv+bfYBKKn2qzPmEvxMfP
/e2JhAFkUuUbGJ8oGKTnDIltDrejRs98Lf1wZ9QjhlC+lESB6ENlwV/+tAYmqkZJpwV+3pVOgWZB
0/OFLrx9SocQVyvdX7Wx95FyVdiAcam2/13YF4baN/374+ayZeC6oEh/4DB+4wbw/qdfwwSrtUC3
QqejAn3qmam96dYQKEup+X7OJNNNp3EP5AUyrrlN7+YCByjkLj77oJX4oGnnum6DdToGH9qcwomy
CBq7bNqIMZJQTEH+gGF3doFZPflx7BxC57jsB9wGtDUNQDYJBuBDQo4rttI8SvMpKvGBVBGkLL0k
fPeZXbDTb9rM7ZbbA9ZiW39oFUkK458au8h1p3TKMaAdpioqLlJ+M7Xy7gbZV3Oge9OsgteYCll6
VFDtJ3ZPXctJkDIMbfis75PSM9ZlA1yNqo7oL5tBleSg8UyA9qqoX5VHmDbnBzXTcLVEO3NbgqYJ
KLJUnUMDsBs52SkS+ZfCZnk7NQPJD/sXC1YU3Ok7gdscvQzIc/IWVwPXnuMSfFtEkQBqYZHgG1cq
9K4tvRCD+KNN8fay5I2VdiXKt5QneWvVuUMSnrZCpiDFXEMtJVuqSEZzTgoMm+vnFWGskhMqH3kr
teaKW9zjAwkJZfQIIgMDf1xnq6EVTCMK37pIkKVygSnuX+Nx/NCHjHZQ5uVqbrUPMQjnXIjQ2QTh
ryJw3uPAP/YpHiEGxPE2c20wCE5/iuuJCWB2wn8rrfotTKCDLnO1pSxiToVUlSRoqIqoMODXXcky
elo26LGp2JaFvjYGx1lBqsAYQachkxcttcs3fspfEaeiU+q62AuiaMv2IsQZJKZzS2tYiTi1E6H9
2IGRPywX2EbsTJO20eWX56Wf73CL12E/3kNegDrIVl9nd6FsMEkW4yxI1Z7I/ObGQ73H28HrtghP
y6+unArFqe5fwvKUt/wbYOyupla3qW7HJ0bSZCZlsGcFhbAS+hmlAJKrTBQZ3A8g51M2CqYU3qAz
HHEH8+ZVVI2yJq7FqvRRsFSBl5k+BTPy1tJeAZRCrG2RgTQoydY0F8NJvB0P0HVprIjRehg/ZkCP
da8coPYnSD9W5gDHIL/x+RhiTAha3Ipz6TJd4QmgbTvBlzBuKg/y1ZLUrVsRQonz34OZrTq+Y1x9
ukPiza9JBtZGeKvmjuIE7wVayD+B8L7CdI2tpa1loPo9laxky/BMx3K/0/IeJzZiADaLz4vq8iFY
JE4dbOymTLtgtey6dATuQkbK4Kn+hT6qjRXQEKAUM6n7+K389ua3HKW+TZtbonn3MYigNjhDf2hE
9lRRxv405/6rHnA1bFJiJ43tX4MWfxm7HHL4fXGmg/yHNk4YL12H4GE8Iei7xM/XParQndY8XlyV
rr04ffMR1mNybsiSLHqCp5Oq7UCw3sKgeY+8Kfqc2svIPuqjYT7lVv4KBTIEYVN5G1t5PWtB4tZq
+fSGaY3Vr0frDHSChQ3ewjmzafWNi3bjVPCPs769Bnl4LMbaeibvuitjJT6WEt8x28PVfz/+sRz8
7fj3hC48aVlCWqpHkH/+L1aLuTQHmLx8XltgKqRdkW+TSRo3Q8+qTQ8ignuF1+zorDQuZTx/C4l9
vNgIbRDAhtNQcakKIoQri7d+QBztxYDjqDVg/+YsM7jfxPo5EfKno41b7u/FqcFZzVOKTTiXB5hC
MCYSLg+ejPyNRbhm4w4kCTQ6KQ6a3eFgzK1XTfsWRJG1QUxwMJiF8S5HZtmXToAXPrv1dBk80EJp
rJLZObUFtxZnco1DlACEUYpXEkoJkYSS3DLo5DbO2MIoZWT5h1L5f1Xb9KnssqdhwLQbqs+9EK/l
oKWfCTJSo6dUQ/1sQi1WpMN0P8TFm5y5pi0agZORZdIoVmeTtzYi+9sCT8HpkW98CWnIemLbPG8X
nwqNlf62xknoFMG0X86TQcE2FhG/M5M1vcgPDVfhdRypOpuRLUHj0HHGeF8BLCQM06zFRD/2IrNQ
B0hvsZduMgxc/hzdaLXrPs93kTfZ2fIpaTOL7tWLy/7s+D8747VKeHlEVi/w1616iBB4mGCwPuRq
qJPKZbz4MgoQdqWJ7NKi1NUNfehBX62NuiQspQU7ekGWAXKh7gHR786TDB+X9eOyQdXKftiaWnKE
w/WjJKtKFRb9hrAK2XT56dWaUPU7tuWfBpypS5q12Syh5hbfMPvJwCLTjCUnTzIKomXNs6f8OotE
Fwzkdd1uOJoc9TffLudVEfrpvtaL3Rxad/a/SI8Rwi/CPkaOaKCZYyJViwMOKVaIS6WLYeWoDHIz
9h9jHWGvCYzPCOpsjvZazLXyR4d8MRFyhJ9UH0w7bCJol8f52RVAkXbzMIqDb9JumlU5ONzSTi7L
Y/r/hVt/KNyiVORfzjNV6PVvjVuHLg++19O/Nm4tv+KzcsukcsuzLZxNumWTc1fFQZ+dW4b9D+7D
sNtd16LuCjvW/3ZuSfcfsMFti5evQ1uXrb6Af3ZuSesfjhS2oWNN012dLqL/S+eWCiL+dvSakmsu
5Vu6Dv6b4/c3m3EQNzFFv+R20j4ZV4xe5VlPra/SNq9Ysh/yQfrHVBng3QmQc5th5GMBn0bdGej0
uItKLdjEfnKSmOPYeSFL9R3htcp17zqvamjKHXm2W5Ub+xg/1zanQ3SyOjAeFXYdllpw5QNf6SPU
+BSMjRIX8lq3AVgVbWttKv4PhhZ+MWSSbRrHyTFckHroyctZpP0Yf1VNUurEm6pH+2iziYXkbFbH
YB7J8aPqAF7ipKWldiWmnnyhgfKV+KxMt5XVaV+gi5/ywdlpEUbv0JPfokbrD75IkNyHCK8N1oiN
53P8YFwm96D1z9H46kveH0EAOll4vORBzZn51kh8YNIVbtKxMjF/Emt0AFfJFILzVLLUThICjno+
BesoiL5Fg3NJ8Oacqb2kVuKHKkQ52TB0V602HPBsOCfQduFh7IZ3d36sGYYugwvHQnq0uZt6SC0g
TpAJ0yWAw4MbJr/SdngRw0Rn69R9d1IcuKHNnQJbBAvYX2iy2FX5dqyT9juCFpFHy/vLN4obH0NU
02JSZyQGEVMneBjixQgCa01EIYaUor/P9s9UxMD9s3AviK+cCo9pj7TsZsrPuu+ybDFoJ8xGvAxp
eDKAp5VVAZKbKOQqsUt2ok33SJXGDio+hC0LI2HBC6iIW3D3zIQR6Saov3W5xs20MTra0xhgAWuL
gF6B0HkUXUqz0tSrJjYKBipoVbbFMsDFPoxXB1QaLY8rDxRemSB6ttPw4384Oo8lu3EsiH4RImhB
cEs+/155rw2jSqUGvfdfP4ezmZ7o6FZLLBK4JvNk2dr/Oa6vuC/itz63Ps3oC4Mu71T+N7V7EfBl
UPMqtV8ibIQuzaIoLqwJLMwQBzmIfjf6ZN8yuQ4YTjE7neS7L6a3hKKvrzOgQHlFuEpTBMVQHb3Z
/oNKcg7jCRgJ0JW9JRmBZJadQA1CKDzk6c0fMF8XRJkQv7pcZzTBu37+SEo1nsvRv5/b+B+2AABi
D2Mlk0M0klIX2QRCW2aCtAiF49y5b7WT5bd2RCiUwmt4tIafdEZj2hFlRUlR7BzWVIUH8QVxq3PE
DXKXOV8M2S08KZQZRsU9g33bzhE64LCbtskdUlbZHlZtfuSVJvN07locGL3H7MBj49Q3pwRzfj1P
P+yNHy01IYlLWb30pFywg9FB3OijK379qFmvaVet4N2Mdjfo5r10Z7CQJpm9s4fWy4qrXdvMBiLz
hGjWGTyWaS3liZSt0CwI7ur6mmSQArFWvap/eSZOTY/JbfGbLrD9zIJRtU47kC/1YdE+XBVf/rh+
9hKltTpIw0iPecMUSaHxmmAHhOPkE7i1xOMFSBcyzXcAVdm577YOxLX2YAvKoCyMp34uQROnexgI
eKoUhJU8g23ldsrA/Rm/w00yIQSU3xRaXzir05BxBRPL2fvOsM0NBHXWS1mhXKMCbD3nAXYkAWlD
cfCBzRM7y+DXTaCA1zFPeXu9UclhEawbwJPMEs353uuEprQS4mSnm8uC0U169BCc70asRkFJ/Aw0
IRYNw7idZvBsGtMIyxUy24jBMRgXVD5J+8feBPZ2vdR7U6FstYS3WwaH5IQpdwLiJNrdJOSbsPtr
NljhDPId1jiVh2JjT5t7UkbyuZSJS0tHN+UW7EQt3HoDBwXhweS9eqq+oqi6zQapGtWYETewPPZe
tNyy8S1jq31AwgArQP2srE4h8fouA/rmNxnMPYODR9eAjxOLs2+yUVCNc47HhUj0Luc5jSQjuiTy
hI6ycR4n8dvg0JgWfuRtII18/zRY6Rq68OVY05mMGkcSSMb5VQ+cAQNJrUFtIwBcrKcmF/fEyyxh
nVg4vETyhnIW4SVxASpp53AtxQeLnmPJR4qib1XW54g8zkRKk3vC44X9G9GiHUgRm0rvBJyTPHDX
oHQuJvKhK/XPR/oxWe7vILq7pB8bJP7d/TqgS3UxigFhCTODgYoY7+serX0RYZAWVo+ckxAhlLdX
n4T1Y+uypFllQqZQk4C+DvlcPpVkJS80X/Wi88fK4lywXc3cx7U+s3x0d2qE+PX/xL3Jy9i9qSdm
QOeG8RlqIAjEBU0e5r2XpUY33Ch9MZv5yj356ZSQb7sBumxh7Cb1lYt13GNHOoLjq9EPDSCSo/jS
YvfdZdGMmmkm/6j0MB9n+WcUmy8qHZDHTMhUurLjddzAp1x2gLrqZ2uZwPTAyNw+4dwA9JjxxDgO
eGPn4l3J/le7zNR8rxi5K/8uZgs8nnA5anEr1FHkBkOnD4y7IOWkbgDZgsOaO53ZHuVCR9JQjXi9
qTf8Y9+EDrIG1njdnenzCy598msa6P1qRvD9ZIzbOwy/gNUxNKFPzb5qKTSjvezJ4ke5iS5u4Lfe
xiSlX+bjCuKlvbR9ZJ9EjrRf4CViOcM4SOFpUIyZdYXPUHLGwizaeD94kCSeOQIcNFJIRAG63FIY
JlpmgtTwFr2I1f7neylRxixZo/YO8+Un8E6B4443MfP750bw3FCLuW77MFEn8BXkZHonCRVBCPS4
3E1rH4XML6TrNPvFoGnMGBaEs/rTynzFGEtn5OfxT2L7D56mZFrnmS1fMp7HbNmjzoT+BzWtdchr
nGiGML60XxwH4TQm+0Ia526Apj1HDIKttn/udLME2E8DS9cFALozsZJ8NLb37jXsLitDHqvYIsZx
WWmMW8zzhHOEQ/c8Tno8xJMZYcOZ4RrmKKyGhoFYxQDKxT3XM6dsW/OSDgz0QCSz54vS/SJ5aUoy
2xcANWl3RytTk6MUEeYag/AHyem5I3wpDmRPsnPp8+iFMRC/LhlLqKSdqz3N+4ylfqkqCwVw++Ai
CvLp5LmJXMb/0xNrMfKZ0t0Wh4N6s72JaH2GaAhbPEZcMbh/q3nh58xkFuoCpg511yhSKvwC/0H6
YHaI7+zGRZFMp9uXWH7acT5UbseB6IojPu9tIJxdlFPGNGvV1YmeHa7l0FtHuM6EFI3a6kKyhTRV
mbjzV+vswVbp1+WT7WaPRtQSmIF4EtMazs4c3TzJky1IEkRon0+EA4KLTDHDMTYlmpdq6f9TuRUu
IkMFx3xtZKLuyqg62Us8Pazij8NJFSqt39VQnOsGs2s/D5B0ZwWKqbrRosb2IAJrXH6l7nh/u2cm
0CXatp3jRv/QG0HR5QzxG4Xm9zAzllsMfs9LLS4V0MXQGWVM2etZO9+sXyKMDXX6TZDGgoh9HXdb
WZPK9B75wxE8AaR2O4Udyq7SBPHKNojKYer/8612L7XN55YRJFDPkGPkDyUYVWvcXfRkgryowNrE
2E8nC4hX9CpzCHaDk32vdnqYDQvCOGwkw612sW3ec0gisWxbYhRzll855qHq28/tf0tcryc/8cAN
sbVHCHukdj+kkXzxavAWUW9E0JsU0xsMQORX9Qxz0lOKhLrvWnmKjerTZk7Q2bijR0Y2FM/pX58Y
8yWP/2R1Z4cUUhTQ9Ov2vFgchN2rXRVfeQ1aEI/NgX7H2m3KU4ag2XG1SQUq5KcxDlYwwkA1tqFF
aXl/s3K7M2s2bYDdMa59O9n6EjPGAx6z/qZf5EwmcGGio+FxNjZ1ShyQC68jLuBOL0Z3Z8/RtSOD
MnC64gJw0QsbK1PBJnXsIvffXBTzzeYFOncT12KHsFRS8xNuFtQ5R4Oo/ipt/Lpsc/asmKdDQZrO
ovnHlmhA8bSJuJP8njDI5FBN5QnlmoG0PWYvL3+kqg0eYxV4jhiOCIoR/hUMq5oqg7xFLWsteJP7
Nc8PVT5wRyIdWpj+Iozu49Bm6ZbAahbFJi6IiVr1ptOw4klWM49pcMQxGRgtxfM18hgiWd101e7i
81jd+eik9WWyXqEruPvUjBS3yViBFvGISlLrt7tUVNcN9WJdTiw6zV0zqQ+bytdN9OMk3H1RI7W2
ICXM7n9F0b4IaGe55V9AWGzyNr5RtwBWQeQ8+QS5hxKM/0HIMJGMMiHpmn4j4dR7cKx3kZGlrBZ4
eEPjnfGb5ruK0DkH918kE2dflJvifI54a/rbooBPMsrcONkkC1kJGW80l3GSPqVV/jLmnAV2RQqo
13svCqV23BRv2eSbB3Odzgr9BU/9NqOXx0CFcHTMulNe4I/y65tV6GvquHdpLV47r3yo1uSPxX8n
iODvgafCYiIORR2dikymu27g23CT5LatcQIXwJiWgSeJoqKWAAu7vrCO3DMVPKS0iK2c/tL4ck5n
1euK5+9ABvJPO3k/swKQYmXe28SJmPVVT9uW7yZJ1z37zAOGSEP0tYgv6IFFNex4Xbi2vuK7R73F
aipj1CiMqsMgARJs0T2oTt86rW4EpD9pEAxy5deuHA+ppbF+W/nBbsGbWQsYm7ZwufXsG/wwEK1d
ZcCqS9AnjI+9bu/btnaZcCLvnxrFOVP4ITv6kMEsOT0u9FmmN09m5nMRbJaZCYEupK9AxEisl3Ll
tSrNBwevQVilGmhlo/flNNFUTCkksyHeecv4ZZX+j/7AK4NMrImTHajwT2egwunk9GTiQAqRXO78
YgFTtqEcymll22CgS1pnvOtsr9mqozjrMxfvZskbUabjk7U6+X6NnxMk87gOmZwu2F2Qp6efvPB3
RqLfHXuGajI8dAsQmPFq2/YxzljWAOMd+TziZyvKK7JIALigx+j63Uy0Es895Px7xinrq6Cx851D
i9Gh9h4YZecMF2f3dHd2MoU6SIIQXqNzZ4rHRoz7dRifQAZFnXyx5vWOYLg77Q7/yWGvEv3Meg5Y
qyN1IM3kvE5IMauLMhjoyKo+1yqD7iI7fDz+KzLxgz+zSMKOBVU9/jTm6icip6qqMgNBMkMCQS+U
EfMVKuH/NIOyjybYS4CRU0k7jErEQGsJi97QOebh/urP1p++KQCc+wsLufmaa1aIqfzPp7ZF/rbH
JEI4SfFUomcRdX4Zp/GccR3a1ISr3wOA9cMleq498dkM9sOQd/+oAu8xR1+1px4lxP4AmeO7hDSY
TKhIR5RRER1ufBSGeGrqq809iNfuxhmH+hVTcaCN9cH1CGDqm+ivA3t7W68vdXtFa3RuuPgBb3QH
5tWOQbp5wWrJaK6ubsaAOvi7qLwPnMxP7GheW+rfNZ1OtUOH6VQjhColCG+gRy6Q1wG8q0t9Rb/d
Ze01No+exUQ+qlDkw3sNIGC5gLqUGWz3X2tJO4i3tLgCuFiAAIB9GB4OLCNy70LSLLsMNxj/j5I6
vZrRlJ4IiH4uUMzX7W7xlpszPdtsQAuPBtyrYCRK7y3VaFeiHgfmzLUVVEkSBaTmQGosxI+RiN/J
4j6VNXODniNvlb9DZ990Nd/iyT+I0R537QB5BqFZY2g7VJb+qh02mJH1Z+bhV6VHvwv/bcmXQ5x7
B6vp/3mjwqxeXjGBHTYEH5vQn9Ev/lsNBjgeggBD8Ft2CfqAfBu4z6VJnqWyohdKtStSdsVjMd/B
sBgLNsDZVHeyEzwrKqhdJKNjUfv7USRPeeb9LZb23ixx4WwATKlGMpacL8Msz+7gn3OoyLJ4mzdf
TZ4NgSfsvU0k6xKvj5gqT5ODLruOCTTqPrQLvy02phOIMnqfEcG+Y99l4t+af6r4ObMlvnLvwyNO
cJ8ARBNAWekjpApZQnMEGerFqplMjvZTjEfqrrFI2VMDUT/6tsjHYqxvqPSSfSJzaHguiUZYk3tV
vJOAUpNgDbCupSlMSzZKkQrjbS1p02WBCTkC7kEdWT5ZmXgHseeOx2ZB3FCgiOsq2zr1DJQw/v/n
D5KzuNn0nb63L1A+V9WAbDZnENRGTGHU/DnQDZuKyK4Wq2lgtFMJuAStVwzNBr9ffRpMvz3olfqT
PvGQpYtD8K5+70yibsGWRhXr+453jQTG3digIJHV6p7X2TxbFAeBz7JYrdtVQByowNdL05h7MKQ/
ZOOeZkoCYP7Tc10MB9Kw6CurZfyTRd+VREVi+d5TZydGoBoXvQT9SZdTjTHWyQHRecwjfbvaqDMl
rpHvbHYJVEUbyQEaJnY+HBJnZDzQAqOnqCkQnlhvXeHflwPNZ+T+xwjlahQF496u/9tKPjMNtBQg
ArOhSg6hP8Nu4B5DtNWyGo+EC5MH4P4hQudLs6N/5NoxVkf9tbr8+MHI8FvDsxeWZf1rZu2flNHt
iZtjP7QLJxhH/GMuOr1LyvQ7tbtHKekBMvsVNhldKInfu8JnU9mk3ocuFzLAuekal24owTlNkm95
pddzaote3kWfldzLZAvBAkQ/DvWEJaJSOyPjt6ILqzjFLQJufhz3BfQhNy9UKEAZHo2YHav2Fhwn
Y4uQ3s0g8pnLg9m4/qkz5t+EmZxem/TQdtzErdv/2BMz1DFBcwtK4m/eDTYKd3uXrg2b3Lp7rEc+
3iE3/lht8kO2QhSOM0NgC81S0bgHMIcTMH/sb5wZQtLU4Zt6nUBj3wtkrJTKE2lq1LVd2v0uhvna
dZxcGOcuVanQJUhk6zkYj8BMUJYnfCBopatdnnKHuIBvA7T9eue2qJbyhAOsjAD/Q8ncIZbzwQ9F
EPtLeDkp4SMTPpithcaBCsWQQV4UTesuLfBfJTWoFDuPNtOE4mdEW5sxoDg2hUyCmiRjYSQo3oCY
hFPG9H82FoaPlp3v/XnF7KMocu3xrWLR/CR4weu1uTqLvhceakn+7Ki/MijbDFbDUjIYEkxljpPN
HdGQHy96kYdNT3azKkh27E2ciVp+Y75A8Ms+Nscvb6Gstw3+W+uCzTRJnH+DrHO6ac3WM4lZfFRW
F/TWij8nea3WMj9VQw3kcxzhklvYeRdGDVt4ht3xRg75sHcy/bdJY2Nvy/4AJR+aROStuyRFNqHm
H5kBvrdQJO3LAVhz4tjw3Im5bBSjD5lylDbkqMLjOBp1ah34vHg5F2Zkbtsp8LOwO2mbXZqR5dcv
9QZgkefcikwacbrCzMvOjJbvYxYADDxa/GZZ3FJdJflOw2GIh19TyrusAbvVUGii2j1Lbt/bOtSX
rp4yHiKAN5LUuOPW9r5zRr4oRnxILGED2/FNYazJIgq/rs3uC9cgiMEjztOcQmLFZzQI9ZEHZJlY
LqxTURH6J2kIA9HzAGahN3dr/og24p5A+lC3GQsKTng6WRHtxti4MVUB7VF/JM1wseCKLoY2tlrb
P9XmU/RgYFUifb4k9JgfIOuo+lUWyt7ltcu2ZHUgbWV/9aDUibC9EqBIIP2npOkgdxrJl8ioXljj
JxG8aW/D5qxehV5ovUR9Q6DHiIuvh9ZyaYgjOWXC1g/mKp+tlBzZgVI7YJhknjsveep9B7BDwlhf
gwxU8Z8E51IlpgUP5xWuqrrfBIitz6dPJhZTW6xBobkoZG8klvhWdS8kUDgfMPfe2kpVpdJdEpEX
ydjVDj2sFa3ZNsdhKH1sHLTHrbZY3Q9sjnCJR33+YiYxm7BlucwrtC6mqgFOH7MvkO86Lkhkkwwr
bq/MyPDOb25hMm2CpGHq7TH8B/I9PLgCFB2zs8cuzm4doBz+tYPCr2tGGZa5doLGvsR0etg2U4H8
phn5TodYPLk23+pYWjYFrjgQnEgg7sgyNc7c76HzxwsAioE/0Le2mcIzLUJsZ7Qn2DGoKYyFLd9m
YLaLT1+QwGkvzm5cP6BHQVHSBDnVlgesGGuTyUscNHP+QKixxRVlNbsZaiGd3NYa/MtAegWGwLSZ
sK8wZEvH4w+POfKTIJ8quMsNE9J5zX5VPL/VyXaSUwRm3uoDN4S42JIQP/vtCYoQhuW+/uJEEYwM
ALzJxB8DgIWB16GXJNPGxAAwYYr1hrsRWqjpsiTJER3Nl74GZOtkzmfW2vVxXU0fJx760/8DW9P2
gShvfUq6+DezE3Hs6cDaIv3XWJtbjTj5JiOZHfzqASEsG8gtBdTU4j7Fxo+BQNfHScVv2qsZAI62
QjNo7GHUPi+yR3nVFj5tuHWAcEZzlnro9ir1JyPrdGPy2WG1xAjh8PLEBhhGVpLMfNu7QTQwZyD+
8i1wGhdlfE3WBhujYgWBBAz1IUR3k/W3HqH7WUQjrUQU18y69Fh/mvimaQeZ+9o0kUNvdJe07f+S
jpAcNr0Gg5vuLYkMZjImVmuo5y0eUCDDMYUWG2P2lKNsiqtmQ1F0+X4pezNw1eAGdkwrwDsbiszh
XajpbjSDebd9suFfOKr58qe8f2/F8KqQmHYDMkD0VRkvvyN2Nvj9YObrPUVDdOGt6xlJlpLbFf1P
xGmAuNHZGXl3HAEQh0AH8sCXwjywk2Z3YNCrEkmoDhY2KQzDF1mZEl60869OyAVqPNsLiKe9oCB6
UbrDho/oFZe7FSh3LPcg//eyafswWyB5L4g4OwrYSVWvYx49uCZd0aTeLALPbGd5853hYSmzZy/2
KesQg03jnkeA6DraEok4+EUFrTOHAho1O7+Wz9r7WZSLR8elQxZJ8pxRcBZoJm1WKZwX06OPI3DT
C8eiwN/vAZ6voFwob/hbdd5ZJNVbptS7wFYRsAF+q4mkGNbsakKYHYvqrqjSg+/HJ5ylOHnzvU6K
v7Uc/6u69ncxmy/G00D01heLqT3UOGZajlybDaB8G7WZ32mb0WANSLGvqygEZqb3jWXSuNFlUBPg
QWs4zU1WaHGOLUq0aAztPH1Po/IJqu87UKYTMQLXqcWSm3WTDDrzOW3wpXfF7PLo/X9wLS/WQg9q
s9JwUMwvRYOFB6+16F8QuRonkLNMimZhcTvjT68aImDHXk4sWhBxNkVN4yizEyF/N6EadQ59MseZ
yUxVYKbSO8c2ggIrh0IQEx6IWypOXrvGOo6sXS5AfP297bE8L5hMPZgly95K1CpM5qW/dsjcpBGj
peyoNDFMK3xIpC7YHilwOu4/0yyVNy93Xo0qK064QWlNnVqQ6ZT499qQIX9rJ9DL4HNrMOH006Vk
K3nsh+U1Xx33fvNO2RID7aAL0O9+FB0Sf9vAqWHeY9XszmlWH2y8SQxqKcU9u1huaYI70oV+zDbQ
kHee8YZEE6jAUS7zh0d2fNgRYL1jnvvMlohEitUNXKi2J8kug6K0O/gFxcUat8d5GK95UjcgtI3n
LKaPn7zp2UuSAcdeG/FWAlUnpjDsEYkehuHYRSwCGd+zp5oYtyxkfSJeoSmnd5h5nbA+YbBuxXfq
Sba0dvxlURx5g49Z3+br6dkTxtSWqoY2IVoHYsdMhQrOACkCXybZIyn7IoQue8vpPlAgjvT+jPeS
TCMoaXNAzmr49DOKwG03ZfZJCZ75wASpfBmM5Nx0QPFMjP/H2TTKqx/PSLbnBMdjzgOLuUlgqbow
PqJ+x+50bPODTCz9qnX/4ZuWPqYTqbeQC56IRNAMi+ZXljKMYVggqJIwhphYC9B97kkS9j41RnlS
pVyuVjOjiSywhHe6eK/0PyGJ4R2SnCJjbY7mVNLhTg4ygnoaaaHJ+lEo10fmA2EzORb9bE6oML9e
YIBoP6klx4kGxJob+6zwdXnR4O1c4YWbYebQivqs56g5RT4lazvYz3VeH/KO5KvJcWQAnQPZAgIu
xumoijBnRHudsdlr5+YBzJpJgsCy3qPOmwOfvB3k4Nym6WAWZw2w0sZdQR+nb0pPv+nEPg1aKGG5
xwFU8yYRQn1vCqYuaLC5F6f5Olf1q9ExjXIZv11yRMi+1CioFmKCaoKnxBSTohUjS8WolIFzPNfl
uxvNb1Pkv9kD3CKfQ93Utv+sa5PL24rccIIVuETku7nSEXcDtUOedjQmHh52TZV8ymRyzxh7PM5x
SZTTSu+canZJdRvXBxffapNTTBRA/i2zgMVgYDZ32LLeUtx60LxRaDm2Idg8ZutlrLj9E2e+1Vo6
exkROxd3bMy9ErEtPmq1z43psxiYP6ZpvyJJe5y3chbXK6mo9vI2tSwgoqZ/sex/st2yt7A7Evem
0xMpmnlQegvJZuI9Ex5r5Ja5IqkkX1kBkZTvaoAbo9+lpkoWa2LAjKUnAx8/Ma89+bxtJ/NDeOq9
0zI9Me0VfP5MqAcrOY86VwihCEismPos7J6JLreQ7XPuerAu6tjl5mlGZEaT++jq8pC4PhATjeGH
QXAUjdZusYYhlMUDB0TKP8ZvXESuFxoN4+nGpYAdo5JYRziFNF9XrymJMRjye8DlQTP2HphUee4H
bjhW1FQWamGgLBDrGdWj1xi3aCq/Z7Pb24s843A5L6DxFuV1p0rdbCpCxFfd91pveoPY/tYmN3Mz
AuBv1GVGNr1slWEq0g/P/ZC+x5TKvc06my82IYnobYmO1FSgkE4rcp86AzBW/GPBfSaQXB+Blrw5
dJQ1c3Bi7x6VmDErY0zFY/5ktGovPaQO9YSMJiciCa6nCdJ4mazmkBNhcEFY/RyXNblHTMMPVAhv
HYr4frWSAGfuwNRP+bucLb5RCXSyuXsah/mce58pJwMWOa4RHiFvza5aia2L07g4+3RQ64YOtBIX
QhkJKYFUCxvk+NMn2CiwHLYSgBpIqkg9xli9xHZH6C4SN4DrYiDMAeRCy5yL/DCdJdOuF+YXVX+N
/N/+z8hLddRe9hDPDHhgw0KKEc2yd5m7MIorzfQQ4SPeyd46othZDlHJG2okjPVWyPzlqP1wJoc+
MF1GeCtOniFdWJ9m6YCR6Qa40X2JsuW+Jd+S1osiJn1AeKN3bWU82AYSHNN2L5ldMKcmV6aNukfW
RBSLteuylOoJY2CVTj7lbpnFT84CA+kPv4FhwYodGdRtqtk5Zvlfb7vPY0nsZeoghEM4sesWfYtz
vz8MfQbhtynPdo56xeF4iOUH8Zjde4w7EL4jH4UxO5QTFlmF7tFzUgrRMoeape67NgcIwKZ3Nxrr
3Tyy48V+AWUl2QsyGUikPhPUZ4VI+0kArTxxbB3vw4e9Gbi2eUfklAjcOIZP2McXvLssCUpcjn1d
F0eOn0dDw7Jeqf1WhQAlp5wopGVd/NYsif3gMOyMrkHw1AJEJ7OzYDoaEpN5xRN54d/KMA/dTJuE
wG4RTzEVRSjH+QI57L3Y6tYBJlPoZeO371M1DRm7OVR8cPbjD9WzyDdan3UfdHvkECNEn/lgduaD
APl5xqt+sDn1rg3zEgqP+n6YU5qOMJqz/DJn6bcCqxJEKY2uXdnkUyTpewGo/uT1M68ZR4BROMYB
XN195KN1MAvGLZbTcqNLzA0cgyEYEJbEPUIAEj4DR8bXxop/jdpL0BBWsEbf8XLemTEmKxZbNuqH
5nkZjYecExVcVXuxGUuFmS/wExmXaJDWrjf8MVwNRVXF2m3Hq4Xxn0UuHf43YaCfbWK7e4pF8FyK
UinpPLIhSNQahW/t0xUJmc8W1m+tChwql7hfL2Q5RHYeTPTV6DXut8hKBA3Mcmuf9VrBhKA09JMs
PHJJWguAaJ+8mQBCPxJVPhvA0PhDhcNIdJrR29XRlwN5tGyvVzrxvTtzNClcmNdVsvXs7Himupm+
shYMSJwbbsgPP6dDcqfdQkUINY6vrMpEdoz9cV/4OswgBt+2nBLDRgVHT0kGkO4BJFsDHHSYNDlm
BZxHRY0krcab3js4iXw2Fi6kXapyBtymlkBwoAuAF9rRHBjZgG834lsjfdlC6UMArgNAhRFixGe8
clNMtXtfeAO5w/aahoYNSE/NxT2FNFE/OKB1nn6am9C4QzIl3YGw8uiOROsuYAX74Bf1HC6SorGO
UNWRVuGCI66+SxEtYXpku2CaZAG2ilUTx98kxbPjjSPSGfslW1GMObMZM1DEXymK6mpiLMDdwCSy
llcCIb+WqCG4J5r+5GtCxGiGyBTUErP5JOQweHL0Pa4mgjhn/2mUlLb5ZKFWI4bTwWOE8s1PD0L3
RFm+l3HR3LyECYk95g/ZgJMuMVmuMTFJMuex7tVPlTl3bN8RBlhkBskWDS55rWWQFuLIaj47LmuO
uqyxmD/Y+9mqXltm7KiYSkakvEtBPhhIHhb9OgAn2i+mdjCoYXmVJgRW33x0hpmdAymGV6cY0mct
66faRj2skwyYbwqdqhf1PdZXnP0pY4lEl39cj0Ii8fH++x6zA0A0pr4b+5SsgeXTNYdvPIyoMlR8
YYT23TWLc6na5JW/nsk5nb/K+D+/QcaQ596XXakVmoriVfU7wiLK4XVF9WgieXAy64iHvqZit46A
K9An8+BRZwYwPaGpNYyC4adBZUp5+/gJjQjugtl0CVuID4qUzTguT+26CZpa8Z9lY/MqKHiIi/RB
JRHNSDQnHTfoZyQtFQ68+beXHW/rRCdqq/8oX7+gECGgY97t2nR/MZYSQ13izj8ttnjO0a5wEERY
TNIJFc/ELqrFe+rnrJGK6KUsOb9TYe3QX/yKsTg4UGKkQZxftrX1Zu2cWyAY9uyjHh6jJmCmUtAT
+KeKFD2jQihNYLa4LEn5CWt3DAQSHzce3uBXI1cz0xxtRExgYtHKJ0JTyf3e9hxe/7B6ey920ld2
8D6iak0fvGKURE/PT74n02kBbNEtVBlFP/BFxTybbkMGgvFE5lzCBcvkYzIwlNa6yA/RUNw5kCaR
2oo3mTeHQQoOwmXcrRM6UKYfsF5Adle+le/kzEnIIzJbZDK2VXfYI5AMqoYjHG7irfL0fwpkOw2n
8YmT/qAcCuq56n5F0R8yD94YXM0/a/UtavfXg6zFH5OdzmTASZ80k9+4fSzkiH/Lfeg9NMjeWD3D
TOfn66tDuilEFiQCLblge8abfZU7p4HMn9HgGo8Dv9foFXiygZuirO2W4a9uSbXK/HE9Ns6/fM54
ymi3+RukTnDDOCvDPx/QX48/LigK2qCsSrEe0SgM9X+JjDZv03Ky1pn6IBseHbiUwMc8pAe6ft8m
Pt2E+Qtfe9aspylG9xqN2Uu3iprdm/0n4lecfPttUlZ2mFMWH35J/GSJYxsbGDIDvHd7x8P5ip3m
nNFH8EelyFGzeo3SlvSN+E7T1U8VinyzTqgnbY9MGh0Yzpk3l0A1Toqwlu33UrHzWef+bJvo9Vk3
kkdj6j9iwg2BBoBFl/0TZfOfEY1AWtU4tjP7mjbtb1R1XTDw6Fj/mNc0N98QG3hHVedvsZjB+QgS
shY/OXQ2228RgfFQ+XJx3PWjNzN9GE3j1LaGe6/m5SxzQXOnk2flDu8+uixA8bDhjDGpj1k3HNsJ
pWJLvswhy9iiZgIoweAvDz27OZtgIFSMjKizWaCD4GsHqfpk5ZVxxHDbnFqr8YIottDXOygX6xhu
S8UHXXWICtGYGie9sNLzsd0aXfrlASCrmdUETiF/nN6k9aiTf44qg9FOIA5DVjyqqaGHWF8BEsZ3
aESZNdbO3eidJlO8FhWr6sh4Js4PwMKQHnRKAVNrTDUdbev8P9rObMltJNuyv9J231GN0QGY3eoH
DuAAMkjGrHiBSRkS5nly4Ot7gVV9OzPqWqlfOi0tTBGZkkgQcPdzzt5r02RjROg3LSxG+EHouFUw
YNWhQwU6DUjOJ+jheTftg/xBlsWz7IhX1IV7FNwsJT+38tDaM25cym3V71qayrrxMeJngn3ovhFW
lHj4gdjMmDtZsfLAJ4Ak3Zh3nM5rhiTTd9scrrmUHy6tIjQ86EEtS25aS5xCBTl1lNvf9Wk4moqt
H1VJdEqtYGmPR/VHZZacIic39KKJpE7FTU5d8KFHFux1d36LJ6gbYVqvSy2cDjH+bshjM52wMeDB
BShGtTfOx6hKVK9QyDJJGQN5QVNfS8t+/P9iwjvHf8BWKn91/7nY+/4oOWnxurr/9ddv2398H/4s
F1fbX77ZFl3coYL52UyPP9s+47fyB/3z//x//Y//9Mn9xl9nY3z7n3/+4/9ir/PiIvtefP7ZXrf8
hp/f2+7v/2FoGOWERkiGKmzB/QJU+5/uOvdvwCR0Q9VV/G0q/9d/uets9W+IYtUl39rmyANw4r/c
dZb7N4dMIMOhXQPx2oJT8X9e2BWBY1gWXLJ/XId/fv8/ij6/lnHRtX//D+1rhAcVhY1DwRWarWHz
E1+8dTC2yFg1TeDvTWIeasu5slRgfCJNe9VaE4tG5cBAArqu1i+JgksrmMqKMCzmzYgXGBmbEr0X
i8Fv8D06V+wvvA02drFYrimkIPjY6hdYSC8zxpxSoeGnJkerGyV+2fGSK0DScIWYUNd8iZ42MLpX
ennlh4YOKYFBdVB4E2rkKkdDyb2xlhjpw3hfZsEve1CDc0nnFjKw7P4Rn632LQa6lihP3WhOqh1i
319IB3+6If6b6+x8xZSrEONVLJEarkn6/F/R6hy5EqLAEOdwG6heOLnga4Yq8oRaCXIPh59isTba
Svpqmta0m7AU2pkv7DnF5EFjwbBV8g/cBYEonTd9mp2LkLp/hwupOCvWKQqg5zbP3vUpw8czuawg
WqqveVEzMp4hxagDP5fZUAbY1ymmB1DYs1+Yxs7QIEcYY2nevTNXeRwSJ7+iHACpy8lLQVACR3Ok
EhkwWtZ9slOMnxkBmv4A8cm3ZZxAqw7bS8aNsup0dfKIk8MZDYJgZ5P47poUo61WovOqxIgaM21p
KbS3bvl7ZtOAPs3F8LUZQ5Sippw6AaEMIeny1LQcrELQ2EPju3w0urDejYaD4xgHFG5FfYrLbMvw
j5PySD9ILGk6aK99W4zxrpgS3vId2AJSWJ7MpRb+95+ssTwh/3jQDp9//w/uS922NQP2Fk+lbthf
oTbEi/ZDo5bxllb0UYNecRqIq88t5UW1KtIX7BKBWxtd0cGAVWnqIFrnhJ085XHQrQP4KdUSUXjP
mltyChE5OTuFqvmiAYgAadI8Bl3QvLoYSDZQM0uqhV2OltIj/gT2ZiVemFAXDPk2dLSgOw9MvRK3
0g/kkJBp0tOcJLcgQoLVkYFEaAEGuin7zVXQ9P/mKrgckkzXIopC/ZqMELPPIltwMb+TXIasZjrd
EQkFx0/I6kwVRzV3dxJTgj/aKLhDodxsJ44fJgBQ3r//SLSvCP7lI3F5IlzDtIVh6V9QPTgh4p6j
Ybq9ozzuSwUG+eLKyIP+O7hHs8jlGaU33EPzkET42juF3sC/fxnGskL95c4Q/P2YXC1d8CrU+zX7
EzKiBTlIBGAvaGHVv1pZG6g1GcxwaKOhpInTmLgp1GWaHcZoDQSOxvW27d33vM6fcACZDwR2vGhk
6fixC88vkfSBBPYmjqavyl1Y3Nmaz1mG9aQhxk3hRNO38GB4vsZNrCSnODBLaAmjBWhTt36TdWD8
6wrtsEXpOLJ1dio+dN7/n94ffmNpSPTpnImreIepkf7dHMk147WMQ+R4IoxsOpCsvRWyMjwsk3tl
LJ4JJrlmQ5M+0v5NHhX0+R6VGQEI8W4y3cCnq4DwMJNyl1XbtESVJjgIEJvARiOG7iMSyvfOlmLT
ZIvr12XxmpzSxg7c/OHExeync/JoJ/QZy1ydXwAVXkHHPv37D1fD3/7lw9UYOS0nfRPzJRzCv755
fYDJxxnb2qSakFd9BihpF+Oh72LzEA/Fq1husZmpJguQw1Mezr26d2v1PVrw8ylAr4+EZNYeEJMG
at9TCW1dI/VwfrOP/uv6JDSTWAx2edSyjvZ1fdKKDCxyuXi/siFnWt2xSMxIaU+6IfZj3j2rjrKP
aKO+g1Gk4nflG6PgahdGhdx35qUQ/YRcMIu+1ZG7txWtfW6SQDvHQ2et8MBH3wjtRJg5pMmSauEV
lLEb8HHWKZbiu5IId8uXF0RAqGJtI2OsusyuJrBuzcy8DKR6+hSSukUDhcGgGosLmjPxuzXh6was
cxlgt7g62DtDVZ0vNytODgiiZqgumXA6HU/isWd3CY3GHZsqFVP+qPgccV/66IdeHEV/vy8JtTlY
9IGZf//7+0f/um3weoRqQe/j2IVrXv3CkymBJeuV2qnbGOIXNQNBEnFur2b3oofx6GFTUuGOgK4j
wwlRlGYjezL66Mmg7zvkWuKXg/wRc4ZC5zLpB72m/dRjQT3kOPQlEzcUc2p5qBBiEWyBF7pnGjxY
8rEUdrATKlJCB1bcb9Y8m4PpXx6L5W0BIzR1FUqOrZlfTm15QCGjdgVTiak9yl5IWsAYPuvsVUYV
SAE93aRTRRKHbJWNY4jhEKbQFlNX98Ku3wa94n6fSCKm9x1Yfj/FyLc1Had2Joyr4hZAqusQlGOZ
vmjlEvzOdkSBWZQvIQT4LQyAiXTMaUz3CsDRNQ5x5ZEcwrXq0iqI8hi6udq7l1LpPUBj4bm1wblO
cxRyM1rGg8plZwQDWtdKGJkANMZ7V2u/EtoWP7KaxNlCwb5YjBBag1kcEwCstla6lxp+xsWOrKMe
pPlRHxDXoPxGLhwS0+xIOK6WXe3Dyhr9dja/ITKgvYmC8AXjyIYV5FMj7po3V3yD70tufBDwKE42
XpQFd6giykb9iPQF1+Pi8iwEqidATb+5Kf9lx9KpUhgNmzwfHKDVL9WAUammziGCFX3BDXduMB5t
szhAXsyfGpZcjB1W+to4o6fmy6NrUxFDeCVyVB2OzPdBe0XBuArG3n2AMirWuo5ZkFXhpONCf+hq
t9n95iV/LWAMXhIv2tEd4Ew0/pd1+k+bUKgreQjc2NkMRaB7bpxlO9qb17LpEVtbLnkxg7sOdQeB
Dh1OUrG7pUsw7O2sk1cqYXS+WvGYzwUd4SmAf56hjk1K/S0lUMPXC0lawnxNqiDZZ61enhO9JUm5
scvfnaC+Pjn3N0IVZgiKBK7+csL60xvpDDIOmxpw8P3kmjqYpbok/m7M6mtXq4hHmXeMg9Fc9KzQ
z6Wdf4LGql+iRPNyoORzUiuvESP6DXHx8W+usvmVfsWL41VxqWkr27b4WiYKZeyUaKD7PSyVHjCU
XYccwq/CNKUJW0IJJaImGk2Pbma8c2jHuEuCcm52FZ6h3D30mLhpfD5ji4t9J0A1qUlAfzZ5iA8o
7baZ20bnYrbNk4zGXTyb0BAIlPI6yBznzllKjQRLWwZUvdX6+hiGytYGV4zy0HJRAQ8bM6/FU7uY
KScka3ASF9lDHd9GESi7MIzMMxp894gofz2ZMv7NYUiweH9Z+pZrpAvVoGw1VRb2L6dOcIS4VtSe
dzaZwhOBxfo1TqhRjDDHJNTTc1LqvDzVtkOg0PKlKMWT2hCJGbuFc0y75MiNZe3u3yGqc473X4Gy
/2HMQXKc0/ohkePwNKhthWV3HgDjP6ha0t5iUT6YI2lLVt93176t3uwupu23/Oh+CFYG8TEYTIyp
LFQWHQlJkgSr652mDjgWM+JUM0SQuklaHKJkQjdx5EIpiNb3D7dRLFp9JuOy+7caiGCIrIFgOsAC
Fwr1sXNEuu119GcdCWDHBBFb3BrhFtTslpsqu8sWUabgATWB6T/ELiziBpYAPB3SHkgakX45fhTt
WCE0S/sHpwjF84wTBwGARhadDLF9NIhY1KGafEWbJt+hqvznC0Va7odm/qG4ZrsjX1jbuPNMzB82
xUPR2yAGG2Z1989iBG54QBgxHiuTMw42vHOQqNaRkIWdwtTnQSHYcNO2ME2iew8PE+V1kOAETc3u
MMnO2Pmy9HlWw2kvRgaCoP9wNUns6AS/MJiaq9scKuXZIv4wXGhvneVKbyQLkl5liXuZ9vtOtexP
YGDTx6Bh0vvHS0tN5mIGowUEtoS6pyZFG+3T5KKG9a5NNZXUHPMHQBvMn86azlFOYMWoU0Zo5J5a
Hb6XIY3fLKt7qhEM4oa2XmkPMN2b4le9r4KNDvAR8zBCy5CK9WVwmPW10eMEw/tMQrj6KJ2AzKqh
RbI1PmGSiaACzPIxtze22fmQtfNjR8LRuU7C+BRMDVyizjTebOrMXLSP9kyyhpGOlhfGKH1cN2RH
rgNEL254DpwqZkqW1x5bP1aOkZVLJZ/QI8pUBaWoRHjfDS+SE7WyMhfOWu9ZBRoQzp6UKQILRg5P
dqZuGqHlF3UIiwviVaZYo4v8uzU5KMTFWwexd4jJVNdHiPoiI3RvWXJIwBao+U3Nv3+pR2V3fzj6
adB3mqqRoAYEv2nC/BzZL11nqid7qCc0NKS8pNhazrU53izVUA9FOiCmqnuqMUP4MQhVzzbGV6eo
vo1u5quMxG9ZUTwwigIUCFoAXlZ31GsNX9tC49HQshHm279oGWJCAG3aqe1ZvHHhY7rVRnlSaWyx
HgOOap3XKkABOiam4t3PRfc/1bk/EKGr2tvOGOJDqmNNt0WhYGUeWKlFBdm8k6mnaV5A5tK6lPhD
EI9qew7ZIcprokIMOdvXqFFwdeQIpEO7NPeTiiRnxi/HSCpPPjX63+jY3u9ZMq62dcC23yJRiv2k
1AkbqZl6xgxrJddi6dPkhcCXt5FnRg1eUlNB2AwVNdQi/YFE4NmLl1+NwtQ3uFhjMEzM0K0laMZU
eqRzywN/j54I2zg4OqmClw79XkCZvtU08YckKfycz+d2ZoHV8P+dEdc2tyWI+X5Kg0+grIwAOxcA
q185Ls5NL534EOtq2B/Ih8fsw33+UIbNdMzRQm1dGkYMbyomPdbGdat4b4pmOEQJLsP7chDkwbtg
4QXUgh5eEYV1xPs10BRrh+dsQd1Us4ErOr6AwTMvxmR82GOL+2JmrS6Maq3GRbAJc7f6hmMJuEP2
gH5KOQP00NMa30CFZjtzHroO0/U4NTcJY/IQcRb90bSkWxaJM2ylMTeENXGS7sMxPLa5Fdykaql8
tgXbCwbmVd2NFiigXcUM7TNY6BKS+fMjAdo7lE3xtrXy1g/DyqTtR/EmA6feVzmhISIannVWY2I2
A//+JWvBWJld2hDOBvFqqEBz5F2OycidSJGZJXuqdJ9giUVCEhZXF2uKLgdt0EcWFepPXSQ/TZso
Dt11hz0LeHNqOxdfXoTceFk9EIqWZzJcMRnc61KV5W4395h9ZuM649Zb3Z+/yh5sRJ50MLrBpJSe
2e/92lEgT7XiaVTj9lQCN7kvLm2OI/ROKWxEvWSOFMCXMg3bp6MZG0UB4F7otJ/mcqfyjzdCgT0w
Zg6lvfjbM8SW0AXe+vQQEViftBi1HFwlm6YtrnTsgqtlUECrpC74rS66rShrQB+KYh/rcdr1sbsW
Ea9HcQeyQuYQH7oCrFUrg59K9XJvQpaxikGhjukT3Csbxk47uLrhGe6WWPwT2hZMHMacZSANu2OV
afzdnPOK65wpzn6OmfAKqBrZ2NHOWi5LMGhMa6kRCNJuPF0xnu+XKDPMX2ncEHy9sMbnGSCRIRT/
fv8wKR0OijM2l0roxM08SyZX3NX1IyBj66kjJa3SNvfnzBjhk5MQHR4qZNgJ2Ejkrmm6uf85rYNS
GanvXOo/mh6+WYrPcI2menHQGEfOukAj9Ujdmy5xHkIjnQAdnLnWmyjEXTifsgzPPA3SI+GTRJwP
lHOC+0OQJm5O1VHvsNQFIfEZCHTjpkcdir88w5ZhM0ZXkFEfRiNcK+aBSqOrz1XzTDW3rsArWGgf
KnGJhLato0/yL7AkPUfyjwgL767kT+RhaDxYVxsqFar+VQN9ynB+iptRfGONooWwcpAyVwh5+kKq
nA+AksUqkA2TqayTmxubIEo2x+iiTgoN10xAe8WqyeSv8hRdO4XZxEaUQBaChfSjrZNvKUyHtOEE
UIReVTtYwTlqhODVWJKPOA5li0RJ17w6NZztXGG5nWT70EiSmIegS3YcioF8FUF1GCFMYeplDxc2
43WI5crRobfT2w8zrW/2+YPsosGD/PJuttlDjbZ1hwCfNGzI/RYUfqSOTEelM0Vnc+AY3aQgY4aA
DKQWO0hmzRfO1NcMN1Rmh9NbEUzGTrq7SYFvFqLdrgCAxO30ikznZCEJcqvOk7yeRBRE3RSnieI7
rfB86IBZtqUKgr6TifqKjvNFabXXLhs8G41yatUENIu1q6NFteJJ7uuIbZBPHXoIG9SDrGJYjrOA
CdGzikVXzmcIGjrA4khdJYATjJmIAzrHayxxjQgOrdpBexbNfHZa+xfEhdOoVgd+9kutKUYb8sKT
5lDpzY0B10ve6vNmiuMrcas3Vyd5RFjyVcNGQSts+iTsi90JnZWnN1Ae7ag+Ki4yKBduL9FTxlxs
46FWn9MOEgJDJ9xIZZdfjNEYGevjkQw6C1dnTE4Ck3Uy7lNsRKZHROxTUgbPZWK/3G8UHJsDY4KE
HsnCdWH9crCjB4DsomAdOnW2j0L6KMlVccp9UpRQCdCUWb9ca3x2pX1rwh9WH2CdJ3/RLC9BrF8w
lm9kPm1nuBMO4vJgJEXHBAxikeRF94g2EhK5WW/lhY/dTAiTzFPUviMANYJquCyG/umC2V+zRGmb
vHF/pPH8A4rrGXTj46jqL7aeMJlorGdVq7d90B/SIdXOY6yWfiunfQK4ISTACS0ydeW71UFwlOhD
t1btiJuCUnhXawyPhkRDr8+0eDfoWoh/oonfwOtshYVtqnfhd6hIG+eLKy5m+Qu6FxIlbJfWMe6V
YxtFH7Imy8DWzbO7RHX31ZaT454s871Z/5ywKqrTzaQBqpinxp2uCao5Rf/VTT6SuNLNdkZR+LOe
LTF36aMgLpZwqHEnW5PWJlte36MMwJ6HhryyDxZssXmuzz2MlD3wjresQT3X0GBFcjQdMqtjFLlU
UpnEhJPPa3KrP11kng49IWN4DaFen8RiDTkoSwgHvszAxlyRISIfmMP28SYgOxfSxPJ4rkz3vUtz
9zXUJg9GlHzJu0Txwxr2kZrn4zc9mKbVGE4qRwok38iwr0bUPidV2n1LEbhvY4UGucgg68CZTNd0
zkkjYP/sawvE4jz1HsUsQRjMmXK32+u5/QotgteBV6syd2T3EU+IW9niYQ1RzNDfad6xKAChZmlD
690ECNQksWguK+SwyUYPm4vyNCElRxC80nA2J29CaO1G63R3S7MuQag9XvooP7UOG5MeFc8cPLtD
YMPiCQhOpAcFnZKLyA5R7GSsHBLXNSF7IUzEgwVMsnWOsFsxHrZY2ewleLcDRzrfuqZjg5n6nDwT
pDvCfY2D8sGNYJISj/Y5jdZFzbq9oQOrY6bsWfY+WCT/YB1pZnjgoFbmgqqGKtLAAku7T3pBuAgY
OIKssIeR0XG/HPw8x3jWqm9YAj6i5IWA6uwRI2a+pmGIljii4r04sfmJJ41syX7/IymA8cTF9yDo
vDDIkx0ga/MW49jBVaO+uCp0JamJreZ+TzFTb5wJsnSIIg2RcJuvLA4CK4s5z3GoVB8XKyIpFb8h
wSz9vK9K6xk3Y3Du4TrzrrE0tChGIyh/SfPEDYPZhhvZpu85CU8SW30oOtBg1HUI252i2JpxccoE
XeMEDe+tC+a9CsboBbTGBM1Ttb3OecG/stUqlhuSmSLMV6le9YduiJ2TVXJ34EbSmLWiznN7Y9yJ
plnbWV6jWtHTC6yaGxisH+BIdQ/rJHlJRqncjLIBLl1Gfr+1kpONF5UikFiA6Nz2+mNC6NBRFs9J
L1aJfaa/N5vRGjczLJYIwBnQh7RcEgM2HfegwhpXgamFULBRwS5SFiDvOzrM921HbgqIVlg2sAuV
o41VDo5lWLJoEyXXbEsEQ3tdFoMXRzkfDdt6jiaOqVnlJbBvBu7aLV1e8KUAfmDHlfGLa2c3JqnF
jiYx3nPNaPeubmrrMtZT32Ss0Fax+aFp3PNcWWZjBAGulp+TJ8rwMwLAgsactEmOS/H0WsihOShB
+LMVOgZYmeLTJM7GG/sZPg3LNRvQI9ImXUnf1F/D+EtzbjFreyh/ZIgZF6M9sBOgPpzRA9KhIae0
Z0REq2cA6GstcvDJvea4BpV2zcQh4PG0IoT50OyNtl5hsuYMmJA1bic+eC4c7S4Zgu1Qe+g7iejp
BJCUoEl8iZkLKHn6apeWvgrROAXnTIXrkA0m6X9Y/xEpf184SsD6VnVSM+gB46me5+CcuMI3euQM
ZXsZQYaXS+6wKMnlSYybJSOYsxUitc00gSJeXpYjjbdoou31ZmBlXyH7lViQLevGUWCHJ6cGecKp
fyTWwUNv3q5BhjwXCNvXeMo+MeD8UJ2BwqKTe6lzhHTaFPlfu9LtmscRu3L7kDD5oqdrEkdXIUV3
Q/AZHJAElNHIPeTyNk1A9Igwa4aXzn6q8TYWn0n+bkQmCWW2DpRQjv01gQANwgdFdxH2JMSOw9sw
JmcInru+C+RDDUf6KcUcpPLMwxNqyKqu0iMKobOTiJ5yk2xUCK76Wx11V1M5tXrmFzMUMyf8aFr6
mp0bvSAqDCnvYRWPhJrEuQ/Aqt9HBSo324YgGM3zvm3ZINC0b9U4P0wZ2lzouGaHzBrrERNTpM6d
y55I7g6cyA0K3nFEu8udhGoU6WsgDJ/QtQ2vo9stxKYayUh4q/WQASWGmRY+mRppZISQB4PW71hM
8K30oiJSXm1eRAzgbSFZfSrij4qn8pdTGs9UhVTG+htmNyR+PjkDIlqzcY6MeiYCpUhXYcaT07vg
FQw/7dgT+RYDfsw0y7gKvDLKwdaeOmgVhvakZr9CALQKoE6OLnQjyFQZ/ULxWF1BjG7HagekNmne
x+A6GLRV2Ln0eR/qO4VYocyb+hejfCZ2MK5fx3ybKd4kt9hnbDwm7Buhus+ifKVQgRWDAZ7hD2NY
tPls1c1PGzbUwM6jXSbnnTjVVWF9Z+jORElaO4eEJxCstt+H76G/UF5R3Wfbhjg2PPevAZoeZ8MT
aDdvNCbIKIhLvyoZ+jyNLLnkj3G5XU25zAAobKjPrsvirxq4R6S5t/GH9XmYPqdlSM4MOyQkGtTD
sAneK0uei7gyt5oN/6jMwnaLKRBQyy61Oz6vkoqrADgVaiyO7S1pNA3gskO3cAktT3L91ezmz4IQ
3h2M12Yz4wnBr4u6UClhdi/XL8tJm8QS02G8IXsKgz8m//EiqVR2oBZI/N4yEMQIigZAEqnY0ooS
AouWtSKSk+TynO7krP+ohwZQbdWhwGhMCJxWfMpd0hTlYFk7Q0bmZSbiZFNinhv7/qkJTEawSCDO
LqM7rBy8BKwT6rofg/IxMBGBmSZQb1k5PnK3eq1M1dnotYOqc0zOQl/QN+iKbl30wXbqVeKLgYDZ
oAeydymwQDCXNun7GFtt6Mm6s7AvaTgNJmqF5wqBcpC9MdJc8Yq39IXXCODdBrSdcciHc5D3K2Uq
vL7stzooHX77imd7n5rVvkwCNLEZaEOKS7NpkxviHgl/GrFGh/3raPdXEtizxAIae0oA4j6qQJtm
1oR2ZxP0wi3OvkcYNB7PpERHyvPSWQyJzRfWdQdKx8A8XUsos7X61Kj0+NCvbS0jbj0V1sw+qSjf
ZeZox8KEXZRW+PUGcndra42zZ8tnT6ZveoZpQcj1jJKrO6b1ooV3tjVcXpoE7F/hvtcHJCr5joCg
TdUWx3GwzrEt96P+VAbBLupNUpcVUDKUsYjIe3bt5TozfNiWULCtgfuP9pTLFt8vn4lbbZyZW58z
WALtr5ABgUEYC3cx/UAd50pbvMAotPRHTQfuTUNQdbPtYGjbgmW+C3IK/mKnNwRGGVQJMllX4MEA
3JEEOa/QzoGH4CF2Th0B8wwjNzjdEAHPaOpv9GxJUq9OAFLLiCqw20wwOerKPLJTbcMxAeul0rA+
82+cf8TT08KLgcSw1op5M6LTD8KnHClK3nKs9Mm1oT5gRj1gHLRDlGhQB0dMUEYHr4AEAh6zscxh
iccnDg00D6tNRYIiQRjth0jYoymO0OjxlLY7p8CzOL5ydmcnMndVkp7y/iKxDmAuK5pbvnxpC/ut
Cwizy3GDBIUfNTRq+4XEEyM7h1RGl/Q7rQ63GFh5YuWVWc4+DJL5jGhYo0qbMK0SVzKOwZFsLb/F
2aMU0yqBZV4RO1Xw3/Ql/AChQZaALcDJJQFmWkXITWgfcIjsi8VObCnQWVQ8Sp9t4c1MguYhBEdD
C5f0T4eyTgKumDmIRbBxDdvweu6RKPxmxM8pmqAmAtTDlDkvZihaOfKnllOovepAYqlINNNJ3bpo
zOsAUk13iaJvbfFoufGWyh3Cs9zk4nkRByVqSQ8ZBDuUPVXAK8x/sCjF4sp9YB9EaEbeKPE8xgrg
J8U6FQYeQfznKXTl5gwTHVgaWz2R94HXa/ofyshPcImCN5epuSWHXdnWtuISLp93D3XZt75eEVu2
fJf1s8aUYXDah9IarV1NJ201mbXJXzd2ayEQ4lN9qcO31GB4Si5jsWmtXj+ETUMSGNCOPI3tzThn
IVUY24e0jbOYwvAn06kriDoOsNnkB0EPRrKWuWRwVHf7qeCz7Qf7CV70A0/9rqp3Bi79pMG/5xQP
g6GeiiY6OvTO+jY+lbQoJaIeJj50nIf0OWgoZkqw5Jsc3MVRxcvD02ZXl7ZuXwRB3De9bXxZmxNJ
i/07CgfteXCfQ0bneNSfmjerLy5K2vnNbD7YYecHcPHcCEdhvnNtbcc011d63DPRH0ZMtRcByiud
LRYIsG8urFDHK0YNxYd4YAx/Imia9eapSQQIJfh5nMvoUTHBuUzkyBBep+mPSpgeaiyg6nhDkMHR
nSWV3F2qGCBTjIGHG70YaoNDjlFlJHFtDTST/kP/XU131KwcR7EwuL3c9fMMmTXcK7WML20QvNY9
6HgsMj2QqhYYFgJoNIsZEULVO0z19mAOWLBt3GobnXyrNSeEW9yXP/JeUYmJDsuLGLTiQpBBeUkI
Odw6JnSn+8+q0pSLzQ0CiywOiCPMYwvWFsQ65nXGp77seng9od1e3WnGhqKYzbUtmc426N/Y2rK3
ssaVKjq3emzrvt+jR+Mo8AnlwjkEVattXby6W6VdyCVJ8xExMLgMDBde9fKaSVu88JfmflvBZQcJ
joCujS+ujTEnrlqf1GzzzD3cr+b5AUB7tSnGsrj2JeqoDB9yaOrZizNhhFTSF8z2kz/3RbsUzuF2
yDtcJroN/23WPIsgmHdZOi9htI8jcQgj/dtAy/4cwFiirYNgLBizelfqvmNFZITpLdatvCw8LcSd
70BSPUZQtDeMcYVfONmv0Uknv9Jt6d9/1YHg2fWqchVXDd6NaNj7zVoHrTDUi6cSa7iOhLq3t5mV
WnROLZP25aVXk+ps0v4m+lD6hU32kRh0GE9ni25ZDcYCKBLMoHWd4k5MCo7g2OIv9fIFOtIOS/6w
MhODs1qaFQB3+uJEC5aCXBjeVI7NVusAwaYSOkzYtd1NtZVrZ2Tam2J2/aFX9hVzs8deaZQNbi78
QzP4eEyH2irt3Rg1d/I9so2OwSbGVOAcSGPzED+d0bQ7U5yiCv290qHmZs5C3Ssxjthkq0Ray8Gr
oFMFCSUHVmIG7RbQfLfHrHdNPIueahTByKr1+d3uHzKl4x03EOU04yxT60BeyXypsMqf5tRFS6XJ
MzylHqzvW6XlN9GDExeR0+9bg3K0BsyzNltoJjzPJMX05cGoNE6PvUCLWdM0iaGFcp0wTgZJidKW
gZCJf/qN7NkrfBAIs2PX/QRpTb51ErobonWmc9ZHKm49JT05S2tHCvMVwgqO6NE6h5rtC3IgY9pD
nBrLzkNsmB6FXn8SHEqSpgK42oklDb8pZfQFi68HNLcqjKA7oodA8R95cJ/FFhfJrxFuNskPmV8q
EEiko4OUHTW6RHDDjvdf/d8vRmw3LB1J7wlOMnFg1xdaiQPJdjRVPIs0kQcM0bFxLCobfykNuTU1
QbDpbflDV9P8Ac4RNsMBxiQgTcoHILg7RTTKW6hTuSvd3mqgqDokZQs6dJdIo+5pwemUEtYVunu8
aYp4zZw9BWL7rAXqK70ifYvH1eBzdrUHENzknuKNmAMzudqz3j2gqiWWvEuuU/MjjMAE97097ENY
sGWWFjvbchioZGp1vP9KaAmo8dkNVnfBSC1I8chllW0Uc1yCvOZDNhqgDifNeRlV2a4PiMlBxrQ7
y0LcHp7NqoTrJ0gfwT4+fZTZYUxwXbxWYEeXPD8S3lAzbVpaRoLNPpEwdbram3kyyBBJ+lspYWvz
eEeAQKzwvWIWYDqy+WA9nLyzVofjwc6iA0zb6man7wvtyQiMZ1srXM9oanGmNzljkPFz3v1JDEOw
0BDL7UAYPPVbj4cxM+oTKqNwVbXuvG10p9oJt/CRogxH5GQ/7TEc12wvjdfXCqsJ19MpFZcBPbGO
Tpq+ak1r+lNhP9hVnN9yfF+8Z4prwRD+jQ4yaeDVq0tLwQdMs65hJzikzejVY565+XPe9OWK3qq7
y8iNgBCCry1xmCdl8Pfccj7EtofVOfYltDtCCxF+hPNlDPWlxfcyatpHuNf02KaZqpKYxkdK+1Ec
hqmaX+sy9MbcXQexdiM8o3/AWaWfx5I5W1S4zev/Zus8lhtX2iT6RIiAN1t6T8pLvUFIagneVgEF
4OnngP9M9MTELC6jRVF91SRMVX6ZJxOjfsTsChdiyFeDFNMuV+AbGwsbzlCzCcmJQrJmcBuEGW98
CpRhXuZ1ZxIVBz7DWxom+QeX1m0X0iM6Bh6XnCpmVzHufFYS8C/gLqHF6TnB5MarLjmqx7oP9HY5
IdAiBM5P8n939iTur1I4O4ppv8c+vuQM+8wWStj9h+8PYJCJm5ZgRLGQRYk89d9lW7yWkpMWdYga
+7URR+92Jf7UHjiAIn0uuPSHFjzcDmsBba7JpvdUtpn8fE2liLeuOy0k2E65lt43b2Pkvww5bkWH
NugNd3Ho815QrUxsTUuKYcAtEsKPGdzBQ2P9n0wavfHDcCEdDno9j37GPFyJiPt4HT6ZrAbpi9i2
HVVCvXslZDfyo2zrpRkfhhTwT9PuiDqviEMyAkmrJVSaVR6Sq+yY/ZsjuT9yMRMIEogRoYFiN7V4
niwqdWHWc3WnzphojoJkGkQrypoujeMx4gvOdTepjQhoJdWzb1xh16I19BeLBUct6KmiteUhYT3e
Em41Wn1ba1jU3ZrYsjdkcO2Gb9ud91M6KnTjrElWYzIigmSngJGqUluz71+GAFTqiFithFbHiQCQ
oHqwktIh780xraHzgjAjXOmlp6HEbAcIm1wJbV2vENCZcBU9kJewKoA3MIi3a0SSVNLaZdgoHFVh
vFppQRp2ig8kZDeqZ2SUF5ci8G419K1nbjkMZTvaVBlhn1wHc0ufVlxsRPnOnMxgNs64D3fXpp7i
aeWY7ABwVO0yvw+vdd99DOzCIRb8FmVhPwT6tB76mdACZMr31lCUtU2rRfZrCy7ShCmNMwDfCbN3
tjgVaWuDjyAy3sNR55b0bTMfcK132j13OC/XwgKDOdYr17552XPMXjbOz7r1piNuRDj6PQbh8OZR
zRmIa/FmoBby4DC8aMPkh85NHAS59pqYbnGUehpdsoeQEtpFMgfeI/mnK74S2pZ2XIfhU8XH9Oom
xPR9I3RvXAiuQe7nL1HZH1IIgkuzpIotY/JzsFMP+ESjnUZapsD62hOK4zS3BZtzr0loEPsnXdvW
TfRW6Da9lAoIcdOyea4c/FhtXZd7paUaUcnshmTt9T8UcX4g8SxRHPnBeDMy3rQRdUKfbZc1VxLc
iuaxhNBb1F9jMa60wiJ2y2dv8g2Su/3rjNjSk2+PNyMGDJrqj6MTUJJ33wlOpY3l4o+IEPETSOmh
oaFJkhKLu4eewVSGDc7hLgBXBL/fY0wf6KrVWBjXWjKPG7lSEVUE+pQ22p52k7WZ3bAkrzqOw45u
NTQEjxPJzd8MNpXSXTftJQDvXVWfwrd2PRiRcsLSjUMnJ6E9d+Alve7d2nQIzsXWs7npBHGUfbYc
U340PCa0C50xfWEAqQK5ylwr/oxCf9+7fkAi3+z2U2awDJIeHaOx9sfwqZKx8UvAXtrVpCuS2CaU
jYZKTK3oKSlC0YkyBp23MHvzt6p/1GAzR8BfHOBrHOjulclBP762ufdspwCF20JabFH034zra2rR
ktWoFcH5Dwx++yb6LbG+tX63bEALSeOLA1Yb/05MqqtkoQomdGi90H3XOjfNooXeFQJcM4PBWDI6
k3tsAbgTI+lt6VEEYek24lELn/NSABlC9D1rsmaqmqabBJwWwy3fCzdFpz9JPXkB4Af6dKQhsZ96
8WVP9kqDlpuzgEzqW4QLYdHjA993rlEfJEFTJKNk+OhH/yfGfAxsowmvZsYI6/48fEYsz8yuN03+
RMnSuZ8HoaTJll6hqw+JZ2abNh1GgvlLTv4DrtHu2ehd69RaI2028/NwGyHlCC74Rh2cxiwab0UI
SzSkP/ccBgS/tcx6yOLhwQR63SeBOpJbyh4cwHWLTkv7P4w4aLUBzhKJ9tIGGUMOYMXJK/vkRcv9
DWnexi9KMfCiIqMVexjE3ZxaVlrnNoMLDs2KQerCDyPVOUmAAdHzCA0GiTgYX/3xxQPnNPlcgPmv
NdgFcvgM826d6BM+Ctumgi5Cv9RPjnc2GBTXEOwMxYwmfcN8sNR9igECIKAM972a4uSKlWGFoRB7
VnBqmchpjIsNtiC9RJrwKLtR5BEDQB4D1d/Y9xr6Htae8zeELmB3zM0kSmM9rqIaAYYhWYQopMUJ
Wtytin4ta1jJ7M+swHfA3SOMqAbjaIVLDyEpCJAhqQVKfkYXAhTQ9mqWZTqGE5SoNIkOCvwal9GS
VqSF1CBQlGfpfWHUWjWAOMsQDAwvOrYsMdqEe+o7V8mUohwOI6G9OuhePsstMQNSeENbpg1d+wT+
id8cvLsESyd+K86StHmX1WcXAElD/a3UyRApPkyfFN0Vg9JmtCmv4C4Tggg1GTvUFsZYkwJc9z+3
wIJudoPTSYQASCcMqHJrsW/H7coRl646LvLzvJHbBCjnmORjtRIWmRP1jIMFKje/R4cCjyHdeNAo
mZTyA2WXkXWF2LbnRIBDgaI+AE1BiLWbZDU4jzb0kM5+c1zCbnuNVkryJLsgwlcSPXnuc5TBQtRR
RJon3kkAfhAu63YRdQC/BSMcn6Oeq6YeEi+x/+A35yPsZoQEIZc16PN5cDpmh55j2+gORjVXpZOY
bUjc6Y+2tQmJ1vb8I7OUHgl+2YqlnJv9htIlyaYWiqMMg/bKC/7G/NO1AcllPp8Y1KlP1/5jRd95
u4a/Qf9oJxmzahc/31s4PMV9mfDrsbfm7xGQH30LS2p7wzFPncJnUx4cP9+AL1+wGF1AU1iZLKhb
/yvVGyhkvJv131ZQ9AEJrsJ+oBk/c0OTy3h3iF8APC21iQoXPgAKYng3iR0DjvVJJFOyje2EPHLw
FbrvNAcCSGcI1VrQ29eTJTYUhkDsB15u/7TGbzYwwnCKFYg3VuLmGjbcikXONg3tZUW2md13nzLk
pL/a4//AL5n0qM4tAzOHg8cqWWjEq8AH5qtQMxngVTh0G5UiwjNQKXBfbbIyjXelHxcbpwwupS7F
iwnVZdd5ZGu8JPQ/wvqVKa2FGf7RCQuc2U3PZsj8MadgPzF2eSZloJ4hPq8GkCj44IcXczKtdYHK
sDWI6r2Fg/En5DCEIGO3zz44mM5Jv3xhRzetCftDOzBc7Nzu3No2BP6UQrJkuNAYnz3qWWYzrhVH
vaExAwaY/hAEK0zNzVa65BSZ9GPcjNmboRd43lapJH3ETJg8YljcmxE9UOzOm3Vj0/1ST6Z+0Wj4
M5Iqfrw/9KzAXLB2iygTOl0VSX00Xa1iNDoEz0Y7cavipvzDApg1pht+5arPl5x7rEL1odsZCD87
ZzD9W+ybNLECJPwSEa/o3QbOxa6tKuPglNbvRBvqi3fHq8UOaQFl12fdmBCumZ20NKW/NMlwTbMx
BDqUXlXHgcqUPt9GM1T130Oth9iMYygnevOfp+/P/HuBDYdzVZXVsPz3De7tuF0QxlGELfus5odp
yHeRqqfD/alUdBCA7n8cygRd18ze7y/riCOh6X+Hqq0YZEb62fIcRVFZ6L8PY1OCBDGn8/0bgEX1
M/SHLzpDmiXAYFrn226PvTJ8p/1Y37q2124MJ9beaU15FrX1nQBNPBoOWlfgh4hOBjSnonXTD81V
zqryMm/pML8hz9rXH1S3Fpxmpp5w0ZaiOVBP+suv8OE0mvdWXvvhhzKmn6gHrc8N1N7lV22cpptR
il/bE/JDwvPB7ADorzSTD5O7v2rbR7uzv6qxDtfDqJrN4Gu8vSM6u9k8FFb4qGystehpMKgB8aEE
i/qauciegJ0hSyFfZqEB1soVB881IE/HKM5TGlQ7nRTrFkugejcDtXLK6iAq3BVpXzN4qcUVV7m3
bSCZ4oAwH3W6MD5T3YYLHLNCHMRcYEJCycyMWxmFI7PmwEFKlbu4Ej+D6PpHIAoUAMQYhmjIgczW
8hBHKOoLMfTRrt75pnrUigLZ38cHUJrOImrc6qAyE+XMCpL60JMW2WbWtDM0C25rDRrRbej9atlf
8coUcBQRnng3qDxZ2CYKPTA56+J667bov3QAuY51trte2xl1aG9lLfzz/YHIFIqG2dC+gGX3Lgfd
HzQam29gIk5opUSpQgeGPd4IZxdKaAHmLBuR6ZJA6zIKjTO4dPj/UZbuPwxL0T4SWj5NQc61+v53
5Tn/o34utr2/roonbJ/QELdtCZIKk6+3wRrmc9VIhm2GaLzKzl4jihuuYg62qjNZ9mpHu2qNB48G
WL1ge+vJ/laRk1iJQhprZjszrRPPguH/Hagwo/oPHKAdgziT/W/pMhhvpXfWHMpIU0jrvoEnOxmq
4tnX5pv9VP5G81f3pyL5GMgtmqH1aCb58Oym9U/FKPkkVIHlsQBmTzAmAcJXlrs8ia3nNq/ibSBT
kivzl26Gx7b1GPHev0w4Lq9jYBzr2iE4VJN9j1FUn/x2E7c+93jVvsqy94+mg/jvJ1PxAW07WDhV
EB8MXx4dIdprCuhhqdfqopW4FEf2m5IWRAxvHm6WkYaTYtIIpizyHvF67AQ+s4HGoIhn+0n3zlZv
SkaLdnEDRUlji6nsx9gA8SoJSbx0Acwgy1f9u0hthKGumz7dCpNxWSpuSNFP6rsrMo8ITlVunT1b
BNDU5zRU68p+7/cmgEy+un+XSB7GiL7jyAsUzRxJThPI//q5+x/vP8yBfbMbVe7vT/17uP9dmgdK
DSPz5v/90Z5i1HUkqHb99z++v7A1x2sd5fG2ktHW9+w/FQgvmlvs2FsrTaDMMIwiPw6KhjePwb1q
rrPF6zoJ+9Jy7Trcv6q8bva3mNqOGQT4LKd+iOLAvdnlKfEm56EKjXzn1MgCsdVaj27nM5pvaFXs
JKVL4ZD/6QOLGj6uZIvWilnJgmt86A1qaJyS3qMguMRNILFxcfr3GguWdBAHI0dRciZJw2OdWZs6
+CNsbTx03dkFhryYIstlpI9Dgws9Htwm/25tFvWOblKANV26OVFsAKDya0NomyDrWnIvqBamaa+M
WdRA5FTbKbYxPkGGNHpAoJYefrszWK3VJXS1Bvh1MNX9uiWqd+g01BdnbCiEQerZwBl3F3RavuOl
1DZx7J3w6H5TTx5uiYj4pOfkCyVs6IW9Ey0DVoZWSK+U45h7H47dMYnbeme2zTnM2vYKMVtc9YkO
gaq1gUC2SPzD4FwHu6rPldnC13Ihb8EfJSokMKubuHbq6l1yid5Q/nEqPPoWmJx++BY+RitL433K
GVW3/YmkgX2yRQn5vy5xldgDN5tEXKK2CFhLpLe04mzueuz5dQXmb3KilsWOU5xDUEVVFSaYFmdH
gpJz9R2NtZ6Ht5UbmIb1BzYngjvVHD77OiFZ/Lb+tzXgD3FcxG/G2geMVEHOuMMQUL/qJDjmE6bR
ctBwdVRfo6vRyWNpah0qUe3K3Nv3PZuMMm8wpUZPFMCRYEmDX7O0njH6lptyYD2PTWxRkv+AHN7v
vcmil2OMdo3TGAfR8heaYX+KOz2/OKQSGsmHJduW5bEF0tIADy8SnWGyNFadlUIAI0bCbUYfTwJy
HbzkMFzdv3QBTZ/uf5KeZMH/72uiuhRpPcFwnFYxpPi1bvcvKsCOxEpLbMSEV0fr089GQnPjKt0u
bJLsq9Qsg1WBVXDIa+1cj8QlIcbZV5NumcATyIek84bRLR8GttgXWmnpTHnog3i4WshTyKGwoaeI
3oINXm1I9qjuXOefS8Ln2IKIWqVxps5GNn0NUu+3Vc+4cHBBzWOchiE3osdnYtjkmpPddK39rBnm
723jF0t0c8rqQJ5NEoSdH4+HJsy6U4FwsceZRlS2fDZpjV1ZAyMvkRM7UF3GprbqrlNgbekh1U+p
0t+b+X7pWfGFkPmiL9s/Yc39a9DwHajero4le2IzHlAokmtux096H+Q7Bex5H5bpbnCbhRFN7RX6
kubx72kZDPDrsrG2HTIrrnqyqYt1o+qxDk2xZikAU67tdnnYZNd2YARncbHaZHp4i2wnXceaYMvs
E3pphKDlvKHELnW54y8YieySXmiXYEp2vbAwG4fyNWE1SnsKrgOXWxw80dn6Wc13gvboD+whWjDV
hdOjKKmmoGxgqbFdVbIVx48mz4xlo3EepzBOQf0Bi2gNxFmX5hRtII7SoqJ70vt1w0I/Y4+vmL4b
WffDDL1gUjRFibYuI8oq+kmTBBnsv4VK8wPTk02c0dQB2OlYdRi5/JwynjEX1P1E1D5KdkN+2JGC
mwu2sVphIkFLTbpTObqPYWP5i4wF4rxPrfCUxUunJ5czlFW0HCSx+QnncdfQUTD0UFpxWgVrCvPw
G7EriRBndMPGqluMvIuAzTFBUwsraRGmfGmPweece7BJckiseJQhaCVCLrmqd2+9Umuj4Soee08F
zI0h5LJO8nEvP4d+1M9itB5Z8ZZvOR4aiPiiudy/LI13r/L7iwC5z9bJWueVOBdDIB/iZHTO1JjC
yLee+0o5r6p1UV6SStsGpXlgyoYaRzJzlcC0MUlKLkUQfWAgIlvtj++0PqK9Goa3Mns+cT1WG9N7
8euJHps2pxO644SmbTLSWptgCVqGxCRXKw5mPQ0kO2b9VFCjtpYmJyczXCT6RMCgjjPuI0Vxo0OM
+vPBfy0VG2wGrfZaIRUU1GlAhiOcwZHusBdcmZISFtOiQddpSF7G7nMWeSDbJ/U1RuWLAxSZCqXP
Pm0ZpyPOAj8OqLhrKQWw6YXQs4hjJw7/wgqvdvY8jc79J1hlYuVN+87p6BnH1o3/PURRqdgjl5eB
3qjj0AcPUSA2nfbZcAk8lbVDuxbAt0WZqctYugZB2OHqCsu9lVQZ+ykBq9RGBekVwssgaaDhwgCV
flFK/WKQQqpQSz0qN+Y28z3R/atKjHwLVfLJcKevJDYwwwZ+u8K3lKbmuON83slEDHt8bI9G+xc4
Tg53BZmiaZHDCps9upo5KENsQo4g/1g18DvHzoduxOhi5BhC4xuMtUCxuBqt/0ZIHsBtUw0HoU0v
WhBhwyV03BGpn2ibIss6XowG/HCkl3inW6hCasr2Ji3axWitqBgs9erDLQPvGKfjs9kiGow2elHS
GPC46u7XNsvpZgHiygeUoKxVh6yQ9cZumRHU2EJ2fZexsKBUaQ2V7GyOifcAifhsauGxKpppjw7g
3bK08W91M/z6SRPuk/mr+/MTYeACu0Tbw1YO0hxrNhfmXCJGyvS/H+r5Ty7ptp5MCUpxWlFIT1IL
O9D8kMbRfz/cn7t/6QJ72VNxzyB6KA4i1T34/Ma4LALxrEFthr2cfwZ17j9YbE8C182vgJNx+olx
D7amW/k9rOzM8JcRGz9kdWXsGkqgmBwPyY4zW0/dSxbr+dEExU5z6/zHIqw5zRl+YpWfUyEJYInQ
wRLu5EgRsWKi68RNca466u4pYtARyFjjUnzxWA6QOIq+q46th1ImVDqw6qBNopKGON//5DfzvVVy
KPqWfCd4kL5x3d9ZuhdsgxQ9B9tAtVKNk74anDU255PF8PcHFPuCRQA1oeRu5HCcfG88FilEvzE4
mKUdHoa8F9ht5+cJHE//eYUeqPagp+wo5jsMLvvs6ho0GmDEQpHNr/+eroLmlju+OPyf58GfOMh6
EC7uPz0OXg72G2B31plv9mzaTNs3Uo/zmBN17P60S2B5G1pRu8lDw10atAyt2fHph/tDoMWkNEJd
R4HlM0UouD/en85ESSSgydAUpzC+/HsopixFu+OeVARBqS96WCD6AuNStm8n9XR/YegUfHSihOrY
GtThtVx15zfez7voWDTa6v7U/SF1GmsLbpwMTsWwy3d9sau50cYo5+mAA3gI2Bdo9bYqXewbWEFw
ntovRVprp87lflx6hvvuqixcjtYUHUd0qnf5RUp3OFsBw8pofA5DTbyy+hQbWlO+TBq4jxhhqmUZ
GeObb3sDY6CAno75y8llXEAy1ruEAEdeFXGhsaQ0XirrPPoYUv/zKsJyeKuY8dTdzafpgsltM2Gm
h4Rk1ASxLEU/eNzY8b4zyXMPlVz2mstoCQ75Np0i44UEKgtzFtU2O4SIddU1o4YCLn48fQh8JMvB
Lcgb9ZDoYjfa3J+f0Hm2QQCSKCM/9mFUcp0xsHn2qjedtNXJT9r//SAlpASK7fBzpHDc7t81Rv1/
XlJVpN4Ly2QYz2aJrTI/fP9r2qq82pKIg8Qd2UnbQ/LI/JsVUgsIf0etMtaXp6IctiSSsYqHZbwd
vWJ8UPNDiP6Hkz7b9O6dkSudh0CRG/Fc8UA94s+oG8Fe6eVj4M/pIqrtFpUEoJw3AVo5ctvKyUZq
5C27/47E3F0YfqbFcO1Vfu0auDKTFmKTzEW4Lt4ELXXHsQopwh4NbKSAtR8QQtCLHRwb6UDQAHaV
d7k/sIlpt75GYsnvRj7g+eHfdytczZCEFTHy//mB//ypi/tVHHIR+/cNKE79JchXHjSpRy4D8eMk
80f6gdSpm79C7WhvkuKd+/fur0p17toSWxSSS/9GsyXyRt89UcJTodgQrnANkFZBB5lQE3W2Skkw
rnAmNvs46DZ3A9H9AelLkAsdBjDNnr5nrg3PeCOqQl4tx3nxmyo9OwmrJy/tOxwWMBKmwDnxry7o
Jzbl1s1Zv/o0bFYZKoTW07UW92a+c20s3E0b78sU7xDUyGbVe0x+poAiQZgUDkP1Um1US0+CVDib
8iRlhB30r5Nuzh5GKGHeKla01Js5py5mUu/cp7dB+2FjqW9xaeTUg6mvXFp/WvSGjTZpjIQxZcAS
LN1jgOXESTkG5Mh+1IivQZn5ByWIQjaYl/yBGhwHOsI5EtEup3TnYGecZbVePkBAzHFhsmBnoHrA
u/4gNZASlTtwhrTDPAzriGDb3OgyWtiPrZ6RCJMcDoVCzfDZPy8gCyQHUr0fVgy2hQ391gerSpgN
XbWWP0z5s52dXAFyE9tgi75ufK9axXy4S18X4AgR5U5R8BYpGvNi1hPuvCVBP/nUwVFCsLCiVVxQ
DOWVDtTz0HjsY8YVXZP9TUTUP/uMjFI3pqvNJDCnj9I82WTDjhSTLszYH3fV+NV46Z5y5PaQ9k+N
ZVVH1yQCJg2P5XOeLbtUbHy9wCwlfKqwRL2pah9pDXrtwUiLJ4898ZoPXO3YvynDeWVnU7Az7ilt
8qvqd4gFo/zJYIjSyDedrW7i0wUmQfQsZU+5Eft1BrJWOVca4HgmLn8Ei4e4UYKNUIOdH40Ih0EH
4Iwb0Dx9wMRyAIC8VENz8ITjb8eOq2akYrktW1Syvnjk4tBso4q7u2Z0zktlCwrZmi8gNNUir+Fy
hax+mSdpLNbM7Fta7sTGnhi8qzC2ZelTNle7mCrBAcYVEmMdIbRxJNEgpmgTplwogB3ni94LNhAn
eNWAGbXggl4xm9gqGzBulTM19JPdmGPDklZ4HF2333Uzhc4Lhne8GxmzcEvf1IYif5iNO3SvegG9
DGN0M1a0cuXsvVcDPij6SmpIJedKtwFXEAFJUTRG/I4bZ0R1CnXhXeHjQkfxjHStg1RfeyzglviD
nIuIycd0UHLWJOfam225mFaJs28cwFikZPk1SbrYl1ExjcKbt5Bw7zb0Ox0mVuY6pWSwV7mjUWbu
IfxDupVdt8aR2Cz5XRoaBPITW7x82fc6XaMjw9UEqpdgbYJKlFFIsYkFdySHuiB8qeED3DnqDNrm
ZepGklTmREfvhGN2lEif3rlwS/0mxuyrpSJ02Qn8ISV2Vc61bTbk8TrPyZyxE9rFYDLPLmWga8Qx
Z4XIYV5o0LkIx2O0oZFG02pnOmlZoLZlx7rGwj+opXBDELLwD0pKtrRWjhfBRDz1Jo0LQhDs2H7t
JhVilI0FbkdU8NtI3QIl9ZK+tNhn/z4aT7XLZJntRYj8mM4MVEz4FPZAy7TAAuna2YECfQp6tgKJ
In2M8/Kmjb6Dw9ege8ngyoPVB3YQE2e8Gw9DJb7tJvio5AT68KUwMMc7c1e9CyPCDp7jmvRflgX+
OS3lW1VCh/HipDhHXvSpEvPdFlm1NQlOnCcurgZ7pEdPzVklgWOtbEs2eXkeHFFLin2q56fGEWC+
9GjLnXEhWAN/gOv8Q9rohS1scrbnh4q1Nu1q/tJw0NIsE6TLhGjR1iMtSTaBJng5GxqKJAB+0iZO
doANw2C/jIhnKP5GgNE7ams9hrxRcbUhD+hSDw5B5F2iTFkre/T+Oo3+kwJoZLaXLJ0ge9Ocprr5
CrZHHA8Xc3obfBxH0oSDhIL/GEQ7Ipj1gZUkO3ufQhgP8/VONMhgotIq3K3TjWnstwEjCFFIPyUj
uIdRJ3tCc/QtHkGTdq7gN+8EekQotH1cfA3eScZGc4lcQb4YplCgPnqjwWKq4eWC4Bi0ZbqtSEA4
bZUSf3jzzFFiq45mRxlmqioSJB1D7LKBZW7iqTB2hfT/ONPoHmiyKA2a+cgwMc5H0rUdp19TU8qg
sXnOfCqACeT2AluY0o8T7dVZN/tLjAy/JBwXPk+yCrqG5gCJ+KLDlNlRfL5qXGZ+EXMvWoJFzDWw
PgOfHti6SGspA2LBZdwqIstIzzPzIslZsoctg8qiKA8k+oNDbbEQ1rXtgJh6CRl+25zxl5oMlVGe
BpoE96ODIaS819gp2zy6/XdcWPW50YWxxHqarWxuZiviS9Ssxt45jnB2S8oidoDAY+zxzRpcrr3y
9fItpHBn3Y7jR6cEikxM7rUHxENCqsa3D+bN6zKcCHnyFz9Tv7FZenODyGom8WOx1tmdIlKlw4wn
iKlEovQHiDLGx/hXmjT5RGlbkTghFRxr8PQyXywoU/gtotTf1NHwh52BoKctWCojn5uRO8ZTufZQ
EY3adpLEU99TSRUBdVoJI3mQjv7HJuCHeax+zomHn5Qqt/hUvhN9+ISXQak3Rl8wieaqJc+Ow3qf
j57axn1fs+lGrfC8NXyNai9yNFED9/m6jA0aMKbKQvMv1XIq8fXVA/+mAM8qY0ftU9Nia0c9h/NW
695T7aRkWSoNcEZvyL2tu9O2n2fbEmfTpoj88GpYHvFm4bEYHI1xJ+T0WrfZzcAa3EeUrA3Ut29K
KWcGJZzsGlcHCjTjfkTdlaxLc9NTbh3X64EA00MjxZOrlNrv2GEDbFDZc5AboMI8Pm/uCFugUdka
a4Ou99/U/gQ4UVl019rzkqpM++jlAmafsYZ7510czf/rF5SN1xKYYtMobZnp/mvY4AFIas1DZ8lX
CpHlsS91f1nFH9moejo7EgqcGyoZi8o4srrzN/jRVq5mI1WZ7bNOGAi2ykhqcbwZRdpuPFWQ3SYm
6Q9vAf25qyIzGD+BDvEY/yxac/pUtDItQvE2pdjiKHqHclHxvvUOhUUi2og0aJe2omdaZCZAH2Wt
p7h7nBjTMWBzqQ8U80BWWbTcBM1vSshoYbj1T11xGdAl9uL207KYnGN3Fxuz9mkO8TkMqbk7aVVK
w7lbY5JLYm9vtRthWKCR3ZgqWvWFJXFaS1aCVtbFpzD19+agsdArfKJcGgvB+4MdefktiPSf2oRW
27YItnX9WmnDD6wNbWlX6bDxhbk1E6Y0GSmzVWdquEqrZBc6XJatImGYkc6tSc5rogT/GBZguIur
zRT9JK7szoOlsQjV+Q2djM8US+s2x6trFr12zJmoQD1awyPj4p3/tVW4rWqDZVRcftq9+ckqJFmn
BNQZjZXq2FfMZrrkw1FTf23ZYeieHW1szRbHoEtONGwYmONYUfWRopeguqhxiDdZ6/TPSJxMiqNx
4zljuC4hYrzqOX1CeCx+zbTLVoV9LtumP2sabnv2C90CJ+voTsmZ0Pq0wkVFM6Oktqijg93ICx83
ivOdcntAH4Ph4/PeWQ2yjzG4u8msodGkJQwxuY8CUIxYQceVHgn6nxrsn1pF7rBseUcituSkbFeh
IMQTNMZjG8TmmoH8TjVRuJ5zua2VaufQ4/YOBI05FoMrN/kKCmNiIM8i0XMQgIFqzvVcbBO4xC88
v3niXgBHEYo1A/PqyQhtfzHQioOqyFyfU75iL4VHla2ozkTVBzJXgrURlUHYk65RZof9jg0jwwO6
j2OY+tgQWNQKNVIb4QZvtdnLTaVNOYQva08HIq+SBkDc+CukTWblysZbBZoirCZH+ahMOj+9sd8G
hemucaZ25yYo8IwDDfNKyXx/fmCs+cc1c2erUo7UmT7B5Vt/yiqs4fHExSoDE1fR4swrqfBkSp6R
OkDfz4bCXLYO7D3CHuRmZ/wf4PNgW3u1v3Ussnqd90gvif50B6OJfubFZQ6TW5uy05h11NZVBv47
aqlOdpz9dSfAkF6g9lXExJeOcBZnyjYOymsex9waV3fMokkNy6pvlLWxcZVnlrvsAxJ1ke0m56Ik
+jP2BuQInN5dQI+qmw7a1cu5Q2a1lb9GzfdgDM5T5AuoRCHwOuCKcJks1u7EBtxFWVjuKtED/yHK
EUL6mRdpsM/dSg9bn6nE1QQqnffx1p4px27JkGZw4uIK/Z4ksYWjJWVEEosyvll+9wda37XnbT8o
9uaz6exOuPSkXq0switXCjJ+ZBv03HzFUxPlJeeCEE/3VznxNGzwF4XHktBvG2hsJ7MM8PFAQyaw
/usd+zb62uVOKXQt82Awj8C2qbXn+5vOO+qvAlNg4IPTdQmaSoOwFAy3MkasLrv6ze8sfRskcFzC
OnzgGquY9UTr8r84O5PdupEti/5LjYtAMBjsBjW5fa9esj0h3CX7vufX1yI1eJlywi7UA57gzLQt
ipeMiHPO3msnBgomWzsTmRtCLmDgUxbMdK2ivDWk3V7nGDyth4OwEOKXhBBaNWulwYgozTn9TRbl
GrQa6pMWQfh8ArVwp5r8dCSZGZTHTRBcK0jufV2qM+lSd35vTqeayrMtEqxPRhRdqVbzo4dVIlIt
IdTkmCTbctDEoS9sIjV0D69JWJvvwSuGMi+q0hhHwZ1e5aH3qufFdJlQK+1JBHqromY8haZF+y8m
n5hW7/DOqOzd0N1jL6QTx657WX7lBbg/KqtIHwaSdH1pd8/89uUh8uCZ45rjFLd8aVkoMgL1ypk5
LmvnMc5gvrt0H1ZTRzFbYLTnAQ5qppJ2sfGI8mkbjcgVziwPOmYjBjWWeMIMgt1MD0ggSSk+Uzrx
56nRT7ZAdTrhOj1OlQv0CduUw2qKZeexdA3xqqbxOOCKbGbsZqhxaT4TghErwmrBlkMqHHeiQQWS
kowZNQh3EWAHI8TfLHLvtKiF6BjPgC171HeDwlpfun6KkZVdJRzS+M4XSKn96Ps7z1Mar1Xm9Nfl
Sxi7+hyV2BwFGiJduNhIlIo2vu9obO8cuwlg/4wj+04zNGRrvIPX+Z+GNvIRRDPbHaMRwChyxnKo
zKd6dJ5duNO3mnMiLk7zXGAeYshcbNqWVgnm2IECcUT9pGHuUCmUGAF5/h4V/4YnAfnGHNhCYDKx
cEYUfivCZOsU5k73UMqkWkQYdQM7PggDl0LI2VaCfcKN4uzmF574NvgJSwhCvfXUB+AklPvXf/Jg
iL5ch6POhDSpEXmWOrzHMSCvbCLrgI5Mnm4AqTkHB7PIKyce2qSDwfmElOIMfWs07jWRTfuw6J/b
WpzGOOO6DZSbQ0/oSMTs9koxUB1CUR6bun0rmLj+BKW29sienUrQMIFvrvmEnSsiqpFw9oFzMMz7
h44S77XoGnqvc5TQ8kUYxAOmNo1r0oavYSLCG2dWDtej/8hOAr3Vmww2TDc5vl+/5ievQj2WjEY4
WyLQcslpMuG/ki6NSRaNAJ9iTexNGkTJYSCgRYXo8tBbz1mIbbXN+pFlhBj0U1c1JNtP3kMPrCnF
g2xOrv6VdYOhwGSM+8kxf7aNob3Q1AcCNN8vqMykvs7PsJRPbpjbD3FnHoLEP0oDLgNmshJ5N352
N1BbI0wQGjGzvzHXv593cHLjQGM1LloGTWI+9zST42vxk5BA3OU8xvfL7bbzrj4srzteYYaOcyvH
ZCcvmA9tPcnYGWmETb8/xUuHerRwnJfJffLGNtjovVM/1jlQpPfoJjpe7qapNXv/vrd5CFhIuvbG
e6rr4ICCd8KhquxtnEm1i02cNAWDLWprqzxo/OcDsmPAJbCs1m2BqjmezL2b4Itc6Vr0A8tzugPE
shkoxSfktDAx6SW09bRPURU/p0COj+OcHAIiF1yXEJsOcxOa/PRezFzaJexn2QE02XPjl0UaG5Zx
6p1iRzSEvBGyYJ7dCh/bYEtzTRwQ6QeldzCqRttoYU2UJbboO7fWf/Ldoa1yHwRNHoALJNFbm2nM
9WfADnSTK6N7iPP85Pf6G6lr/YPWIgrJ9f7r0AfBKaWz0Nhv75BkNZ+tpjBzr30zmmcMuQRbO8gT
JJ2dHXBj+75qELFHWoqmUmMw6VoayTEY4ntLHdhkvsWIq9+mkT421g2vmoVUYFjn1buSCDjLJn3J
mZQ0Mwh/ws3KSJ2jM+5nAqkNM+ckV4b5JY6m8bujaat2lBHy5G8+GLS7rEXj1w6+ffHqOTG1nTlh
Xn2JbaIEFYG1MYnxM+cW2hUax9LhG0UvMocXwh8bxS7EPXLIA4bNPmW10dbDw7Lq4AtiyhBFoAUN
DSPPxDh2zj3I5i1ZhlGzyUJzu4TRDCFAqCAzd+/PmmxxXadKfbFmMnPRGtBu0gYfSsMMdDJHDGKa
2x+GTH5pwz7awrwgdCFtT3jqOGT4OLnEZKhTQOD3qhgN/HganaUoDH9wo403oXTKM9KgdIg6BT2f
oybN9iBEhpk+VmDtEyZXmBMz6cmHLPPxDMgqf+gOmUgqzv7ptCU6A6VBqwgsbugxGCaRvL3QDl5H
pZz3GtIWys5LYQK1qmvei0GJbtMb4EHsrlojYhhullOe626fDLK5I+MgWpdh6ICu5qSU4pdZ7tay
FNIQJQFEyYjQZVYGT0+xIFhme4qHmXQcpdti5lLQV+nQt07yu28Aa+03C7uYj52nTroBat4huDWO
hDzW4Z9dbluMq2xrGwdSz4o7R1B9t76xzaJaP9jLSlXpza5kYr0rJd4cZ2bKdoUNB9n0yQ9w3IOo
sokD+jeS0cNNGumfl++qS9PdKz2hCT8v14h+26ss5TbxeGsLXa+OaRtPu2p0vvuNejZap3205gTc
kDxorCVtx2l8qO/wps7QjOomu/Eoi8zaq8GMv401Iscwi/Gn9oW+9dukuB8zBEehaM1b23mfNZia
3wa4xGgZRL/XeRhWfTWkO4D3wGXml4eo7xpjAF7SqPTXQd4nj3GRE9GASisz6+qh7pgA6qn16Ogj
UM25M1wFmF2dzL+06Htv0Mi/acJtjwWAMprcbLZtAdmE8JTNBODwEpNZRgeNo7fRsWn3HBY30p6t
OeTE3S+3hhElCiziYKp5Ek82T3sgeCo++zFHochX2iGVUY6dgQMXCbTGWTPza1BCTx3q+i4Dfw0E
jIslTmS2NVwxM2xauI5rMzLKY6qDPK0iOPbknRu3CXcvvgtomYnNXxGnKFzUJMKjLyFldFmCO3ZO
6it1+yugSPupMVkUZBbM80pC1KxaZ2GBFnMq88DCIFEqVHiFyzgbdu/oZgrICtKxJXCvr61p5Thl
eGlS3HpST1/NsR6+LisAw6viPOD43bYlb8aoim4jOgTQjWT5r6PB2ZDHx5+3reRWpEHHkZq1K+kr
5OOGMZ0AKbEmSxR7RvJ56NBWWIgUMKgnuI+zLL2ETTjB2BhRsvr9fTGb+DLcaRvdKfgrXA1qU19m
WyfGjxTk1XCN/mpYTK34s12N7c0NM3udxWZ6ALePQZptdeViHX5UZnl1EQSQP6bfFPqvdYavZ8cl
6gf61qux7LeBTVm73PEqUDnWfrzvhd/HF7QY1m7KBKfSqbeu9DYx7Ak0hw79mW1RVcUxr8YfdG18
8lS7aj8NP6ADo2XsSBswQfxUjuZuPRvdFdP5EqNUhpXfr9ktPG0lUHd+aqpe7Ich7PB0TsFnAaML
oQEPVP84lZ77KDCd7fJODvfvdyvryC9figGjbLHKAAlAKPRewgKOJVmLzPVBP9D6HzgTQDspVHaA
oeCfY0dxFJqD9gQL7YZgYNQV836Mf4q/BGelOLTIWXn1qC1NZNnN10DQpA3m47gwG0yutYZwtLCw
WA6kdxOoTS1qPoWlie5qNLl2HR31vOYB/K7ELWy87lqVaMpdWABLJMGkKK2nogBsBVRkBeaHyQvF
gpL5HR0yd1O5mEo1fsfW0PsAvPRM6RLexS/s4C5v+oNqtAcwrxHTrw4+SYj4BdcQbVUAt4WWqidS
DTtMRxXBOEFKFHTBcbgLojsnaOuLX5fI9BBkHZciNa8NxKt++NSPd8uznjm4dvu+gPsTDXd0Se3z
UqICpUYKZsmLW6buHW+avqFJXJFgAZi/tzU2xNkpps1xNkxD1VZrMCe4eGnu8j7YNIP9bPAaPaou
NK+YAR4robfHztAv9GqLdYvg7jRBgEO/qNXn1vRfSz/bFuaIxTtr1cWR5ufcHngi5o/MIKwIY7Z+
htZQnetsndU4znyCgisQI1Q+IoB32g2nrHbuiZeM14p4tzV2Pj6tTruAXgyvsP1oJCD+Ry9nYnaR
eEjDSlc3xPAdKtFYOxLeosbWvARJSWz7HLc5D8FsMGi3qNFfwzEFitgl9S1jvnutPKs5DZ/pp+Rs
aa52F0wKM4UxvcoO7ToKDhC7VovYrPQbbKT3foVh38GV4Cdy0zkwFlB4eecehSpq8mT+ZCONYpmf
mFyH+ybvnS22GYUQq9+OYDvMKtHuE6n4WBzLXYeDWb8tS/vUNK9Dmh6nKNbvBoR+61THVVpM+bEx
TeOxIAtqa3kceyZaOCfha9+dXLxNoQi+mQ4j36wF1IO65hltQNkgv7FgYd+JsnyhsBouKu3KvUe4
A1Q/2kRjBMRFF11/lLVajTUu7DGF2Pl+wNXy8LPGO/qWlc60CuPautIDBR06Fp9LkfS3qWoJKa8D
5PPGi90B+m/GNLjHqGhvZUJvrJ1s/748p5dl++gdSDnvi39sTd7emEdzTlMn1+VXdYvLtMORefCC
Tt1rVf7WChl+qtGQ2kN/Fyvkmy7OxSoHmM9Fa3xfZzPmg0nnD359T7W/43fsTA6Ms9Y2POMvPNAb
yg8tnJ3zEGjBmeqHgAdULp1+HKYqfKQWiF7jiaq1FK92ah1CsG8EFDfTStJd9UmCWo+xPlx6c0Te
MPgD+rXmuXZ0SC19+YQhhTkCXlNoFn7/SgsGi3PVHyMP4MzynEgfG3szbCxy1glTSACBd55axbH/
fSmlVFh9C7PPy3dCu6Q/ZYolsW+fgmiSLkvcEF3RWe9pLukbIuOYGGgMHDIfMtiS9UnbbHhvIDDZ
BcLBw7ZKC47Delf+VeqM4nzZRLcxLJayh8LD0SHw2QOsR9a/pw7p0jaJtW6nD1P3+L4wB+SbGTiL
l4dLg0+aoNjvSxz86HsN/6g3nB4QNaXPWKcVB9y5KBrdSa45kvjXrH1htrbye4/aNtG/BA3oc3Mo
fljzaxgjYtqTTGCw0xL7BwNjNRSVd+GEBYSrY8sOyuNg4spLS/Mt8T3tdXQ4WAR8mmgPYvfO5igK
P07636foVRLD82NqWEJEE2ePzhhTlk5BfFgWR9E73ttokFqZD8lDQcLmA8Cxhzrv609RyZgdC5i/
07FafAqdASGZJkJwUj11IyKyeQ9Hl3yNAGGNS4E2f8kBnIxoNo5LGSgk+UVJZvRXLRhBObnlq4MX
ZNlmpgjetVJtpZH6RwzBe9yHo8RbCTAuJdR56yYh+rExyXdmzVCIAnK7hF4kTWWe8qF+kv7ifxA6
Hi8Md11Rnv/zpUhJLBAMus4oQe9QpUj6FEF8IblM38dWxuI8ApwFIrpxPAaXy8ZI7r28cRqvDimp
kuuUWd5P4rsAlo0VuPF6AvAfwE50GKtfRK5CBstBtY9cPjJ8MP1Jirm+qlHV5m7IRJ8eF+WTytf2
FKGKoDNtn2GDuXujaU5dEGqQKMl4IzUZCovIGFsVmBNCUcT7TNGDyHMO/97cVo16M6c91d4njiX3
ncvfZqGiW0mraO5pb+V3omq5vMEPv2QTZDKtQ4dIk5n1xmgeo6q6Vv003QHrBsyb4BsPUUmdmGaq
Z/Ydb+MaSI5b16SvwpFhKX2sqTn4agLHIsb6YEEzoSGCVST3reFQ91g+iqRrzu3kBJvZzompdoA8
nZGXgC7uW0Xi4rqzaJPyrMUvbXJyl/girJxAeyIbilChMNtAnvU7bToWeV+87/BahhS2sWqcolL/
uTxMtQUBLup4/0zRVQ9ZF31PKFE3Bk04FgTjLfYCuEbcWnbWTWSI4NMIbCowxk+sZ4fArKK1Hwvz
yfCn5wQMwYn2XfWEhtQ7LQ9faoG1KovkNZamhK6OVk/XXHNfRcisUAq3Uvyw4uQAEwJD43CdW4Xv
Ewk8s3Aecz841pXSN17HSTiMp+ZmRPWDY+TxUfc7mz3e8a/KAX8D6NY1waZ1hoMXH5MF4A2jXqVR
nV4VWesskPk17HP/uHwMlYbg2xz0CxM05tKOwemg6qHN0LUj39Tbiz711ktEWxFyQKOF8Awfyt7j
gAjWFsmrTEmwtChbHAS+kCBo0sd6Yk4V5uLBtzLrh7CqW2uASmlowG04d66p1OR97KDvynMOuRF1
rj/E2nPBkH6VDYgrYKde48K5L42OFmNIC2zppcI4DLJ7VQ/Bdsy6H0CsZoxmQwxTgCMKGVWP3Jpo
tjTpHvqcqh34X4zMTMgXL/GiHT8kaSTz3+GIdW9429rrjBdqkB9xShcZCfwEboPCXIQanV239S9L
PffeWSi/5CS6PVaKrKDZxq6l8rw0XQ0OwHPz0+7N2euT/UVjk2B7z3CvY09+wPKQLaeiZXXUlA/e
TKLdWv5dbJd0XBLrYSrtt2Hu5KvEL49OjF0SBPCOYuCVYbTDTTTsG2048BgVlPDlH2XoED2TCjEz
ET/H8AjfWopS3JTjCeneGQNudm8RHXOvs9kv329yQPKGkSo3Xib6e0uYBJu3BBoANqfJ1pLCY0Vj
+Bhmxb0lA0yFqcunVc+qXFFvhBU2W3/s8j3qi35FaMQnpPK4mUb2+eWNNkvzWhpkh2nTTddb64fn
pQ+Yr1s2fZrAhXUu7M54y6fsEQswrNve7piRgAOL4gYde5SVR3OMvsVNnh51eDK3xkPjxO5xxHcK
2lbQ/SBecOObzV+Cjtyjg9uQlGpDJ6GGTtTyES7fy+yILCDvHMObLbrL8itl4ap773ha6Lmxy5A0
T8TrPpO0f8tMf4at4l2JeoWO6TFyWH6HiQQvTuBmOD6Vf0j+G6IrnKJhM+21Dj060PLw5vPi7kkA
QDE1L2hWEn+d0GEtcVIT8QtlHZPdh0T4k41uac70oIaUWX1YLjllAHTorZNQ4bR7fz39mYNfwV8t
0i5eL8s7iqbiYox+eU68uR+NBFORWv+zsgPns8BDvCsQyksiZUALxbs+ktGpS4entB5eFUfKpYzJ
knG6dRrK8mrntyU1qBiMS9DlE2UMv04l89L4LQHLfEUU9K030Jy+H1MKt4C36Yb9fSZ4X6wm+xRL
pOxWSN2oRbAJl+Mrpl6XI4Hd7ZrkydAIpyhnjNfyxmWUw/jiadOP1UPHQOA8qvF7iGn7HhuTfZ8S
3n2slQ73OB6+FiK5glphrqATp8GjqtPh5IuJk/yWtwN1r7uSnSVfJkfcv+/2ypEXA5ZMR7F7qzNV
PVg8KWvpEKWxNM1Vgna8Z6MMU+fccsihcwPbg/BW6+73kbLq12hvYekGf1oqpnS6+pCCGwqZUNG3
pBSUhCoHDBhWCQcRqxpj/D09jAENQidHcgMQCE6L5Usv1NdlMSjGfDxWc6gXKJdsXahYEdBKmzmx
SQjLasAcXhefp1GXxzIZ1sagq7s+nogSS0kG9zkcbACK4M9UKGc7p8JHpFDQZZZWHYKoPscRCjet
9vazhH0Ti5yUyvEEm7sGAMgauqyAyhXXzM60a0h3nsRrgxn+SBJP0j1XfeDeO8SFoXgKw+3vb57+
MRQe0o/Asysd+vdS2ub8379/ZfHx6//5L/2/weJZxjj61Vb2/sbxMeJnAXaLOf9t6f3T27PROP9Q
Feku5EVyvO1y4gCAvOT4jk61Mj+zRQHeNxptC+Hl9Q8X+DF4e75AR+pMKpVrmEp+CAzW8G4Tohzw
6I/uuBZl7x0DqBiUkBratJZG82CYz1jnyhPc9fguZNbgA5fUnssGuI43Fl9AbX0Z65aPVflX9MXO
H7KAjTn8O09GP8+OP/7nv2whpGtJyxE6FjPGw+JDlGxZitbHk0t2aoc30KCVtosbyr6RxtsQ4z0z
ey2/FBjnxrGBgIHw0fbCDQrv5i6vMB1Bi8/3tGS2VkcB18i0fqlweUT18AUnSLFyZTmsE8eRDzl9
flkAaBb41deCh2PlUxj9BWI3kS68S704V6355fefgvExLHf+CU2hW5bQdWxbxoeccDJf2kn4+IDe
10R9spuNDjPuXgK4QBUfqc5EPoAGonerbptERbnBDAjmryEGIcEkpDmwngdqULsY7c3SHDAMuHb4
QOjrRcbT0rufGoLESGgyeFESMsPmYa0TygczRSUYdOmzCwv9bhlaxbE2HUyOrHsEAgPGXY1NOm2e
f/+Tq49RyvNPbtuuaxvz/y1jzoH++wvCPB34XxSx2djQAT1OHmHkIu+oyYgCkngP2ldSRXvtVkCY
dfMH2lF3GZ6brdbVFyMiNmkSyHyW94nrdU+shMPap+pfpULhl2rcLTsTs+ZeI77GQNOkw9vfjBII
lTe3uWrsSE4qnxqn+Ta2tnZwNCrROMAXC4c5zpnemEqkO4sRC1IgC1C+Rz0e4Ug7WPPTlsiiQdhK
bKIGaOv3d0j+8vRbkgBl19VtVxJFvgQt/+0OMeQ1bM60ahOrcWPyMqzpxH4j7zE7FwknAM6m2WMK
qfromQ0II0Yc2wojZTDrSxJM1YzYaYYO0ayO8A9OmoSHicyrnYkRi11VPMNm/vr7i9Y/xncLLlpX
EiE9MiflGB/WvUwNgY30Vm08hgAjYpnHScsPTONfyX5LyejAylxMYO8cZaHNs/5ShRhmS/C6SCsy
PBFlxOEw/7jh7feXJo2Pqwm9eFsoy7UU9SA72j+fuCyN8jKsBHnommUcHbtHkgNpgH/5CeRnvupy
D5xarTcbZ65echtpq3BtpvoLs5ScModEvBDVtGxJ00TiuubAa15MyIwaDmtkR+6uzsaHAAHj+vcX
r//6MBiKPdjULdwRJriuf168OY4MDwXpbe9irL4Nb8s+GWmS8jnMN7opjSPwOFLD7exRCASBthU9
/P4y/uWZ5DJYrUzTUoZuWB8uo2xp3jkT1jkIS+TDq1dhDop6LYmetOEpqKA20B7TUTmCpot4x7dD
VsOgz6nDRWucdBfEQugSuMftc2ELsCx1JO4+6zmFfmr136F8/Sm2Xc6Z8f/YRxh6Cv5n8rmj31s2
67+9SQPEkCiMI3QAFc4YkjCIg1Oq2CB7hNiREj3QER690qN2eql1jQy5Sfuk0wm/QlH5SfYfOcBR
bF8CDS+ANGk/1VZXUI3DjXNtjdN+4J/C3j9A3Rvf/nDLf7l46drcbj5cwcf+yyYYGOmQR2FF6ICL
/l84NkkrBMPuwgb9gp1SU2ToNbc2j7HPSHDmMHQ7hPK4N8j0i+squKs0/Ft9FN1PKFQd+ZLLbEsf
vtgxDozOsRZG5zrt/nAE+vWuc+GIpCw60wZRau6HpUDotTekeoG2vrApX4cQ6ojv4owmxpvIMW0D
IeSHdCcG31AQSIYsdUnoKQDlVapBtWZbeqml85hUKVXldKelgbXHBCTnNf4puQ4y8/905v1ljeA6
lW1Lzr2mK3nb/vmaaQOjSPJY4q1Zn2SUwqLtPjUOPW/84wia5nNckhHVTutxeip0RA31ERWWTdsD
3ag3JM9WNX2KVOg9NoH9c5BSHMpgJON4mkziDn92Tu/fNfMX5R3yARv64D5lDnymqUg3fUJ+ssiK
4lApMu3LDB0tTDlOvaxNe1SvW+SbGL8gcBKnMl6CND4YsrIutjWPJlxGiFUZXf7wBP5ySDGEgRRO
txzHQFosPhwVESCaqTE5YELCDPhFGhtbgU2JoZ8OSNrxzmnzugy/sLI4O4cqkVxP5l5z1ZwE1z7p
7/rerqGaZNNO9QPIbCnSo1Uw8oi0bTsvx6wsfK7Q/NMg+7nIY37/Q+i/fLIW4YMOHyo/itRN9WH1
77vBxNBCX/y94YbQm60m8Bx0aRWzDRdCtlIe6Tt1xXsxuMVxmrPDjAijsxeiXaZGFvvfX5T8l93S
EtRXNjuloN79cFE+PuWxHYgAlwIRgCXT/BaEw1cZO+0BTdU2LYu3paDWIHqsTCfSWMIQwyRm0jyl
toBoUY+EeM4d9SQJvuSRf3VsJtKLoOKznzbjRXhJs8mVixch9r5IvSweha92f/hJft2fJLJzk5/D
cm32mvkZ+tsS2wfJqBtdLwGiNvC3EdzcRQMETrYzpOSzvCzK8e0sRVkRqUvsojJDAA2Bg1JiVcsm
O/p1PO4DjXTOeA6ZN+J6I8OyOJez7NFu0R8F0x+uW/3yWDDtovzh2pE/GHLZ8P523W6dj/XooeKW
g2GDy83B4zE2u/hh+zga4yFGML1ZRqwZTpMNZmd5dTHK9lUMm7m5FsjTjwTU2mtEaPaBMkbbM1VO
iF01o2ck6j984fmMzjVGFU3dnHrWhRWhCM6+Nq3wqRX23jdB5DIINjZRZTNi0xTaPI1I4rqV5ZaO
2+dsNH4gZqNXSGZRNRMJYXEGozpIDlZNZv1VKpzpdv+HI6jxyyHdklSJtsPWadpUYB8+1TElu4oc
Oz7VCGWw5TCcx3xZXpYKX9S4jmpbYPRr2vzeTFcsVEPR5ez+OS5eblzeD+RveFp8ymv9VHiZedai
0uCnM06TafV4Pon7CjlJ+LxhGDKbkyxwxS4LwGTH2VZjMUaMwRli6Bt9H7j2vdea8LxBu21ZyR9/
/xz/6/nVlbyKtmG6yrA/HHBULuyg8SQxDanBLLWcc7IxfNHCCqdzFsYMWucTdx449lOZeWczlNfJ
LTcwPZ1vfjMASgu0dNfONucOY/efNlXxL0sGT+n80LrIbPhQ/vmiaWiVWPUtQTbkqmFG+WhGJFzH
DbRpdOFqHYl4+hIlxidaKdMjhrJ38ZbFswTnJghvA6o9e9aAa+acZFhOMdMZd7xjzpfxaC4ydR3V
meWCoDEzYbxE7WzIyqqTVViEgbeT3NRDVqCTTWcACk9rPE7Jax+27p4OyyJvxkH2DSDYeOxQwq4J
jiATk3p6VUBUwIzcl0cfoPLzUPD3eahefIZwN6aQaL8XwSPHMJ61WaZieQ7UDDchEi7qpxzbQQry
mM5nuaMspJ8S1F8IY7ZhO1CqjZ6wt2qYQk6UjNXjzGCs40L0LlLpHZ05mN7Bw+RaHD0abfiMUgP1
t1TOHq8TU3CVEoyXlfl+7CfmbmWFWWzsL41j3U+kfmUsDpCAw70s46sBbPmmIdrbDS1hfDjGYUXZ
vKN9sxsLPGVVA2AD5fRBLzkuFkHRA+UNxEzJuzYxPq6ibHHKzzp1zfbsXcu/Xyr4LGmplQBUD6oV
Fy/WCI5Vt7LjtXd80ijrUJ6VLN5kpb+Lwo3SQo0zK0WrumEwuPyydDpYWfOwyoccyhEGLlGq29gO
CKy17O4zalNSWqrYPbjQjI9ZNX17bzCbpiqJWElqoLBY4foCzIpJqPVFKtc9mCEBRSGT2WcyLsxN
QpdAxF+ykcmzG/sSvijSRDkAwp8sEojbegz3RtnvsIZmkCEMomI7bMxLtwGwaL1qzTD81lbTq86W
tkwdrD6AhuZO9V2Lm4tEHvR5HCo2hgqLtyH0QHfQ3OVxeNN18LI1DFsMR4OOtqVNn1tzEnchh/m8
DlAShFI/Bw1YLAed7sluG2Jhq+HVAR+HELCrTqYBLGZsFY5ZgjqwUM1RDulPq8+HxyZq4nMIK5Lc
ikfVh96JMJpthal6Gcgk4HUIm/WMdR+DubQwi6/1Qb70DR2k0Gjp+yn5vofXnvEmfLCrzBvdy/Kr
pmv+6pWNPOn3y9jSXvxnxcMa5hjQfCxXccL4cLBA6pk4tOf0jYHrhvce1YlR+PBwOxOttAVP1ecF
llqgnZf/OOcri7h3PrtmdRgFMjbdfDSXzaY2S3EwU9M9jTTQu1mh7lvjdyJQYG6ZfX0oCtYREZfN
8/Ls+i9KNWjDOkudh9hyiFAgIrMV4Hyy0Y53uIZoNaIhu9A9QClvYtHYcAI1d0Bv8FbUHszfaFDf
pnQktM8nVZ1ItoPjDU+tNThrtxnF54zIYOhD8tWntW5Biz77VTfSGCfxy5Aj+nDlwS7z5CVpq3Fb
2Iypf3+L9Y8NVGEZjnJpjyuhK8xP88nibyeH2ck06sVkb4psdI4aCRhH0EHHmGd5jWIYKpkjeWiC
kHWzBQ8zmtY9vYZVFRf2yhXQV1d5lEe70QV/naLj/zQwwIyX2cjvL/Xfqna+mWO4nHtp58sPnfyI
+q+yqBQ3E22jvCcpd2yjS5SZGIccPLKZB+/eixogb0zPVhkZl3LSjONCoGLIMJGAiMW0lhqaO1KP
NJ9A3AicTjahTCKCkbIDdd//56oNtjrb5AvMn3/eYET1rWiKjqtGFbqdLJAOuWsRbTw0OTj3ajpG
OAChrvW3uvb3vVUXFzpPj70DLGUcMRS2DS5h1zdeSutUB521JaoBLVl7XU6UYZ00f9yeuaa/v3d0
0yWdL1dxp9mjbfnPa84GWyr2VnfDb8PWl5Qz6CCbwR5duoK4LW8o5B8LeEdHxjzEZprGsXFjhPY4
WRqIY+mKyJ12Y6XzAdGNoTH5YYgOTD8AIuU4isLn97fZnC/p75fMc0y/jsXCUiZ0JvPDcxyHTjHE
iaM26DGdi5dP5SMzpyfFno2rhR1Rge4ZESQUCCNfcnuU7bpIeDoQU38NahdD1/wHnZY0wwrkO055
ygvbyTGqTSMK6xRvq86chBZA9wr9yrnQ7XQukhMT80CHoaaEhRCGjSSbl6i2Rf5ZRd4nDIjubnH7
+H5073nRo+eX9SENTeeCzMnZcMDa4CPWXkjFQzOHNgu15MafvO+20ZBPacv67CX6TwfVwWEaqURk
2zHBCp30ArdXHX9/K5eZyd9vJbMKWvk67Vr6HSRafbiVVaYbAATh9YDFhqLm+Fj3M/pM740tFqhD
WUSn5c4iIrrUUXlTKA9e0oJ73VaKc2XmPxSj6O/4xOEbBMVl5jMm6CT2rlENB814ACpSfMa9oK9c
5VMPFiI/Jom46EGk76uitI+EScj173+0fyufTfrQc+/UNulKf3gZQWEzt9Pi2eiKz3Z0vwNoCLc2
QQjrsIVL6xOtw0mO2AQGHtlTFCFggGdydjTrthT4f7ieX1dfSQNS0Rt33aU78c8Xrek8Ric6FuHl
YGskn7Ja9WcHywHhHGb/6XF0AmdVOJbxkMae5ODgGqc+QguDF0LD6puC2Xdi/RZ6tXMqwIHeHMrS
P1zlXB/9/YGgG25wlczaqHN/HaECh4iUxoR641cI2ObyniZ327rMYizduUBag9mEZoODkvYprykU
XVqVewor0lg09+QYmrYzRkKB/3Bh/3L7DMvUkWULw2UM+KGws4hXc9JhJjn0qBCXTb3TQEEsSmt4
OccoLsYvPjR/1UUjHplwjRS3+Gw1YodVQRynCYHNLCoA3J844jJ0Tb/6v2xe+r+tTwygDdsVShm/
dBZw8kSl2ZYW4EymCYO0952Iw70/4QAWqapOjO+s7TiZ3XoUtnso5P8ydl7LkSNZtv2VsXpHD5RD
jHX3A4DQERRBnS8wMpMJLR3662eBVXOnK/varWvWxk4WVQjA3c85e6+tvlrgdI8ub/Jf3OH/1wcj
TLCDpqbStvm1PFTttE+VVrOCppBgwNvVooHRhIVPEB5qDDZB7YytjKHLN+Ps2PuuyNzNkMfZoaqL
4i/OIF9Dsj9fX0zONDqWurAhwv86PpyrquyRsDEVWGuvL6kXoKaIxnaunenb0VkcfQnn4JGqgIFW
iOsMz+cNOAzv67AWWvlDWLrquR3UOMDkNG65lPXHYWRPZwr3aqvRUY2tITAV0Z+/dHBO6qQ3sdZG
N6Z5MQe5+EMWu9thbfLEErph6Oq4D4mBPpH4evjy6mpaHv7FXmv/e8uJJw8miYaeZiLU+qUtWeal
U5OX+cdIhNb3wDaTNDGX4UQwHTBKptVRvK1it0KljQcnMmArt1qk7lRRP1FC9p0H3xZm/Sqewqvg
bOE/AcvQVJxzSo69TwvfYh37eDWnw9lplIEyYFWvCNBPX6X2NitIUcmX7oOJor4vtOnhS99p4vWE
iDkQJESTLxjH+Y3gsVMVrpHD1VxRStZv6Wps11IM/uR9pds1iPAGrMrtlwmnYrLgtXn4mmskGah1
RE6dWqR+MZKFjr5bDaBmmjfqPH0Ug3nLKVWcwo7st+0cN6yFZuYgS8N3NrlN4tOmV8962TnPcQ0/
STPOQhuL4xK1YCJMZ2GJIlpJH4fj11Lzn9+n/4o+iTn6GtfLf/6dz79XNfEuRCz+8uk/L8n3tpLV
z+7v64/9n2/78w/9c/dZ3bwXn/L/+U2PdMKr4tdv+dOv5a//8eiC9+79T59syi7p5vv+s52vn7LP
u6+HwPNYv/P/94v/8fn1Wx7n+vMfv32vejTj/LYoqcrf/vjSql5w6Bz957/++j++tj7Ff/y2bd/L
75+/fv/nu+z+8Zv7N44ONHc4j0GPVF2DxXv8XL+iiL9phu0wV3FUYTuoczhhlCgZ4n/8JrS/oQRi
Z1aFJpjMrUdPWfXrl0ztb4ZwGMSYLBZ0tizrt/95YH96//73/fyPsi/uSEvpVrHKnzc1QbOaM4Bq
UFoynjZt55dqIgMz0IY1nsu8GOf9YEzWJkTWTsWnx2dAIPE5F1hFKtQrD7gQprH89ruY3+mwJtrL
Mt9Mcz2eK2wLf7Eg/vtjY3FmeLNKbmis//vMqYCnJKv1EPklIuq52QCA3zGCUWEVkZiEBwt/62ik
yOYWG7cLxLKybRXfnR2aXCrNk64X2TlKGRX8yzv8xwv5ry/cLydtXqp1Nk6T36SYYXD86/A06S2b
lFUwBL9X4V9rdhRVl6g2lzUSwNzWNqQf1emChCzwmyJnoj8AWvHJch63Ey12r1lPKtjsoW9J4pLh
ts+nMpvFA0CzD7clJw8Dqtkm7aF1Z/silPzOyHLtCiKJNB+8P3iDSlztkSSuk9aAK/IglagZY6Zp
nEjJJa6T1HhSNRh2IEWYdHX64UsfSc6O/7WMNjFj0rgcbruk2TiqkWxDAGfBF2+BWibeIxRdnYy0
CQ26MQamyb+Y0/3apkVLZOgctG3EEbr4d/UI02ebMRlZNe2iEXTSK6zhGdZWxzBgA+iohWxLyKvj
YjKSjGgxIJmEwffOgz6LD3KZHD0x7r8eMXKDv1AarDfovxz7eKMFshKWW+7j9X+/tgaqRiSIvbMe
fuwyeeaahqYuQ4tpHojdTAK0GpNZSMZHVk9ruJxiPmRARkrxNKzt8x6Efw5MX3EK7dyKYygs44nQ
hiqwtaY5GGQagtGR0QEnBFSzMe5/76VhipO73Ix8W0GNaUzI8BVHOQxLiRdoKNi1NKL/jNV29vUB
0ICLkU2Fp8VN/RdX+y8KuPVFcDXNRcNFz8GwOf3++YRuVD2hlxEAqd//tBqpB6MKprVnF69E35bg
PniEj1gyjCcn1U7onpyDOubL4aszWEjMFV9wjSwN462Itetf3I8cdP/0RrGpU6ipOjNqW3OEoVq/
yK+gbVruBG3Q00YyH+bJMmD4uDfTpN83mUFGpbagQZ+FvqscGSCqdTeIgxmuAwnuEK+ST6JolnGe
a+2bQw6xCIfiUovvrW0mlzCG1INt3PboJUOsg7iIx8D0ek3BDVZrH22ESldMdMesWP8Zr6/Oghqa
uKONbS/9adEIriAyc5eVI0MfDAdwUuh4Ww2songhpQ85GJ5E7VyhrD71ef8YK7pntxh/lkpcOag9
Dfj69Ez51qiLhYJfd4KpTZ/abo0eaY5Gv8kKMHBkmBhYd4ubvt6Icd609Iq9JG6vtppdktipA1pg
J1PqeCiQUJryGhcjt8+S+zPuId1aA+lCA7Sf85Gn6RPhrA9ZHL0o4QRJ34shQniOS0ekjbQnmbUP
tvaw1HnpM0wMfRBpMI8g7gk9vS+s4b2ar2QfYbbmWpY4qhgK/xzGxHxeg3PtQlujC8QJtMUdDIH0
QDPN9cmCNA5jAjBnqESHyambtjHBBX5ayRLn/IU1Jb2K7BZXRrfchQOqnoLeMdjQwao3WsmDYKnT
AkUha7q1nHAdSMFWicbqTgf2WDvK+1ioSHzaGe7srN8SCPHHB8H8ltfPvq1qvdrbQ7EQu0XGOB5W
Wvi6eTQxjwVuZEZXGafjpnfj+taeo5S+uCbOWiXdfYnqjzhk0k9ph+9EX4d3zOMVX4MK96LFy88Y
oeKP0U19yO+isJDZr7KOrw/YT83dNPMqR2HkG9oQngdAE9ScJQgGfgHThK/JRbzuK1VMntyUmZ9m
9kI+DOw8vagP5P1FP+owf0vdvvqWCETyoMXMZ/Q4k++YuL84Wgbgbaxzb5byRlXJ0C5ZfSXtRcSS
rn62w6OWm/ZjrA5vZl9PDHRQNxfEAeaLcQLdOtx1Stc/4r0k7qMxX7Km3iZRt0DoMRriyCL5pNju
s5xHe2e2S7upmzi+w73uuS7kapI2ltuBSXi3Ot6bfjUH0bsPyPDaIEFxyNhenFVjNpOpQAjdArl8
28+1/tB2aORjriFoFtE7XbrqW9ig+py19I4tg6aiMrhHqim4Rl378+szCZkLbNf6hbWUKEfzuKhI
gDxMtcrx9w+6ctMYhCOwdkBUitd7vEnq5Jjb5X1fJXd6VuCV1vvm3JgQ/hvc6y9ueJNPVIVqvRLB
3eVYCbe77aRl+eRWj745lfOWsdXAhT1FtZ8MY+vba8vs9w/MacllItmWhJ+KuXPTd5f//SAh0O6H
iq3RbXhzyFjbRRhMXkOpWvuUh+InZawflaEJQQLEBkE+5kD8kHbO4li9T1WeoE5Y5oHZfHiwXZMQ
9Xsl6T7tgtJuSrJ7cDPtrV001klAMsWmop01pDvv1rCtpnj4SBon9PRuEXJrribu1lChT9TmGs7M
hr1+hhY6/N1v29P3J1x2NQUl2jkdAPXy6+870FQyYWyXZKR8YqKKALksTUCWvL7X3PSnLHR93TUY
NOP7q5L4gbbZ5Jdr471eVG3lwRBp/lWrwTGQu6Jd7WVa1hE7RiMO/0dQKugOSaQar18e/4gjwg6s
spK79RuI+U+tlR/JWqHFBkcykgLZknU1P4L5McF2Ffp9JMtjPbXdNaNy21nMvyZdXjMlUGXnXrFd
XEuDOITErbo7iGzdXTuvOmOijPapW7rHpEujbR2h3jJT7ahRYvjLXHyv1rnnlOJN10dwydVRnbEQ
+C60KWCYyasQKXG91uhPX7Mje4ziV7LR5m/b1ujKRzF06mYxYI5166dZkXHwhYR8defkc+h594oF
b2sxRQxEzQd1qOfT14ceZdTua25qdC7ZrUVfnac27wjna2UQ2W6zM92ZOF/4E2B5zaGDRQDQCUrL
Oye26kLADcdZHBWsovAXrLFUV5xHRPyVOVx1e66OrQmp2VyK4aqkUQGiO38ZSHm9Yozrr4QDzUFi
knKqDGCrBhNz5xctDjly5DUpJAPE4uZpbIdpN8ds125fpqdEMQmAVdZ/fn3+9S+nLJFRaNlmqvro
Lh9Bgnw9tVBm+bk1X1qjGd6pvbuNA5ETr4U/Rq1+FugPiLQCkFtgnwpChK57Y6W6cHfgASTNmPif
SdnWBgH0E5vRFmcm05OcKTHOiHbHcAw+3nrAXuiGOjkp99zHmwEa9sW2WjAKffHchCVBIgB37t0c
IB873Y/fqXhRfaCdWtzZbCQ4BMBsYWts7xcynwOzgYiAUGbTjLXxFFcMc/KyJ2GeOa2L0VITzExz
MnEa2ynPqFNY9JfhqGDXPOtqyQI7E3M4NnH5GDYQQrWE9iPi83ALCZnc2DgijdsyGpBoiKQN7aqI
Ern0pmBtB5XYJtza8eNCMAFb2nBNl6XbFQ7q+zR17uuJrN1UHctDjBfJaxaGzaO73LS1Wt93TnSS
Vt+fk8LaLGlUv2ELOqIHMvThaS5hA5gTkYGdI4pttcbC4OvKb+zFZnyAtHYbdzNsKhQx3I3VNSo/
u1qzXjJzKdHtTPkd7KE6WApVPigiTgK8eD9UMbbbr28vcJ0dI7K2mY2PH722JGcMLc0DEK3VwjCc
3S5pH/oi2q42hIAartr2TnWvDlMZ9GP66Sz4p3vzNk2X6bbp8AgiwSrZVcj6kriK9R/GWMWPhhgH
xu3kxDe9OMp5uGnpl3nYnpyLnWfVuYXp6FFl5dj+ttFov0Ee6rya6YdHRuJdSS/gxIQOfF0Fz98g
HZSN9MgRZbzR4V95HQN4lQbxKgTzYuTzmCAMX08eUmQfsfkNhibJTToTFTvhiFgvXYJx5tYYMcxW
xKQXE+CstCiSi+pyNM3byxin2RMxkhc5VPdILrhZRkliHYAyUp0qJhDZc6pF4iwpWbwO+QuOX/3B
Sg3gLOTi8toNSw45KhR+mhM9aM7JkVwlL93aAykDJJBdjBTmmSO0gvDo4cPl90TRsHELh+DvOOdd
Qxk19cq2w6Y9AMYhhO5CgtzGVSl8CSocSMex003STfNmqedby+HAbBJeWxJTsydAddvbXbmXApfn
2ITbSYqjQWoKS4M73fTRNenJotBdhUNsqXBM05VTbTjTrsIfTIi4U8voPreB7mMAlJz32o3RP0zR
AB5n+qmkqrEd8mOoxmfNgO1RcbgL5kwN3AXvZpitg/N5/qZmano1ih2xCp5ZQdp2bZzPhu7rFQ+l
j8f7ZoHuDjL61GX1Fk68c0RGwpkNDCTGVC8eAasgA94qrT4F7YlY62GTILSmRgpKnaTzZAofrFJx
YZhp26iuusBy+28EJ5NTW+Sf/UxD1qoQ+HAwa6e+3OomoXJuGSR1C/mCMe5+yn8sbh3QFaUYNpZH
uHbVviGUK5hoVIbdNEFWyc/9nPmy4LK0Z6521BcW0+HxUetltRHuG9l8dHuSGlMYwsZ9qFUvKUBq
lDkKEl/syFXW2ijkvrWGO/IcwpT98I32AavkSEhtIovtks+f7gzvbxxVv1A18szt0U8ROp9ipb70
qnOvA7EKiGao93kKrD1zQdRoTzZ8v2CsCGVsZHqbarbY4CP52bOIbGJ91QC0nNZm7a00dCaQMn1N
ZoWY60r0iHKWo0HkyNZEqRuU5nJsLEbECFSG85yPdzL7PlrtDWi+4haIvqKmzo5zHR7EUv2mPvVc
93t3xPtIzisx2tLYqnHEFdss50s46AGjOYccAUlaLXa8XkyEu8w4A8x0+XDIjJBWE8JmJqrbSiJx
nLRyM9f5TBlMCZV1GIwFQS1xM23izriSQHI0MgQscw7nuyDpkeWyO4yxtuY+trZv56V6g8j+IrX6
UbhDs7Ua40bUWLZy3JD9wOXM0FBSG82bvNTo05XzKUKldrZZ6lVi+XTAWt44z5/o43c6dJ+DiXKC
ZjNuO9sFvWKg1gPm76UGeHh6ZE9JYd7NRDZsB/SwAWbJz3QevX5uxFaVBX7SR1sHBxB3+reoUkE6
N7EVhCnLKQjppUdoAOubidu8+Nkw2Ht1GXFBWkDtIkrMfKnJdufZMkn0a0M6Z7cgGnLRUqQnIpUc
9Y8FUVK7ok6fSiV0H1yIEFaqQnXLotHHVe1unOJjXEoCz6PVSx7TC5nmzAMc1h/WmihVSK4cVZs3
H3IxxTEZo5qyHUl785aFS9hlOfIMHLyexuZtReE1HVD/WU0TeqKe9khbgLL1arWzXeW9jMqc3KPF
c0VTnHKJBb5wx8Wn9/gT6CmMLlVUp24iZDNzzhVsb3YD4xTibLsva+ueQ5WqK9U7bpr7iQpOr/IX
pGb3qbTwvE0wj4XdlrhzOY0QBUoKoFleZE4bs5B545cjxdQilh1qazosZL/FQ/O9Ipw20CmouCZn
D58zQQZhW3s2XgI/ARV/sVxsphyDjMrF8FL0NYflnGCIbvreYKJhQWgOmR1JNCPEiErnRqQFPtOh
/AEP+groHZgK433fMtYpd1WUGzqTOVhoDneqBtm3mX2uEAkbkpeVxB5fq6pzJReWiDJLAyctQDDR
jwhJWQkysA1IKPlNFirWqWwuWhqq2JWyE7IzE94i75looQUZqmg8+hWAPSM4/J14oylQefryTWpT
tsuVvN92ERAS3S78RhBdJ0MC1cwFmctS7GsRZteysjZ1/5IBn/SLsSKmZRH3xM7Q1eEc52MsEIFD
1CuEYQgLdaOxNmqCkBasCXPM4I8eL5iJSav9UuU1KGRB21hL0g3ZoV4O6xJ2vzn4jMzJiBxnf3TQ
AA5JviPbFCE5eIvWmUlnxGe4aefktQVYMgz1RxdCj+0VfWsNWuPjZXW35EU+TNNSHBRDHhyXZAVg
1pH4nJOCEJHer9LYs5wcVBdIjdB6sCGvQ6IjEUwDXGMaqPBqyLtNPOoECL7k2Kt8UcHcwRq/Q3Gl
bft48ccmGTxndlcPvbnTaSxc8RPeRynASKbkYMMh8np6maLGCVnLxmQT98BmTPyTcQYXwhnpW5J5
6AuHBN8oBdXWVYbhR5K921K6QyapWeoKzwrne/JsJ1jkWm1t1JKcaGsO470eioMGXgyfHTAlmvWJ
04Rk60AJFXH+NGo2GsClJSYTqrQaN1kwxlUfwMTW1DW9Qe50TZPbseBVx/sfUBTIE60h60Lvux1Y
SBNdh5yS0fI21dWCFqNg0KaX2WWDh+f3YEMWwsZFiZZUBPXUdkL0wsKWolvnxUzHQDX6btNqnIyy
Xp83gmPtCMY9YhC51fIWiSrpvmxwA2PC9apceTsbxxy+6cWAYDP/VpKiua1KhUcgQBcTiHsByhYU
A41cx3qAzWJu8QD13HA+sXa4jeSyicW6oDEZMHWEzwbmsrYgxCZ9sUT8oSp2HyCegUtqP3R984z9
L/TKoaw3FEmBmHmHxWJr+6jyFQU0YK6EF5P9YYuiDpvjaAPgQpw0kxG/SYX6gcglDBqmpBtprcc6
lV5+ZGYPSC62HE5h2wOsu6yCY2rVjAlj7hgILQhvH7vFFwnw/imZA5PVgcU/otaaJlqnwAWkrRGa
MJX4M8sGGa7+pMThCkBcIN6MdnkpVMOfSSQKNKWv2IBsBSAMa5xjkm44zv0JgkbmrzQtniBN/RCB
viySaIOkN/O5TlUyYvkZZXgy3LQ7xhH3lVi0DbzzlQ5PqQuWkvOs5dv8/F5CvEuyseQNTodjFQJO
XThWn+HI30i14wgpjIEOOX99AQC/AYu2KdTohpM+7UCTpX200S93FYo/Fr5xYSfsxB7s8Lyta6BJ
Viz5C51FKRtDfZrfGme8g0IP+YOeLp0YcS/n6TZ2MvjYak+xg+Cf8+YcKnhLUWPXmQmbuD9ppiVY
0jKJa7eWnjCTCbyWSobeCvfO7HhDOfvo4m+ln8ZewqXUNMqOCUUbNDZdEuo9eVQA/XhLm9YsP5F1
LHOr8uHpkyHUOuUJMWN5EjbpPX3EAtiO7j5a4P6MPY4OM+0DQjgoxfSQPKOVwZ6pLSm+EeLfljhb
s2veGt4fghB6RJDxIVTKapco+CWmDIkAMoljCzUl0po3spTmo9YpGfzfgpteLQgXIpkpdeZno8Xk
aNea4QvKS/CAEE+HSLmjvEz2GdDErSlzh/goOB2RdqOXKCvcGfa+tfQeA7O7ybrLFnT4vex+Rha2
4o6oCKTu5GCNH4pobygOArXecOy9cR02P+gR7xJa3aZ1SGdOW8B/1dbtLiBVX2VTv9t4QLxpa60x
vAux8bH9fZr5T0Ze7B1rPjj9eOhnVmqreuwb8Z3T2DWj9mRjH3LrM4SSwWTgreYCl4aJiWx4liJE
QgDotinA9fXrkwT/TDZHp3m2BGM0zo0/qQtO/NB+S+fM9lqN+likn30B1LzRz1qK7bK8qUNikeac
trKbMh4iRbumN2l9r0cTLbfGLChKyekOK/q15XX+bk/cT0U+vWjFbPkcGR47SdkiIJrOueZTxc+B
bpF9xrnMswqeJqTxH7E50U/UHmmBcd2xjg9FQ2QOdqlRAdoaWzzIdAY2JNmEOrQ689xr/mDXYUDT
pMnUp64C4iTU9cZIbs07IqzrYxhWEo1kSL4Hcded3WHxu4eGxsl2bFfhfYom2BnEIWzUhzwrn3Mb
yDwU/psWaj9GAcJ4yBmAzawgr1JNaQZR2H1HifxsJwXt32JYNz+TdWVA5ZK1F0HkfQzaZWvYAmRV
PjBDITtgi8hc9wdRHUcZA7sctJ9uQmQuDRcyK+zAJpUks+RetpNKMiKB0NK0e7rfEUvHEG06NG9e
gmSZs84El/WDcdLGGB3z1v6OfJpOi9WZh5i2fDAn2YaBPurxlnOpsgKZUdP0nGIP6SjB3bK7INiA
V9fkHM1zl0ShpCCrYAkP1iQvqMm26SieO/rnPJ669XJjhE6frU42FThoLDp/KqroBqdStVFZwO7r
JhRBfEfWZH/Jo17sGn62m/UtzxbkXkW0VNJ8g7cVzKMjb/H1RB7pcZ/Q0UGtZu+4m9gB7Om1pj71
HGnRxWD4uQmlWexHGuSBC4o37RLYcvTC4QpSlFcGVKxZn0+FDJWX0Mi2tiFXqbGSHIU1vpjjcHJt
rF9KFScEYdMCboByzbBUtwoRX35KAorXMWc+y+GJvTyCpONsO7Is7O6D6MYnazKzK1PgkoZC9tzI
cdwt+nPppOotzvecs2rLJil5TfIYWSoZKcnWRkPBKtE/EwkIXWCAijniTljid7Oln9oTu+DPpP6h
Rnu2y4aaKByTgKk4F5kumzOjaETvaKMGVKTd+KGmq9iLaBDCfKygJBw5JMrBk3U6kNBQOQ+2nf8A
OLxZmhxfaB6eUKk6UNVPTnXUaSvCobPPk56+TrNBO7h9ADiqBjqBnVXSKHfmshJse47h5hxeJfLV
E3mg10pnAOBKp/SJSmy5S/15KMYjOZSAjjvKfwlTKKoqUh3rauagPlIJZvC9ljkNGsGFZdgmKeek
+boWCvpCG28GW0Wo/mRXqwYsW4RnWg6LZ+TSWXA4LA1d0LURicZNl6LKDSFoMcoeGjYYll8zrLEt
Kt9C89WI6mSvEyvvzRGoCbiQjT2FBCnm6zGRZBvX/dmhydoXM2RG0j3zfohOKAtGrywpEcjAwLF8
Mfr+2PTqNhocMjAmMlBae1OHDrF7oLSZ+aH7p/Qo7Ogx7BFJ2fF6Yg5/RrRlRmwd3qpIbBVWFsFJ
VdXui0G8VuayytXgREjgpkovyMci6ZUrxPwWQoScNbwfzn1Yufom1ViEeHOv6C9Xf2/6Ztmc/XnE
LjmUYMGba5UZuYce5tWU9C2ti5aY5Jo1Gb0ygy7WUu6RaMFankdBS4JU8s55ydTue960z5jj0UwQ
+CRpHYFh14l+Suq7Mk+DKQGIn4QplcXA6YQcqdMwpI9WKK+cSYFikP/RqCLcdszrtiiay7V+MshE
2uo64WjCYKA6jvqmxLfCccQBF9yi8dANLEWw3pl5mn2Fmj4vPdGZgAJrpDh9Zoy3UQ1dYgX/Z/pc
MUCjJwNihNZdmp0Nmd5UJVoydbb9CRaWN00rjwSgeUZr1SNarvIJhyDQxY/sId/mKkJ89yWO7Xs7
dLV9RUuCtkSf0pitOGSm1ui5Y3hqNaIHNCNCc8ekEozYo0sxFuCKb+GXthvXZMindTH+hCo9JLkx
APWLW+5fEkFVaM88zTxQWeYvGo09vBgktkg6jaNTTXd1KXcoWa+LXfMiNcU2rcHX57SrXS1ZXhRY
GMhp6PlpMgaz3DpXsgW+WTrWnJlRMIsk+Yy0tDysnq8IoWkUdmW2SdOTZjNXRoiNw4hWkgo0EIei
QivAms1sS77yW74M8CGa8HYESp/O7plGaMlWtZBex3ZlZkDGw+WYfOh1ru1qUf20Bh3jgqISJjVF
9z1LIoJAtN52bnpdt5YulnrAfajsmYh6SMGcnZUlrJvFEQrlPhfJz8hgF1ahIZIONhJUweqUUIpN
cUdiU03YuT5x84O1yn1jqXuqDmYp4d2oE6PdohKxK9poJdJmVrVl3kVy/Jaq5aYfmfY5oumO+ZKd
5JwXG4vL4Tj107FaTJ24riTcpaRgVrO1s+2IQwpRGEusv+Pa50ZTwdxaoebT8RujKrCg4DYlj2Tu
vqMfG+hLuIK2b/8Uc2cIgO2erc/6RTfyc7yGvH7LmUw/x0Vz18ii90ZNNXcpjctNk05u0BvA7CPV
grecMCLEbyAyW7+JKm09G78JQykPw13YZSlBCmboTV37yImfUIsReWslrRavAyIVAjsNBkwTv6xU
biLVvc3EJHfwFABXWZuocNGxxD8rJktSd2kZGIon2858KM3mZNspeyP/Py1Akrh0YHS2LwqAqwDc
a+d1jI8UaDpHMbfWzi3zByIw7zPg5xyZmI4yZdmMDhh5ze2ULWnltOSdwmEoRni5P6eM0vsqClo3
k9RBleV3kDCPsnjhBFWeetSbBSGEgcUQlZs33S6jcqia5V1UAyBMdc268FaJbFSYxWsmmQOD66Oi
bwb3klM8alb0Pa4JSI2VaRMSzoi6n6Kzb7VkyxQ7xN3qIPeqTa7IgoOK+UnJHUiNDj6tkEq5b6zX
NEIfTZuFvaxfxC3RLjvL5EUnzZokSEHTzHqIsWb5ll1Xm1Uc5Xag5NSenXxGDiId5bELQ3ALbjUA
PADCQIVaBnXeftZ5QyuNuMokYqro0pHm21+1ziFWBW4RRNsBWlaFCCJNCB1g3ntoH+ssri967R6y
vG2DvNcIKcoEi8n7kINUnMzRL4eRYgs4NFw97jZamBtXcKcALUatUU7WTsTNBQ2xch6d10Y20VnP
WnofIYT4rOlv8xEdh2v9KGRJwlcr3yP3Ia5IakSU6Rzz1lIvQi2el5brEv/KiD4jHm7g397HLR0O
qfbqa6oXz5hy93ldVzu3Y+Jb3yF8pkdejfhbwupHBqmysV6kgiQFtxasFkKx6uWkZiI999Tpcf8R
CVwhc4jKL4n5lwyTHyS0kNCXEiNl1RTmw4n9Z+VYdIGasVYnsvXFbP5sYyc+xPkSgcNTfQLAfUUk
A/kDYj81VU60wXjXqtjzbMxkW3tStL3bhqe6H9uDWU6MMlEAGOK27Gblfc5okREOgpm/ENH95O4S
h+WeAbF6zNpkOMYtsW/GNGGLt7HquMei17xq0BFGmPKFIFu0hwS1K0BDR6va1kVlbMs+MXDANio9
6ZIEMsIhYOhT9KrmAPCQnMx7DYmOh83L8gxr7Og4KVtgofM2yw0M47F76WyWckOJMAshyJfSbry+
VJJD6bw1jBhP3WwfDEF5VUNSCbDobaxF+Qn4+E6b4x2xCQSx4UJK4VHipWu4NxaysRJ2Qzw55CDp
ojkwr/eXcSF5jCy4fKmibdee6owYzWlw/CEnysNt2AeIFdvmlYDK1Tg6oVvZTZZ3PNRu2wuC8QSc
2NbiGAA8ooHNyNaecqaVXR7785Sd00KfyNQiClU+zan1OLv5x6xFwOR6cTHo5AFedVBL0SP2h7Ur
q2So9XlhJxtqWCzmJ7Xazi2juSzC8qo4LuTRjSwrop5T5aPUUjzYMaEHNiVd3LicCmZH0o86EneJ
IiInVovI9PtYIX7YaMhPbNJ3mNq3Lm0nWjQR3Vqd2XNfXSuzB2eQJYGhgsIdiNBk3PkxTendXClq
MFLxIculHFSNGqfynASh2l8Wk3No5LY3qqKe1LQ/2jF2KsXVi7MiwhuUUlcjjnZVZnHsspbXnje6
ilXVc1/ttZYlrbNRes9UDPtSWkNCxJfeBtpaqnYye+665abJG/T49KT0sX1SyEHr42eWCek55K12
jBBhzAMoEB1o3wmXKgsi+dntxTTdYz4xtoXwyDY2XzqtfsPKc07yooZKPT4uQ1oC4mhP/Zy6Byuz
fzQmCAmsEEC36ZUDPrJVH4GIRBnWv1j6TKXasP+miRP7pEAgySNHQY+M4UBKw8hJVRm92HJ3thOi
2VTMqxBnkh2IM19Ifgvrfl/JgnRb6N0Zsq099a8fojXz4smQm9FC2qPOeMSZkjSemcBsUDFXt+47
h7PFGy2S5pgMIzbi0OVFDfuAtqjESZj4UmNlq4DRCAgXX2CN6Z+5lSj7pEVf2LpvY7Nqz9bOKbrp
cmNSPfUr5hEdDJtRyUQabsFR2spda2k7a0IGGQNRpW6V6LXco0EbiXajcpJm+xJFhJupLtDSwnYO
8wL5Hoc1g8Q5RwoUHpJoDOAsEkGEm9ov3C5Gayn2Rrx3iCAIikb5XsU29lq93k2pONHcCakE2NEa
NOneOFa3Gm3PkCAkv68EbDiaA7BRk2fefKh5/83UmTW5qaxZ9BcRASQk8Co0TyXVXH4hXB6Yh2SG
X98LuTtOvyhcvr7HVZbI/Ia918bYvTF7jKS2JL5jJOksNyzfRvpA+7EOAk5eIsqTlUGk9o7lKGCc
JPCTUXmsz2MeUkK28+Fid8gB5Pwnj40L5/G0VogzeQZ+pI3z0dqzD9hgyZOkt2yJHg8boq6jIacC
jF5cK6zIzCl+ubl9iyvLWpNwjH5sQoiUiqvSknvfztXWI78ahSFTyEyb0x0jnlzX/gZEXd2YyBrK
2eWsSzONQrplImz0Jdspf24CG6Z3bq/ylF1zzs3RRm2+0pKg3i3WRXMk88RcIo0poc6JTaBjK8Mt
HdwrwXk/5y77wwoGiJdWdChIsjVS9SN9FMzgQTi+Hha/VS1f4cazQxZ8AFl67qLop2chRYjBpyJY
dluOobDbJxKEr8FYbs6rJ8bg/WSrXZ3laHtEgNA1heD6pyMX2sHiB3PLYFvhdpbfuQmMZKaI7H4Y
RngQdPwUAlKyPK7WgsvTGakRAb5BY88d2gd+6/A9k1b3JsMBCEbE6a3YrmtDcE+w9R7MpTi13O9a
jOdoaVc9WL4bp5v3pV6f0jn7GyvhbBv4DnN7aqLgGlVEZiJx+V105Y595heFGRKlYVj3VlFQQYKw
keo+Jsl3uMwKuI4IhgmA0AW1YvPiXc2YvlWnZab/mkn/G+OEyX/1ARD6F7nbxdauGY+HIbHxAlBn
0VpoFMwy31v9B5EtwWZIZQkwfuAO8oo9OVqnEcAaLb3i5yXOBs/s4nIyz6kcnsGbdJuqrSeAyepr
8lhHVROEB+GRtIsgvdGYe2qCwqeX74olOSuyzzT6a7bgrYeBK72PSDwCw5GSCbIWTvCLB9HeBTEY
By8DEVuhdCE0Iv2rKkdbR6Xc5Vb/VLrkmrVAejMYHaPdPXNlcNABeEka+OCyEr8IKkLV4vJA92C4
R2tE7XEgBpuiGJJD3kbdClsT2dURGHPobX5Vt1RlxoYt/b01oz8dMINZzzWUKM7fwlnZNR+Eru0Q
GFslWgWTdn7kciCbtPBW1jJE1otfVnGv33PrD2Kmt3rQz1gjHRaQUK4dN/zJSm/wInS0SfdjaglQ
8sZM8OlK462sSVfqyfBuUeqRACMIyxQSTW16YgS1CQOXh6a2f5LnaPqYefbJJCPf1eJLvgzE2wLb
4NB2Ne/S+DftI1RxQfrpZqHcb52Zb9gea2IGQxcki/omBuCrqUNtV4iR8qLyNsmIZK2U8jtlebTt
5fwxQ1TxCdvZakAVkICQXt8Xxs9ubJ8CpIhG7dQHu0J1xRioYgoWvQddvTVQPq01ns8mYP3STeN7
17NGQ6/fbJ6ROH8WBjmImQ26QY1o95yRseukW0dm8fE1TrRnc4zXNg/0ava64OOxD2+06cVoxx9w
TOCTJ6SH6l39h+3/O/9q2bpFf+NLCmj+tyRZ2XoJxzMmot0f3yvhPXmJcY2c1IGLzfiuqOxDKYDD
lSzVVqLUs90saWhZ8UJhH6knQpZc1K0mxQweaixSq3zuo4OZJu9FyicCOEO/jl0L2hSVya7h+6E4
jPxskp9eppEEyelX9vprUZe/ey7wJUjzTiorQdDe8L4ctavp4op0WUYQKT+z2xFO+2Fa4O0Mt73p
yapxy2ezZb7W5cWXVnZIhvvu91zTdM1mBnaco+YC2/c0zw5UN80a15XouFhncxWAg1713TVxw78y
rL+ZFj4PHd7acNEW12IOVloutL266CJZRsNBuoYnMbLwTTbOiCwpbXWukdL6to3XoYSSYDjNnY1W
5+fd8By7O9uS4dl15TagJ0eKTXuXkhAVDMWb45CC19jRzm0Dv65jGCooros04lHRM+K55k2qfeRF
8eKWhsPUmWw+1LVrEahTMk9oZCAqO/wEKudYVepchOEitoSLmTbtvg5Tsg4piith7s1KDcjK6Ckb
T3kAeIvFr33TJ6Q1rJ+POv/2cw5LXI7h1itipuwGM1+h1FtTi29UYBytkcfdXxfsX3O2RpJdROBx
rsWkOrIKYnSqmeNqxPfqkxV47lHLtX3cHUjqW1ZErGBq4z6mBAF4RGrudPoQ+JDdLqT897tQPkfF
yNwioIfAsklm7/zXWhLvgEnTVXjqjQE8M9OZx7qX36oFEiRGIHK2Ml5xClBlJMm6TpNnfC7PMZ8i
6veaKeL8GhD501fEcZsj0xOsWJeBHfKqD6gv5pJRg0rDTzVHcjuM8zWukvcy3bAfzQ6dbHYzW7dT
7ZpH3WDkJvEpUKtwuS7hfXmbrCdthsE1GkTiZibp4N1ckfCW1aeyQB7baf1Thax/i2ic4087NsTi
spKZXk3eF90ZEfOO8JcAyIfXJfOsdFC+EnzxNLsaRQz3YE8HNUUI+rm2G0uA0UlZB5k0lF7RfRti
ljtSLQp/nJDF91ShXO2Zju56CnUfV+EPFXaxn2jFAgwq4dI4yAEScqJc5kxHaesXK1wzsGZ3T2T2
ekiibymQt1RLY1Wb7a01aLpc1pOrYAaukjdsrdrq7IjxyyT6Z99hHurDdjoUtvpUQX6VmRdu5q6g
bt5S7JG0e6msvttiJcedlRgbsI4gM9EdY1Kpf1SLsh+Nr99FRPHgICO0JOn8yO3WmUfwK0ia41y8
W6IYtn3CPzRWg5uEyLdLnb5Zi+J3g7tnRfTAm+3OL80AON10l7wRvfYrmjgEjc6hn4Y9HfRra5kv
5AmG/gyhYFW27Uc7ebsxrp9ihZ+DK2ETDMZ7ZPcfvVKs7XRtNYZadVCS/RIk1rUTOe+Omf8F8vTF
jDzy47S9ZuXw5AaJz0mRb7EQBb7LB3KljbwJCuW7TbQLiLvM1wcKWVUfg7r7AP/WX1BFeP7cMvdw
HULurHJf5rPYmJ5F9NncxH7UxM8kI/IeONPGzXTqVByWLiXEarKglnDSryqqA0qy8YNK6uAlXGQ4
l6kbdMTbCe7AHVQwZJLGXxZvHFMEuawa62OEpalJQQgw0XBGzLCTcVFxJnNmP3gwqthxSYK+Pf07
yoq7TK2QOTNTxp5wj3qqgSCyMtwEZalhmdY+JO6mreWU315EeS3c5BK56qBKIgc8hil7e2T1P1tk
9HIZM0Lych/YCEW+dQGPQ6hz3SESzKUPTZhKQ/IBqqhiHbzifUOr2tk8YD1pN8xJpcEkC/9ji5SI
chWkbIGQINQGtk9oTHxkML9E616Tjo+0hJZrse0oUIUisUSIhvR07SgK5ZKcXhI4ubWxTqbEnzrM
INyB6p1cIe4eZu5z4y3i4xvbmxhze2r6JL9vPc00V72RM3vtfpHEGG4LrfoWec8l/xfwYerrjRH5
dRBZOBKJe02ciGzwgtJpKZ9zjV5JG9lkdEl8dCuQHl02Mfe1fmFj0S6goi8T/fsevf4bixsWS86m
bVPEidktGppr1NpUgYS/5+MVc0p2T+f4PhWJdRRV8tJr19Ebn52OEBelxacoBRw1FcGOnsEh4Cb+
hOPlHsa03uR1epnSmY9pHelb9BbOSS8TCP9Wo63KRdKjEWpjRsWOcnNXFe2m6DHfsVPOGlreyr5m
CBs3dhq99TL1OFeZydjvxHxFuyzjvPZiIGDhEOKcG59ipJ0cRtV3j0KzDXkc5byuA4SVtkz2cWgA
PSAxcmXlxFO6cf6cRza74AQrW+QsiL29leYTgyDkXmRnXMZB9H43jt9OtQuk25/CLDwODNOXz/6z
FYfxnUkQz597KMZzLLtd5iQLLYGBTZe8w6xrNi6BPsDowKm4ZzEirgLjdeh7ZDYsLTdR1HdnN292
WpInpHKR9W2RDOk2Mb8wsvAFNhzN/bTWCf5xGfUzfI/y41S+xXOnseqT8GgidZ4QARodMHgNiA52
Z3gDRrGzbH7WlkhdSRclJUHzjkw3cRNQgc6MY8cqP0SkLfJnaCKTHsynI5jTLOpiNSprmxlc9onr
XhTV+iKLsY7Vshao+u6eRihmWaYu21KSVTkDCIHGKCHI6yFlj8RIquRxNMSq64IfBfof39LkF6YX
D9H46P11YNC+t6zXROKs1TDZu6xDPhDP00Xr4hvEd6Y7dayveAyJObdXo4CVQOSavvWc8CXPUnkQ
FfVNKX7CPGLcQD7aFrAEuZVdfMjxim4StTEXuNSuxmawGQpFCqHo1IoQ3yTVt3mYHLU2vmWzF3M7
Jsu+kjfMlfxDYwczyG76qQ/2b6KeW3T281YLrOzE94S20jaLvWSCT5OPIYXkrWbU941Z9SeUJ7vC
K34pLMCHsRabEBrKMsH8hXPiuaXC2zZcrb5OgW1r3c/KWUN2ZLdeO7AlQAhvek9DOzxSIBvMSFZT
/soeDZf7sstUU/1dE9e1Nj20JUJRnYg827RxUvnG9O2aNF0x3qiVQpXANmH6sisiKYqsJssVj0bQ
VQhNbAhwXNpli7OjZAi+aWyPHNKZPWNSUp7ZWQwFmEoTnzMS4EhbE3tGB+YxgUVMKHbFYGyx60MH
agjNjgxL32rlvJ2bJU0IyuZmbhbk5ERIV0kkky0oqUz0pqZe/uRvs0I4OSGkyiAc97rX4NCZBrpF
/raVIeIL3pasQtNopuZvLVSl3wTHgkOHz9q808WtZNrHfKmL12gohm3VRW9dLf9GqbohwACRj0he
62syabFkcypoAwJTbzyRNo9essaIZG2ihrWGjFKdvU570Rvzq+r58Oj8sTnpzkbQnYlKq5+IirV4
+yjFIOF+GiUJRbUXXxgpO+imuok7HWXj+GpQ6/nI+YHHu+rZZN2wCyxA0hgzX3Hn/UkEgDUL3xS9
sLmbTIbrDFNxHw6DC5ZRnDzG/3scD18a0rGFSGIm15QxiO9OhtroKUBNgMrJdUyjm6GFtrXXCqwt
9eIanaG8Q2piqvIAhBeSqwY4987uS95XLy3uQ49XpCVFuKfRZHgUHVGbVL7VBQh4LXUfAtelekrv
pdVegnFSpypoGyI1qum1sxRRwewUr6xqj1yx5K4HGp4SdEKT0Z5AFZdHr9DYIIUmCbSIILyQhjW3
YXQkf/LUiQ+2N49LRwng2kZeULT9M11PjSxgKHz4a/EPlQ7EWw7W+CQH0V7TVvwgPlEnGIzPcgYy
vP6FLjA8TPZ4tgNPu7HD+K7kiKVm+apfgEG26Z3KtNIvTeyF257JdsBiZd8Gw1mNA6JJu0KaVTPG
iRDcbpiAoFBMk2nTz1pxbMuyMVFyhtkeSby3ZYsx+caSmCqWl8evegOCTt0Hl/9+v9asfJfDV90n
F7qs5kVJLD4zCn4wBSBZEeE8WyNKolQfd/+AnCQR75gnA/GMvOBA3F+0Ux7VAyp0LKr47Ne5YXY3
BIUu1lf+HM4jNi5p8rPxbJO0TMfYwC5GwLYkfzBkCvZ6S809uiMRVvaa5zn/RvXPWYcALtUKScDn
jF5eLP1349ivZuH9qON4qX/M+V1kLAx0I42vVlHN71Bm9kOct8/x4Mg30909pHysN+O7gHXw+L+U
ruGeh8lrmcsCVImgE5iVXRwdGxWiURfi7f99ybV31ZTzXndmf8/rgyDg6NleXhB0gAzGyKUjlBAL
tDPQ3fIkCMLqwxGZmuGdAI6F1y5vnWsvyB6rx2BboMI8QTqyDgTVvObpLOQqyt3jEBVo8Wcnu3it
5ccKILsxg0niiecfduTcjTMycv97GfvUPZHWiajLiecNnglmlK7VHjDlWc9F2smr4cg94QGmX+T1
sI9lkb1VuNvBEonncdCzN3AkVxi44slzs+gqzf5dTbzxUu+MPUzW8dmGY3Ivgg+4usQcT3bmW/nY
bAFbOBfNLLH0YuZoeve5svOgotIPfhs8va6V5UcLOMshnVN75Sg3287SaTdEzwR7gipjKk3d3rRU
J/skS9VXlXARunX+gcHsSB6VvUsxehAJExtfMWbxVVkQ/1VgMyWxk5ilMGjYXcXNPRPurwcoBIHe
YvN9i9MSoyqQAgcjMaP/yUNymZp2Af+etIwHf+PxQja7cf7vS4MVALmL1d5gGLbXBs9DCoUS2cv7
N2+K4Jl7bLtspA/rzmps5HskJWKN0BHTyOHdVHWMJrpTB0lgfNRV3SkXtrr89+IEfKgLtfy8xcGA
mYpG5P9ewkWeOpARVaMbhsi0wH1RxkJbgui6kZYAO73slB4oXLC+LTg+bdMhLbmmcbf8uNWJPGLO
MZ3oZt/2UIwjjcqis8ybPZb0cG8JZR+1JjLczeOXfQxjHj8tSaEAI4yhTCcOQS4IG8ZFUzX3KUN+
V1RTfhwWopYmg28YPNXOIB/k9AhFTrRPs4KcQCzSELxxsWsrnuX2TsOGjiVZQtORVFVnezpNAeBa
XWM4q4+m7pd2kT45gtnZzM7B4LZ5bBJU3B5z3MpbPavOCOu7P+CnL05uyXupz5+lOVU+Ix0dnsrk
I093N/k4azvTvjr4h9754TosGeNwtpnl5on1YaSdjmcVuvukdeiOQRwTEOr9HIcoPtnYxlkuTKwK
A3PbFzGQaCwElA0RbUxegcZsjQP8FOR2I6FgVVW4pHRQiefY+nynyNHfLeHQj5dQR4LTqXHbWDrl
B6P1U2/KC4p680Bw5HI6MqONY+x5hjE3foZfBVz217/DAm4X4fWgCoFZvrOBYU6w8JIVioK1PpOz
/Xjn9bkhKDCJJW+hQOCPlUid2F3Vzd6sjfcUZxLLL5HfWDSSOs8jSUUk1TodBR7xFKizlkQb6Onj
Scd34w/LxLVhPYvUxCPjWgUnw8T1OicFOZ2mjkU47Z4RkEeIzOzwGcXcYRxDLnBvzmGmk9DlaU4M
Sx1MdecA8613lbzK2qjv/16GsnqKnRL5cDEgAVC3gRnILalJLB6WqMZmnr+geYt9awfFzqT0Y1Lm
3PLGQdKrdyTaBnN1noek5CQbD0klsnfeqOgYwgze4gnI94+UXyH097WVt/YpXDIS3DJIzmNZK+SK
1ldaDQwIpRjYO8nXWob9W+XUyVrO1JWtJT6MuMYryJVqFXa/AylQvhg2ayM2CzEQy3cnZdw79Dma
lyz/FKOQ66apsoPdJu+xmEFATOZLbQzxNeNDFC4Qtzmzbgnj2kNosN1x0yH9sKixSDlrii0yOT+c
5+wkZjejEXWx9eYD8anLl65y1X4e2r01Cr8EtnIYZnog5O6c2iUema7oMVERCp86jn0rlcVMeGhq
hreq3nUowa8ZIs8rJhK+l07/DRdo3mBDQOhCi7BmZZ6f66hCl+TAJP+XtZW5IVxx6GsTg67dbE/2
ax2P0nfB5wOeydOz0mBW1rFDqZSPxEdiEOBxZKmVtNM1dd8xLw6XQrc1PxuQiQK3NM48hY0XvZMO
qF0oRPtXoXU01RWJBWR/MzCiNpGRjalnGlJSlxuyfpePvZHNHcu19qettfaLlfweOopfm8F0heji
FtZ45UyEkJwTETa5PKHRLRNCM0E64EM1ycxeDp8U/EK3cKIZHL4ydGWUGAwNapyofLIMVOel0Fco
wKYfEsmHKTxyq5ZWYuyAYc2Udv8LmsduZbCPGQ5Rnuq3Qmt/GxmyrCoUxrkmp5WKsbZfFhJ7hPMa
YRbYBgvrqqNs3B7emB7BBhS3OYmyjYbCBqU/RgPbaP86lUCLxU95mfQiv5BIpe/rXDz3Jrajpi7w
C5V9cIoGcYgl4YTYkBnk9cBMpKtDhyltyvgFm0gWzGaIsf6XaExWWMjM9eONDdz+WegDPniyWU+B
nMhFmlyA2YYjNhzYAQYijxY46rRzJCZyW8aIMajeTOfRogJLZIBkoql+NSaXfEgT8DihOs7CLRXw
X9OIvXWUuOBKZgevQesGhBAVmo/jaKYoHjBATA1G7Cj+CiFcvJQhA2yKP+fg0J/4ei8MmA+8aDmw
LNSAC4S+R5T05Dbw1C2OPs0TGU5xw0bokenHMWNCXoGqGiPAFQYjwcfhP0Vz6tsNz4GbIbUIvc44
PV5Gc6L/fsD6W48yOTVi9vS1Zu8ia/hEw4E5rI5ICvds6EhRi5YZUOkxYpW4meQ4n4flZSR950gi
MzoT6Az00c50TJaRXiqSq2R2JzVqopDN0BMXfbMadVkfqyT/zACxXXCXFMcCrc+qEVLnIY1yZnWq
55JFQWHj9iPSu5mvU7mU0UN4A/bj7crQsP71Pk02uG8gNmm0Z/0duIF96Q3Z3It5X0uqv8eRM0bN
0e5atSmM7InE1/ZgC9hWRVSPV31I0BNzFO3a1nV3/5Jalukx4zBWMUGerrvUmPZdWJ0VeoBnJOCa
X5HnArESHXpdFJJcUrnKIoqPpk/aszfKgV4se8k5eNYYmoZ3Chq1zUBwM52SsHT66YzZRdtVQWNv
MYA4z73LATGnS09vxzSbEtinNIkxyOSamNm9VffRcxFQPzS4i8vE8Wey0s5NbUVbsdAv/n3nYzz8
IH96nSLfvc22SY050eCAjogA7bSWftaQB6sEk1tRV+NaXx4ZAyPHPlu+FFkf7SYtVj5Sk4DEVqXQ
rKfrWhUJ2AtUzYbddFR85T5LmwDtZstQkCBSZBrhvJMVou8HHZq1Z0KARPFBWMC0GyNXHJNcJmf+
i7S/aqFiOlnwL/mCrfq7i1Nuj1swo/UHg+OSa+o/GJsJBC9PZud++BrmznmyS+YXOpPKEKPe0+OZ
c8zKWCdO61yCwSqOkW6+1Yl5HLRR/xgQVG3bznrBRFs/WUyqTSnBfFGVrv7lGGR5tlaqXFS8eEVy
FMhGHv7I5wmGk5fNe1dXPKk8sAwEk/H8+FUTnUf5vXiBZhnGT7i+5M2gLL3JFFWfKk5jFhjIfP7v
t5HHAWayS7BCxOilo71J0prchaxPV4MgI33StZ0eS3GVLYsxOgWxT3pP3IxGbSeaswtTtF2jkuqc
LNwSLAjByam7veXUlDywLdZFX6cwBMP0oqER5Dhbz2KSr3pJ5gGmH+nHzLG/pt5Zc9dtcq+Qd5ep
9K5rMQvUsqrYV8bBebI7dTLnur+5CSHJLrX8yujD/vZ4UYa4hHr+R8/mu5U77LwpLj1jvGXBHJyg
ScOhslHaeFN1imV7KhO7ONVJ591tOWwfl8EwK7X+91ntSusTttkTGb/W1WjT9FXZZBKq0HRJHius
HfTM9CA8ALIjACh0zRN0orrzH0m8Zkd6ABphtZnxPp3KymBlTloQokQ8ApDKimfCRbUvpp/sLGwZ
7mRBklmQY6ZSdbI4qQDkPl6kMMJrG1rTsU7rA0tXfV1WZI0wQISaGYsRsYaZaHeePGqJNHj2DCR6
RofWt3RmxcIQz3SijHmthZ620fo4fRbWawYwDoW35D6EFtSyJd2ZpcswpVIpJXRqGacO1C37Ne7q
mqHTlERlsCWMTG4dDu1VtHym8cACbgCBsZGUHXVYN8c5HrPzuLzILvviUBi5cuL0VDml2nrVjLkb
HcbrRNXQQT0uCWVottXQeXtsN3fZGMGpM+kALaTXxwbv6Spe/iaxiPCUo34UgOZOtuiilxi3ua/M
PNr3fQ/IBvHUDskQylzdwcfOqGnrgABaIsmz2yCtax9m9saOvGlbB0128wx5fYCg0n7stnGvT6e4
Q7RFIqeza1N2AjJrYKzVxbvq1BAebLty0VX0pZ+3WXlCJBaue28efI3eaVV1bb+tmJwWpZlf89zu
79ieqt2ChkE6ZF6C2L4z4mlexMwsI06yP5S+w1eKN2nQsgwgnsfNCk1JMyZ6LzNTR2Pw/iaTqM9t
pBwcF+yt2O/OhyJAaZbXRrQ2QODfrIYcKB1/5rGWEbCLKRRM3jVfS4r8qQhsd60lJsCu2nVXj2+9
Y6DNmJLojMeXGGw40QrYxZQCWL8Heh67oDHsJLYmvqcLnmPG7aa3LgfbOqWGU+KfFkhhpYZ2OhDA
KJ1AXDl2QT+oJUE+x2abjFpz61uIYiLE6VG13ruwKCtaur21MbuoExZFvS9MQugo1+TZFkF8GKP8
RapynwYEuc6FEb6KIeICahJtZ5AlsSqNuT7pUau2UWSzj3flutPN+BMVKWAKBJrXadR+JrLRNrlt
F7fBiXaPA1Vrq21qyIEBxL0KQ/0knTk9a5G8zIO2zFOXnzLGdGJzp6w1A2HI3Inm9UFXUuTXeyMx
L6Q3nNGCwZlYoostM2a377EtRpXaqulmyVQ8pe5XYGtEDdWD75ia3GdxRy58zsSq5e/AQMjShe6F
kYoQR1D3VZ5I0JF6h8nirnc9W9BlqkXXsmJiol2Nrn3xqiDlwLQ/GznNB/DQx5L/Ys+i/EBfG6z/
NVpmUfszgwLcL164+xfmg1Zr2BvsLU+j6eJw5ZxmmAyuUcw/phmsxgMD1ZnerRI6sUOBHR1lRqke
NvJghtkfEvZInk/QScPlbDZ2lvYsbEvvyQzi5OLFOgAOeoDa7AEzWPO+8VDlIIwv1wOty/HBbZPC
+VJzzaYQN/amUW4Lw755jzBAXpPlRTbyaSTT+kio106Ew044mf3EAzCAGLLoDfDx5UfVkCDaKPm7
MUtwC+kQvUzfHXaO7QOdrendfDJkt3F67pgKDufUGtq7EszIYD6F7EGN96DNwxuQpPjDF8ybT6o2
s62J6AAeF+ishxW5WGLkOs61rPjpQPdoDbSVfmPE7tN/X+bK6o8WaKZ/5LNU771dxRoXJ08W7CLp
F11bvRkm2ltb06ZNB6SFN9RqfAta8M70uHybFFlyGczhpU9VCIqA+EM4gG96OB+1KEEVlr0sitUr
Bv/49nhJJwoCmVbihCdZe0McRGrxTWud6NtL8Ibj+ftjpngTey2190ZJqKdl7aIhZH4E4wqKALa/
dVDgzZSapzal1ge8LxUD93nq+mPwRw1lf6xV236yoeZZdT+dBuNplQX5i+dWZ6lH9OFLJmOQehbK
b1Xvbb2v71mxHh1j6VNI2il1wfvlxc9uzpLfafrXNO33xawBs1NIAtzIbo6dq0LuHXu60HaF29AC
DxfILjgiCseM40A1FFr9WYddfwjQVz3FNMd+lnnQ00ZrPqVx8JdJFZpxz4O0xqHJYYz+zOgjF+1Q
V1y18WgPugLLAr1W0zJ2Q1TD2kqzzLOlwfTIDfmzcBR5aLG4glm1ngyU/YaVYuVfvsowyAojI/UB
OsHnXDwzQnW+CltnmDpmw1aMjfNF3PgW9qT9xjwNm6r1AQav35STI17yBKqhxvr8BMUADCw7zy7O
voQ2qUONiWddcL4XUH5eyHwAQbb8Kk5YFD5+NTDyw587bKwWmXJCatz98WLFNYpBBxXT8lvd6GbX
ZS9bS5clpWpPFIv5c5vP+i3mxu6SBqApNzjVcj0BHOh1dGLLy+wBGGAW3frUFPdB5vrWStn/w7Er
kehgyXfRDJyRGDmk9oJoIGDLO+TRbOCkoSNoB8H+VyOQzx3Pxoyg0zIph8buQHOanKylmlADbY9X
p68S4tEXDJIPfMYaxQCIitjI2ks6UX0P7Of3GSzfra1QsAsoKVghnD8Ki82tp5Suwt+MHuP744W1
rbWPlm/IKYR30/+ODpbPWAv7uy3wJEZM7O+olukuq8E+pSN8ldIYyQtM8l8pWlhm7E36pDATrOlr
fw2lrF57rdugliv9IQs86GFSbvE23myUZ07Wd4iay/Wse3/GJi/Owgmrj7XVUUwhWHWfZcs/YjWC
dCiXh6RM1Z32Kvzue+qxGg4U+oRm59hV/qYSNvcoDgxk1DGiQnAV+txuxlHDtNA4rsGc0YIAM9t8
TkPwBe2E/CMjAnbboxzcQF61z2OF/jx11GeKu80X0Z8aNfOJcKPCbup7oeP/fdTBfdlcPdQhBZxD
z0K8VUkuShou3f2JbRnZroPqlNlbsOlHUn3V6JHqazkIjQdO6b7KT9QcJ1ZCWxix3uEReWDMEeHc
Cz+wiZG4BFTem0wrj302TJ+WXrR+k3usOyguUk1rnptZJ3XQRqc3Wx7Cc4zlRyxYJn//H10BChlG
r361UUtCNslPppFrAMc3UoXDKtPRA0xTabw6mJPIjGyM7ePL3ixgqNXGCxgueIgu23Q7Gt1vVfVP
sejL96Gp6l2juciw6zZ5jdzpp2gM+9qkZE7iP7Ou+YS7qUBTsy9nJHukI4zZJp30C7tgnCHLXFSV
TXNfQDL0jfyeZofNfTRldoRNBJgsdvgjYavt+5y3M9e6s+mNE2BBZqF51to/9WT6pj5Vzy2q5iWY
juOu2gPwzJESV/wDOhww2hxXu9xkNs4gCsfyQlK3GhoyYMi4ECcmz8PsvieauHSzzH81ULNCy9yC
BNKfqduNZ8QUyPx1lNeWx0bBgTFwr8tFBqm89KdRdrteUTTqgu2DW6fzubccTEfLP2vujKfeBTIk
kNAhh+3MbSXUN7YQnIFleODocY8Ra14Skpz+RWduU2Pi/WCJi4DFwCIfNol5YsSSb2bcuLex+uOy
AvPhhAwfFAGwqR1HWTt35A2Oy7LbdmYZXwAcxRc3KNmU/ve16JKXmqHF/vFb//3+41dl1LJT0cAq
eXkw/A9xZ7IdN7J153fx2LgGIgLdxIPsOzLZiqImWJIooQcCffP0/kD9vldSlUvLywMPKpdIKYtJ
NIET5+z97R0wGxt3kznf/ufFbQBtu07wlhA2dnj/fuT0I0MC65sp2tQgpS7LzyPq5fPkNOIYdMp6
gEHaP3efa4FCEAcBTs26ne440kzrPDNbsarV16AAmeQv4SY9eKRNGKn0aC0Q8rptSI+JDuZIaQER
xX4IguCGh8P0sWcQSp1hAR8r/UfyuO9nId9Kia8iNDv1LBIe8DFheI4F+ut9v4okXx270d2VzG25
3VDNNWQZXdysHe8qE+7HhCfmoZJGe58Ge+sDfOruq56sfi3IJL5aTpmdkVJwOThwIXt6de8vgznC
2UBgywF/pi1w9MvOv3GXF6M3NVEijfjOdan2YShKc/Pjb3BI75vBxAj+738N7msGFzBThvSNvhvd
+Y2Ghzi+f/X+UjEPO/A41DxpSktjh0LLVTvj2bHqcqMkrsse5++1cGp5om1+36SBur5/6/0lKyOL
mx/czm9/4Qbts+VU11qD3vbew0hnGUJcyV68uepOvdkT9iadmUJLfB+SqXrFvUT3fw6dY2Xn+eu0
yZb5Zakc6+jW+o5ilc6wK9RDI3t237OlPqCY4QozTP0cu8UDgWG7siPVaHD8ZotVm8E2vL4jbLrd
hKP3cR5KntHBJHfv1XVSnFFJE88UylObVegd28xYZVMdWDhFWdLpVb0pL2IHRqzKIZyQScCR+w7H
ajHeEQ200rJ+MU3zaITAsxqrfITI0qyl5iuQowy9ATUxQp+xjK2SWt2lSbiuTPl9dF5o/bM1FW6y
z1pcgNSXSJNVIhHM98lJCqTThlmf3MV9zEjLR0eYLWsqGlWXNkIdvbKtMLHk27SDFfHEWMBRggRL
dniAEXSud0byRTIJPsjYA3THZBzRyiZyIak6Ce5zn3LTQzPHcBtDhwamCJqlPJuyuQuGFklTE+k1
sTirtuUGIVVwIQYiCbYNuZoqn2THKJZr1JIpnIXFnkaXDtl7e+8EFcPw5Y0FyE9aFOnWN7yvxdL9
VB2ifEb8686q4XawMdxWDTVbFLFHHsK3kf63TZ25xh/MlAZIcd0X1S2OK5jGtPcC/zpJIwGI6XlH
00mPsQJZwgBUnzJb7j2YKmuvrkCUjBd6mP01x7xWJqpaVXpuMaa6Ah1hHm1nm611hxzNtxqAmBhe
nIQCiifZ5zCgbUMKTosUYrF+quk1QP62KkxL30waqXKo2v7QYkfOBmyhNCBPY6Py+7lluYiZ52pF
K2yxwPsqOfZBfmm64lKFzbBuqdNXs5RQMGKekfTfNhNpNgExDtTUAHbL8K4zJPGhpDZorwOo0rPL
jzVObaoZOpbmuIo7bLyRi+y8K4+JZe7LkTQJ5TXGrrRNsD7xWLHgY+qyodGv27z6ZJoAJLK+AvQi
dLANFMECE61Ng4A0N9XrKETD6qCSHh2pPhlmvw78Jlk3cwI82GqOOUqOQ0lS/amXdxGz22cvcvBd
TB29NqTr0kW0aLfBHVphmt8LUXQmnImpNE80NkE7wkf9Y9WLKz2YbM8wcmWA5D8GZRwf+8rY1Oxp
Nh45Axi9wK/NGRCQKfBeozpft0q222FW7iHWmyj6FuAbJyqQ7lin4+PcwQpQHr9yiz3wVLR4FMLE
WmWL7BuvjN1inwJCS8Kxm14GiIw18ZYE3M/PhLODewndEXAr4+dpVZdjjXoifYBuwOQq79/A2H0C
wjGBUJTtTlfjddSY5DCIZgvH0kKZtZnc8dVTEWTE1PUWlfPJs9NnBHtqC/GMtaincB3sb2yitkLY
bw6aiI3vzJQ0407NqbWTfdMuQ9J047AJXolOK6xk+c6UfXAKKkSTGcA4Jn3gFkEQMuqbKeJk/kyI
nH8sZPiKQ5VWY/mN0BnCGQfRXSU6UldBS5x1+w3Huf1Bs1CWvtzPc/CS5JhF64lBpY0R8zTG4tVw
sdGVjn0XxlaOaQ4DthGpb7HrcqQj45NPo3RXjN3Bjfp7DVWYsjjbpTU+i5Pl+unVZ4ekZ/9ise3/
JKN2n7SJu7VYe0FFcb2p6lvj9d+ClCmkO+GN6UMyMfRU7UELfI7c4stoZwsIZAEjQV1fR6i5bsrl
VvBMaW1teLKIXvr6CAz4Zeax3BMyse3cJ03/4CoTCPyhALUAxX4nolJd4jhAOF2PAFSI5eEBwFIl
NGQbCe+rQqdNyrRF+yzLVk1JZsSwJH3168bRX8i/uY2lo+8gq9MzTgAc0dUAFFmnb80C9nGYI9LF
taqNVbtIsO1jaxrdqRuc61Soi7aQwTMjuvMEnHLlz/GxFU68yLsXvzIlB1BQlAb9TUey0ypNkH6b
ff5ATBCe90B/6it0GFOFCTSY+2oTCbGd60KdoB8iek7OBejxRc1zO7rFnd+18VY74TmtrO8GrZ9t
MehDOmTGqZ684ORw69HUmecNBv6Bzk5N2UF6+w0CK4+BTv7dAP4I+ss/VwQ/okk3X7iSXqoYbiHa
uZ3nwEFRjUW2vTcU4Fk5Yo1Vb0qBik+VKNIMG55Il7/BXINVGK+LKsRMbQlwux8aDVA2y7vHtCL1
sA2uVY3TGp+IXqMqRYVkM8Hwl7TEcXCvWQWRZgoHNHCsOzt5ZzQ8O+gxhQ+1j1ZSMJCn3hNH2RgZ
SYYErpG7dDGzwr8lRSfeBh5hDeqhC0mAgKx+MwvuNauekhtjNL6PWXvVuM/22iQ+Yhqs77ooXui8
oIsK0u+6659Jyv5Yz+JWRnjZsehohfyZinAhnUq4Nz6b7BSScV29ji1oms4cPlaT456sBm/awPcx
1sK1zagYZ4t7Jyqn070/lwziW7M45C73h9semLCTsRlbZ26tR4A+7DKyhk3WhKEAQhzi+X0yGcMp
QRLmJYVzBD99cdzh1kH9f0KnABc8iE+5P5JQEeI0aY2qOHVx3O3ygmspxY06Tuwzgiq/TQdnh5Hh
bQ7Nu7bXVyssxY3XpKeqDg9OXFgv3iIPQaaTIZeOP/l+zIeKjU3C3z0OQVjQtGJZRzMnaOGuSiNO
dqMMzFsxPU/WhLg0utiuiTixZA0WEouSUOhF4Kcb5gM+PLzruKEPY1x88eH4JEbnbu2WmEdT0G0W
Zbv3BJVHZQzmOphC9GWtve1wN98ozf69AAfl1AK5CJKRvsy/0SLsb/sWbasiQ4EG1tpf7PiILDfw
We9nh/iL2U3ue0xgwXiZ2y+FJkQid9SuIQdeZ+GnwNRvhT2iZgKLQOsdLoSV3BamSg8MFFapsTeM
jgavEWZbgf9iz6TlvjfEByh1iVd+EYn+FI/9Vz3aKGuw5Oxo1g6ImaeboQYR62b6O46874ks7nFD
4URgJnDwsIet+tZnvO/H+mSNtT5RMzFCvqnwv6y0D+FH1uQLIES0dx6ziic9ihcLujBW7qLe0F3O
SMzdFIQ+YnmeHxDX4qBOi0MaAyaNeu8+yRBF+6UPkgkYxVZ4AyIwGwWZrbp1q8dj3tOddS3yYQIK
wYdaMTuwTHiW4yZNsJUzurqPLXAIHe3TtW2H57Zu1HEw+r3TuGuH9MdLnaeoq2rfudqa7u18jRDJ
vvWDcY8BfDsQR/PcsnLVC4BSOE9c1s1thcx+zqD8Or23G763odVuhQLq0KIiKVEKt72vj1pgVlFj
dEmakpcq3LvYY2f8Wjc+xdWqTXvyLbSzq+0cQKNhfvZCbV11HphX8N2tZ4QHH4bkySrSHWoqSp9p
/hDNEEZrlX7C8mM8KqtpjyFil9UYOC8tY7tNGlgPNBAcxGh2dkBpYh+mxgOnQCSOy11yYFAL3VhD
JgnkOFxzXK153soT2+X/Hg0MhlS6IFTaYgfWcjhWeFGTkFSfyaQLBmMuxtRu0BCxB4TqxMTkob7F
6iefnFKfexca1ig3qHuERM47WtexiJJDEbtH9tK7MvMZrjDKPIQpKQrl/OCkARt5Rc9x2v0hP+sv
MWeOsFFaK0d5wrekXNK1fkpAVyN6Q2bPXE1R/UYXkiG3HbcYeUMMI5NFXrx9FxRWcVfXEabptAyv
TAu+m1UwXDtwihnueijWtLv3Qe0/EGRc3yCL/sR7nX03TfUNYNMv5Gc3N9YIG5HHHFAm/O6r0lPG
TQkIafx3Jh4ScIHdLINDXY3R48hCgUW7uyhl0PsdLjKKqVxqaCwMyu1RYe8OnrAPVa8ztcYaGRXT
lhG4y8BWZ+dh/NmhFzUlXS/Xqe97wiCudZ4/xnQOV84Y69uoKd7oyBF2NVqn0GZk9s/HV/wlncyT
tuk6tiUxdDoMkX89vsBu2L1NLVPpkCdfmozkDYRZcN/ZO+yRXAyNG+/s3NzmqZoeLNl+Gqf4xbai
Gx6cxq7RcAHpH14wP1jAZVgLC0FvPDcOBJiYLzNOJNzU+g8fmwuAz1W+54AuwZeo7HzPdDzhuo40
TZdG4K+fu24c4EVZBzzwfeTTmG16i2MdBZ0/OReUZvkDy+tnzLDFYaZG/KHqgfgD4cxQZB/h/2P0
bg90EutpZ0y1cxo8vznVY79FT5U+KZE+hf6U70KUz4zduh3PoQ7FZm4+YNI0HzqsaUYDRW/Gbk4O
B2wHs/LATGYfetPuL12RDLihGwG9wo42dgvUFLsVOEtFIENZAkgIvPiCZD0/h+U8bip8IJR6ctsF
VXnXdlbzyAFQoMfIsDA0qLIm0UzzLXqsmVnE5xhy4xoFoI35c4h56IzcKG0Ss67Dmzs0gMWg4OHe
qrTncXZtuHIVRnp2i+25L2ArpbG1jKghh5Z+x1UNE3gWqX8KsTTCzAXKy/9D4NQSxj4pZXMzO2W0
VxGB4VGm2h2OgOpka4MUgeXl/UtA8B8SlJi7/3wri4poR/fvA7QJJnttSiOQx1y6ff8n7+9/f6sb
OSQxkHyjgjm6OstLVWBiFqK7zLWOrkXJ5toCNL7xpoIBLYMyVjHxtRoa7w7Lwqpa2qF1OHiP9LeI
J7HAtQv2b2nfTmDeeckayBmdHeIocpLb9+adtuR0tHrEMCGtmO1oFBmbiI4wlVjQFylxF7+/OJbz
jKJa7XF7JVv8SCWsmMo9+I3xtUn6HCc1rBKyEMvT+5cqja8TAyWvMcfTnOcPXWtXB7rNdIKN27kl
2WuW4qb3EbPCQPtoUc0ep0jCnLd0QiYDQQFjMzn3otaITzyyKgBnBJf3l6LKwGy4DWBWFRmX3Cyp
6s2W7Bsqxft60PI5BgnpG8n8OBeFQBI5i01INWhFofsp9MWA8wyIiwxJGRIjw7K2GtZOTPZORs+e
KS0ehYlz4c/qTuib1PO9aytKdddMt26qjJ3dtf7JG5FEDHULelc6I00BW57I04FTr+vpcjdyVV5w
WdfotO0QAkJTtzuGOAFZ1m6sLi07S2MZ92JWy07vSlLKBXpI83k0wuKWSLSKAWj9DWwqEZdu3uIq
0WtRDdZplD5uWDEZD/R7GOzSz13TZE1otRMIUVTWuE6X+6Rd7o5i64dOdiCLsHzpdZGuQgZ0ss71
gwKMCOljJgxiQSEwE/MvNhaO7QCKlUywCrY/KWmggc2PngW6Q/UCgxkk7rssxO9QFqW7iZxlFxZn
8AYbFynenDdr1x3rk8AwvCI7oskb+Li1hxU8QSHCQDk+TV741iAuRl8zXeZZoUWGti9ERdSHUx5b
L6mPwtdsLujfHYwpbpYsedywJVq4oPKZ+SzfS1hvSGDDPFMTNF8vmwA0rF5VcV4NeXYN/5aovJRP
q6MLKpCvgZ2OjONvKHvUJVA2AtyseEVJYJ/dYAjhNdVYGtMm39YKU+fE7jlYgkKlVmywzKLZxuSI
7ce8QEJiWN/Qg0wfowX47pe5go44MIKCctzYI2Zp9Ow5YjCUqp4ffcd3LA5MXvUxh4O5GVhu1s1k
QCUdTH2XyDk8YPo9u5nfXGVc25TbOn3uIm4Roz2VKs8uyCOTXd945q3h0qjxaj87SRcdsiqHG4mP
faNQK1J3JrB5plPqJclrtyCop7RzCWKw6Mug2MBQjxpFBN2XdycTOaDzKjFeCEwYoWydvAlZEwRc
u/uAXvlMy9A/+Pno7mOz/d5HfX4fZ2N1W1imu2ql7G7RYKrt1Mr4Yg/pdOhF/1r29G76Abvz6I6b
HGvpFDjNS1N8jBWi41CyS6qHrKTCguGZ9bet3S3zIaPcYzjpr57jn4LIuokJgbkGgTKOU+HVRKJE
KzOQqGrhft1SDTJTnNk3WUNh4OCr+11edssBXYatEmudQRwEEwznTUNHuiQD3Ks2DIdTvbwoeoDr
rhf2Fh4LT1C3sg6MC/OnGb74wWXLRLoRxa4MgEtlAkoScM9jTMLHxqDh8cXoD0CCijPdpmqf28G8
Dif0Vkwp0Irn+Y3iKLzkQwCSNQjGE6Nm8SMI9n+Q5P2fwOjfEr9/+/J/Pv1tavcvWeD/bxnhy6f5
+lP8+H99uv+fAeA+ZdH/OQB8/63OPxfTzwngyxt+JIBb9r9M6Xuu7/qeRy4qhd+PAHD7XyhVHeS5
LpWVsmyTt/zv/G/eA2qAf2/RI7Q92/9v/87/dv8lXNv1XGlL2+L99v9N/rdYys6fyjuGykRAYIzm
c7n8HMln+Lnsn90gRz6PJrGjyPADcgqgD7mE5dIZYULDkwhDWrPJUCfdQASa90nmqdW8SPFDi4ia
XO6qRDSsRxnRHFUQHxSgwYtlWBX9Li2271+6cZDuu3p4+xGlh9ti0w5OS/6uPP504P8ml/t9n/Lb
L+RSKZGpbtsO/evf6lV3aFKmjKgkC+1+NmYVnHmqBmdb+xvP7z56Agv/PLkpij4DVh966Qvd5eES
zPjyezfpQWHEjIK5eSmyEcWW0xUtOpK/AthXBspDW3a8aefeXYsywtkf1t7FUaZ3qb7m+kBCUrmD
vDrc5HFZrQOR76O+mO/++dd0f9tOcN6kEBhyhMBksUS4/3remNe2Cr4vlvpFSlHpyqjRC+RvNUKa
PQkiULBBRdRhY5zjXKq9XWH7eh+MdoFbX+nLXyR5JjftyPqh/ek2Vmb0GHY5gLj56mlhHbrcGO8S
N68hejkZVKyxyOlDoN61g8BfV1V97Dw48yZr5hdt7wt1dEQQXvvcNg50KuyzP5GiAgTxm+5D67Wl
tN9I3eMuRalpO0VxyxOVfceadbtEFW/gLIT+su1F25+RWJ/1UKfoUMmvUJ1yziMCRJ6fQMyaHhkI
alDSUJYvyVjFeR5k9m0UFx5WMgRFi/tFUPUeU+m8dNj2xUq0gTxyO97yLJ/XBhNAGk8KtwupRD9e
YqvZ//OJEr/uq933E+UoW0pfuI5vyt9OFKoW3WgHDsgo23z3LrzLdMaPj3twjQZNMkQnEBjETe3Q
PQChBQHW4PmVUmAfomn8nE8897huF4dUF+4IPDUfTOYEN33j3BiJAd1yuQZiw/DXYVbGx0J0Mahd
xJde3FhnN5UAXgF7b/7wqy2h37/eapLrWjFNdGwlnfct708tAz3oYe6xvq0zU9Z4I8G0MFLKb4fY
RWu3uG8py9z9iOE0wE4zeZswZ+pkRZKwhIbaUiPbByUUw1osfQKzBTcLe9GP725zc7Al7UR6oL4x
/WFba/3NR3cF+3Bhcmoc7z30/aeP3ptlVlVIr9YaNJFRjQ4qyST7MJQlnM7BO2vgPQTGWPg9Jh2e
bfjEDBLT9R+OoP3XI4jU2GZXrUxL2u5vq28zDmPbgaOAQYrDu0VNtFIT0YvUN8+kNRWXYKGjRsuf
8DZV+6bQL1HMXgRmz6Nvw2rtCTr2oJe+/2m0o+DHn0KHICGMemDxjA4vWB3jLnE4P10zzPu8aOs/
/Sp/d0SV43C9247vE7P864LUFI47Ya5I152hJ4YWaX8m9q7JYuv0/kW33NTvf5rZkR/qspkO7w7t
/7wwqmIflOBvreLY+zG4z2oAxkN9LhTb8qJJ/7CO/t2FwB3Pc89yFZ/bXm7fny4EVOLSm1JQe4hn
yBBGA0b4T7rpkzHdhrhhNlmYvCHtRl8XGGrvqO+mkf7hmWUta8BvNxLVgVgWcq4B9ftiPs5m52SS
3c9IAsxursKvNvlHxHMz7madNy9+CDK4iQXN2yq+cyNG7f98JVp/XaaUadpIDaDG+SZqj1+PQw8Q
oYPaA3gny+xzZLXwZJqsvEEXv7IyMyDiovniMBjbT74RnmOE9b0c7lVVEBwQ60cal+ONYwfsF0Mw
KO9O6Nzv0ps/fM6/HiplutI1bZdWiO24y2X40/kqJB46oZfURiKGN5aBDaG2APaLZrlGlmhuF9aF
wsZzQbZel1Z0+udP8H4kfj1ZXCf8aNuGkIta8LcF3TWstKjIHlvP9cFSYYyFjpG6Mj+ki4YFHKVY
Yz2uYHLCcXYiejqQRDArdKBB2Nm5TVrsUg+sVrB4DnHEcc9LEW0ZWpRbn1V2hWYQTmbrPJhLSoYi
tvsobFxYtr3DalV+dHunWwWTHgHLh/IZMLALDLp8EeipCYIkQ0rUUAnjsUm378vw6LTN+Z8Pg0UF
+ts161o81RzfsjgKpv3b0tUGFrLKghwymnVy3XwuSDomyDRmIOvHi5GkNi91kS/mYX+bdXJCke6Q
7ryEtNZLukfe5KcUmhMSJ3lYit3H5twDa/7DUi/+esW4VEmeKSxqJkyHv31QOOI4zwLyL7zkhG0D
QKPpDyYNX9e8BfvIfCHqj3aXnbq+YXzvmE/v/ArLms5zVmcnt0chIhg+7d5NZibd/zQe3WPbEsIR
L4nZ/3xk/+bAMt+mXEAt67s/GrI/XeEzNM4IzP5/VXZtZcZ7ZxDhpZYobbzE/zi0Do5xpNBZ3X//
55/t/vWkmiyFFKs8kJRcth0/311OHqgkIU2Ek9r5+x8G4Bm8+rqRXf7ER+auR9zxh8VH/PXZ4Vrc
0ordBE9jZf/27CAwgBhTzY9917EOdORC7JKV6JznREakSNvRA2rh5h5XIZ5mSRBlzVyq66tkQmwK
fFDkdrvL4vmLJrAFhECdX7sUzlgD4Blx5DgDi83+8LH/5mAhQVOMuBzX++tSVC0uviJwci5lM9uF
5G8jxslumrYib23xQb2bh//5BLG7++22c0yqfZ+ai+Va8MdfzxAYuTmZOYQrZv8s1tZrV3U0TcV4
70cM8TymxLlbWigwPSKxwnSj4vwUeHjQJJi/FTqCu9ZMHqcm/ELbqeXxEuEkDj7KNMREXRn7BQlU
YzlcpUFkMue3/3B5O1xLf/kdhGX6kqLRVtyU7m9XWcLpaX3yCZirUzdOnrqvx1TvvdjYdeSJb3El
BijMwLzJmKatgd1QGRiad2rEFB/Oldi0amtKYkoVqNqNYzD7nEGv4a6LAKpONG4jdIqRBbYrLrI7
3cIiBGZXbQavL3akQt/PM9tYu/d3pOj5CCPCY28VGdwJ45utUQ9Z8dZwjAXkSWip3z4UwvYeGsWM
xRNIxz273xTHMjFOOKHtYxMANCaEi9FmFrTYfT7UBGFXBWBp4ILgPc0m2vPgIKoguc2DuDlb3cfe
CfjEpRLbuPfpz+lZrit6qoNqZyzCGoXpgDhBgaTR0bcGXVXZ0NorqLk3ZuhW29bovjuwZ/duUlyZ
MasGrKXvG+dBG5eievboYD7es5XT23LQxZaFGUtBg0vYC4kJG8khlWJxurMzB4n5OcRNsaLccDa9
6dgnM0hR8w+Stivhfs3gfBRxBr+r5epD6pNbSXHM+LF1GsIymK270VD6sVhnN4OUCSFBGI9DKRss
nM2LNPtwjU262aa1sYvGfNeVzGASJHpMRpZQO6yzBqaifWPpE/P+cZ10940zdGttAWfI6GPvmT+S
KS5MhHIJUd2h1h2PQLpmbttvDX9E6DR9AcwBFj7vgo3BXIhTy+Llfq4nua3HTGzH1C42Uz+f4NuD
VhltucMluTBABFOCMcOwGPaLywKHyIR3cDsVxtd0GC8BqXfX0MpAB6PsqKvpS1PgNTNoKkdZ5q7c
jqgfoNCoZRjbYyLYYILWoKE/twGFGzzXYKPzbjuKIDo2Y3ztGLytPJwhG2pCmi2UNatm6Svr7ghp
GHl5RfMc6N85Rui/dmvY3UiZGsN/65wqX7Rp+UrmOgXAmXabxCv0uhN0Gq1TF6TeQrH+5mfeQ06S
xApezrk7ey08b1qm92XdWzchkz10m+O9aEHghn31JWLKY4/BcJrNb449AVITy0QP+tguHLnE8wyV
UFjYq7ojzlSB3EfUWhwH2yYYZDMittmYWB3IKCWYAGrPslltDnYcr0PVw2iSbOXzQn8NE469z528
EvRi14XnkEQKiGVncbRJz2RC0jHeVR3/mzgDM4+BcIDgVHzNp+rgh0m70lYu9jaxYlpwl6NRAUI3
E4hjZP28D9pZrSuyHtZVnaptC0bwEHf3AzjkpmE98Scr33ZbFJPiUDXtvpqtea/d9LHDnQOZMZeb
RRazxFOkmvH1mB9r0PWbScBaAulRbkxs/RtcuzHJiX6x6jtsqOQlEm49vOUuikToCVh0txabfyzh
7rZPudJGQR5FB4PRdcp6Q52Xn1jskT+bNhLbRKslNqNb1+TeEK1AFIRvPkp4IDz3wcTMqGagOZEt
ZeTDU6S+Bq1frWrnjV4hEBnPfKpYkRjAerCa8xRrfIrLiSkmISWcmaCskWTJZE/L2Tx686tpjc5O
JsUXh19NaBVuUQjQPF8iEepgWnuqCbDtOU9RQZRKmpD+ECMZYY6SboNpCU4KLomBjZhWDoRGOe0G
E5suMiC9jRUS+XxBVwZW++bTgdA5oJym8FCoIyLwU5RL2ZMojwTbvOYSSzMpsCWXGbFUBVx3Ih5K
+HObKFYZTkqXrE4fCEyMjBGNKOFTKRrmSMuPNfQPbjQo4X5/YZodH8pyyaBipSD315hD4opH4IkG
yWsbqhAi5if9eVpC/WKMzhfVOp8AFeS7aJg/RdH3iEnjOk3jaY2zEe5f3sd3U2Pcgf8iu86sCvAa
eNVIzHn16Np7pVZ3DjHtkOp5gAjfnADDCBQtc3Jicz9isUk6ngvxQ4PDJyg8f+vU9sc2mdwr55d1
kIn0GNGWdO30I1gKi0zI16xtnHudldkGrYMPX1Gt6jFGG+oh2MMl9jKLyUVcAkdS9aRP2FgLsuzB
cCJSuwhkWs1G+shYuV9jlfiUx3CvyCp9qqJr9ESR940wjuZ+bOxLG9QHlB7Wzu0rscUpT55SPXM5
ZWA/w7zM1+Sp1Hjv2IvGI9DHDJQ01J9QENtG3pfXQsttVPbS2/fSHxlLmPlGZSiHIrc51iWspQ4T
kPLJ34mJqV7Xdvo4lhmpvbAtkKGnYpt3BFXJmkChPu/2pfsJqy5exKanS3jJOyITGEzXp6a0A9S+
V9Murrh6gfV12Zvytbynv0dTEU/BNMWfceVCwOwWii4qLxuo3iuK51UlRXwkZOoCP7neSTu85VF5
rAO10q0K1/YQfowsgEZZCeOoUNHVVoQYOwNJUK73mV0AzLIuJSBxHIiAapxLY5u3LFPoHxa5vOBz
1ZrJkKgvOjdeIhQpbLaP5HXiFGUaJn25afFmHtJxkQMwBa0VGvF0MDZSIqHWMTVv2atDoRE60zG8
sRBwIeID+pUaziVFd7+3anqoBMpjxzW/FjU8fp96bUR/u8qRFa2iMnlBTGisa4/vs1bgMjKvwvLH
bdST2gGtHF3p50JN/bEtjW6dVVhGMB/WGsopoSJp0wzbwCJKAK0TlLM5TjbCdHeWOzbXkHEol/kk
9jAh+61yxNepqwmbGX2xJrLaPQhaxdzI4tnOe0Ak3EpE6JT+yl2uUXMSh7IrPwsSmFqik/Km4cE0
9XKL4d7bjHXW0Pv1HihQb2YLvCyy/LUaZww+y6fMOju/N7poi6KeYGf5yhMvQzKfUEZUPalDCfcC
vNyQUnDTljhcu4L30unbajmcQiSJO3Yf7vlpSPLiS92XjwUbzpXpdR4DDpcuMxHX2/BU6uxjIa3H
NEVfX5ZYbzC2wpqSh7p3jrZIvsVKHOzM+Bw2z6Nph7sI3r2eWN4mD2aajxQ8C2ETsGqvBJEvcbBp
o5psX9KzNhVt4m0Ussyb6dkxAbn1SclyN67t0A0eLBNXnkKTMDntgRzhkirEj+4AIz0R2I6VwyrQ
+5JZ3QK6RhQ2XqFig76yxHRATkxmrBV+bSWBtzLJD2FYXYvMJCXIAzgQklk15LDwGn2Dn/u1r2Ey
+SEuurrqNn1JbVrbOLJ7zmnTDjswI9SdLSE880unpgN6enNlje33Ts0YmyOXEtU424MknPEz+Jt0
j/073Y7A+3iMOdtODpCeDHUxSFYYtYto3My506LHujMP3sKUJ+aWDFbNfL3yYYi55hMqg1XajfKs
pRNuJjIAB5BCbvaa+xHVVcGU1RiSGzmKfW663Y3bBK/2cktkwrplMS32aWzMK8D8gn1Re9dDfNg2
tfNQ+KH3ACbsWcWiOhbUHUKYdwPZX6hUPLL9UC2aS2x2t6pqCu1hST6dXGNLMCiKLEEHYIrNYTOV
dzlcpWOCaG8zKzs4IR0yfOQ6iYXDYJLtozEWazjOzQHEBbwblfhbmRivaTqa19I6OF1OZjBJs4uf
lTBVFhNiAdN1YubfwWatEYxyd+B/xAzTZP0GaPy0YgsNUa0p9iViOJTmNJUxHhnhFgjrbuC/0ayB
jxvz06DUl/FdI69XmLsQeS/sz8pbNwMpQTbLPEpIolVhVCbfwO8qs7kt0sURSz0oOrXPauQjwryk
1nBgV3KnPJJlqic7CaOVAysqa2JU/AFBKghScusTPbGlQvvsW4RypB8kzs8ppfbpi6MQdEnw3FPB
S+NhgholHaYZZv2/uDqP5caVLYt+ESKAhElgSm9lKImUNEHIFbwHEubre4G3e9IThqS675WKBBLH
7L12CiWtnJawIx5KwK3EJyq08kmyJ6nhmUoneq6oqzo9BzvitzeakgRx9kajlVqQezwHqfq4Irzp
qMiNyL2Yfs1L5oKejX7YfNYxepekG+UmMUGSUsX0Nrah1FybKZHYxJ9qr03eH6EqcVX5QJxHfyL2
jd+0gBu097inlQhXfQck2LV9fl+/uEW1v3FGcQmFccoRGucApC2Bh4ztWtHqv2FhPheNgZjZRX+C
Hy/Y5Yax6pjY8Yz+YNlqLZMOFa+yw7ee/FYnIiomIFq7qyD8adYf6X/fuj7U8JChWhmxiU1DGxa+
l5/pfPKFW8EHyNvoObOjU6yTUAX+t1k0+S1N/DfujHSBf/ojku631ZGcKsS7xTubUYmFkKQBl8Yk
JhG3Bvx6rUdPDaU/8+9iF+ZWv3VG2JA3esuxrj67afyIyvK5bR3kMqQtuq1VIfIIWnQRPEwTIvem
aLqmnnXLEnGusOwtcgHD06rsYG2ZB1lXc1wWfhBIcMjcaIDLLllmOj1xbsyJAeIxiiQPvxQSoVNG
9XbCOIs1G8tBJroFhYJ+0ASJCpphMK3Qrg2bGHsTkbSw75T+6mOSKEAMLB0URQtdhP/yiNRzeNTX
UXhq4cJWR/B6KWdRioEsyg3LU0Z3d+CZu7FEI+bU+TmAI0DIRNHnFNC5FewXr0y/qkb7gCAbr7PW
+sPoixOda4dzzi+sW+KFPxIO74rn9cMoKwrfLmVLGtB6+LPNDr1NOgAZ6nBbr0cv2mYmOkNB9Hjq
vJgJvn8MqEsnhMDeIU0l3T0aIIMDZs4nCp2sIRs2ii5j035F6syj21E9JHXfDyDtD58iNhgDxXG1
DAvvkNcaRJl8NWnhp6Zl1S4UxMkopCQ0fG3H4qfeF5ZzAWVLG0epX+48S7qIxwbevKTfyeDohw1L
uSDcFGMLNEySLZHmwCISBkqBkC8jO2XMA2wfRgkOFGIEtDgQ+tlIBq+P1vBmWcCMsyoFv8woZk2o
/ax4ms5uZyH1HxP8BcLU6ZRITIMlBIrI3Y4xyHhApdx4vnpOHNHvREJAQo9rjsJv4lnkwksYbXra
NAfHCQmNJ72mniy1C20ITEMWweVDKGM1B0xUrErUWpo8HkPPFUtNqD28koPG1JZ9Maxp0f6RDICK
GfV41+OyqcMbxCmqOMxACzYk0KEsP1/ZqfyDGbDWLhPDUghsJI5VTDU610bAbka475B5tx5ZsC7Z
AAuoes8JnA6Csrpt1RZ7wCqrxIaAazlGetQr4viSkstIywMHOLPp7zAj/ksxLR1CeP6BS7swNqFc
D6H1YcVsgSdorCQEXSsm25ALedL0SQEsPT1bBheKE6A3oobbtbpjYZXAAebmrTz4+P1khgsPvuA5
6Zof8gyWcRk7dBFGz/suHJgmzZPlD4RbSAON20h8sSZuUdLrW62MzVXXA0hxfnFYEovdw45rMCDR
bcTtvs60zahJyLhl9a4NtbeC2E/GHXhTt7Lc1wolnW+zVMvq7xGWOc5fUgp8BLPrpslXnpI83IaB
dqYWICa1Pfj04Yib7xxmGfMMtyOkkSlLj83XjNUJCvYG+fGlyfVVxcl+SJH2cm3yFPDqXy9g2NdJ
/9M0wy15nA39rvObN2gW+px/VhcHz+AdrungEndtzYfZwIMqk4m+bobuU/M7DiJjPzrjdho0jgEf
60B7BlS6dZWEKc5UiVCJZVQm1zIntDZL+XRwimhmeHMNNpOhXZ36TxbKtL92XmxDOEwlZjkSHjEJ
pxX59AOHlPSA9wOT2Mdu+c3MYB/AYl+yHyebtCBmdNQ8KJM1OcF15eJRt3lD/B4als3gPe3mvGAO
RcjRKC8LxuRoHmj0yi6jOkVOkyZvDbFzZkInbJf5fqzm3oFI05WIyg38BgnabToMWNvAeBDSkkyN
2FT0HB7EqtzgwAoRm6/J5aTw9XGvYvoCvsFj1Z79PKOJ0peKVPmw+6aAaz+xUdROpEWhrV9LnENQ
YIJDJJyc7WlXY/ah4BvUdIX59K91rBvzkW1ri09EsbNRjqhPU3H7KENbshz1eJ5kv2mgtq7D4E6S
tb7sSYdl+sg4VIQ/RWf9caZWjBL50FDriEedjjUd0fGbNjEuWXXt+uI5z9nXcnng0Y8JdyJhMIMA
IMiQS8OmAdiltlVoXaLc/9PGviBmZs6YE8Gm1rDAhKI95GQVU2hQ5ejMLVKTwJsavA2DSBmsyVfE
rcDnURGUozXSgRPSXXr00lvPqF5NLcoPtHoBnDtwqCWyT5jI/pJYnSMkKNidKNCXxhx9HkXaI77H
SEiGSCkw5NgHQtqR6h7jOcYFSQHTj9LjUuPCxDOzhw00LPomaxc1Yx7Nuwz5tKrG4qK5stwPEerS
MDwRVrh2WgS9AyCqdI7am4zxAFD25iU3p3rtRtRO6WQ9S6NnyKITz2sX+6wfbgh88qVfj2SvzVbd
AWqqmfKToH6npyQ/AvIrm4L6DVvfIsIrukjC9owB+NtsIDXUpBlN7Uxv7mf0aeOjow+gmuYDHEiJ
sasJd8zE8Wib7VtFN1bafXOQhSLuS6nZ1cSBJ0juFsQteermEdR1AAjiBVj2SsnkL+70fdZ6NJWe
v011OF/CQs9AStKZdQzASzTwy5S08LZsb2Yd/gpbzFAuzebqMB0i5+0VxLPoBHCedyV80LLmpYC9
R2biPo2nNyiLZ08Q7ApXdHqYigaLeTGEm57cCxdASSONYW1mPiJW8AMLW6JYAFXzk48jbq9FspG+
jbLESYFBQkSsoLdBiJgpKvmpGyj1dOa6uYENJAVPM+Uq2qRQqbcGgTCO+Bgs4i5HY2oJ7phmitb0
2ObzRNLTfua0lipDkDdlBfC4LkXRrOaCqSIFMfXIbc0q9a6f/dTnwRuwRskSpgI6wRRJOXRLapmj
VieP7ZRiLOg5iGjKWfBjNDLBZwIN6S5awqjHrlDmwz4H6pFrLJFYOSZESeHCh6odpsMitXBOuh6c
mdoet7qOWVRN2Y8W8ldVefus3WN+BHSEIsPmSMgTZFF8/QzKxMh4nevX7UFuOU6cra3GIEr0m5SC
X7JYp2WFs2pRuUxqIyvyFpY97MXUbwl7epUFfqpQtfDAIZamiqtCwMAhli+mhaMvaFs/3hb6l/Dz
iZmgQahmFx8ZY1Ij5TyASwOU3JizjUBkvRhKdQnKcaODWtqpZMCFW3glE1iIEn7Yc8s26TZJmSbK
fkq3sUPQoMbGHQFOc2ZsUWyl3n/DZA+2UTjBcuCaGiVRIkNhaWvDcX9prDitLfNcE8O8jb3hl+1v
9jIGNrQSnlVNSTAzIiiir8gxvzpMfZVY9m0K3pqUgTXTXHJzjfLSVS3/TZoeMOC92K384SHCJEGF
41GK4Nfr6zfluvY+EviAWakwSyOKp/xzXMlYsrhZJM9roX9t6vi30bRPUhaapUYS+cZpjiOspm3A
P4M3EtWT1drTJnSRw/Ccqziaab3LnMEf+dYAdgwGXRjslviVY8WSkRA3gvpgstgKUhAgouUghhkd
2n3lFV2CCM6DwxUHgnqJadd6NUdiKOWYPXQGMiAXAEVvXRx6kSWYdNwjr1OsoAlikOFU22pR+A+H
8CWt5tV0Thvo+gKOq9v81RpuKFJRN72GDaNqD9Wkn8qcDwhuK74LZFB+OP2mGClqAjGMFMLRlBl4
x/VsHTjljRuJeiD9C+aGbRCk0WcBD74Q2SFp5LMmZ5PaZYupnZVFjedpZdTWWwulnp6LE4lHdUsg
CKE/fxARWyKand+RaYRfxvMw1DyDf4fiV5cbMyTwEzg5TR1Dx3omAreFfSqHYaPXgXeyVI4fvuJX
z4ebaisWiC3SftGhD8u4VXAykOSp5Loe299UK6+g6XeJFwevxCsezEdd7AfvV1Yl/w7/ldHOC5qM
YkPq3AWeznvnczLPoSBMGzEabKXN5wXMj+TWHCjv2JsP+vApZWEuHUOzFr3nr5Raeymm7HD4ylkU
G7W+NEGVMF1tt5Ex/lhjSz/M7L50rWtLhIDwJ+fAImOPMWSag5UnrG67QcbBKaozyERzqVpPvMkO
kUKYpx6TsP9HHpqJw9jAZdm3F5ucwRnVSCrVra25vx2EMX0YworCkjzyuswNkP44CxnSAMjUZUzw
1MSpSP7bTFUgXIxVKTj6rA5WXgNJy2HU6YaPHvwazORVzFaiJy8KBoxuN9aqit2X0qkZtHj9OoSW
C2g1TVcRzg+w3pJI88C86GMrTj3PszLkeQlATV/bWXPzt6IJPxtD67dWRBCfSFS/icnbILcoewGb
Nq0sxl3Lnl7PANqydOzyaqL6h1UM3SEttHJRaSSCJ9+ihrlilRw22ohEJu1IjEkdWA9VRt5dzDIf
5RPXJxY52yMrymd2RUFTP+WiydetqZOI5WQ3Jq7WVkhMzLktCY6mAV/6xS9kGVKqGBovCPiGOwGr
bGpZsgD6FhEj8bjg0msJlpSOJuFcMLzMED3TNuhc/rn4kpR05APUPHA9yhUOt4phiHq3SdVFOg3o
X9fiX2die2CXPemqYMqYBVEq1gTZSJrjKWBbylpu77TiWGbsqQDi8Kv0RNoH0IQt1CmsGxOsYZ4b
ro0KNgnImgMf+s/YpHuU3DjDY1qhLl6FAbYMG1qIneLBLSaGxW2P9CLNn9hGk7KXYQb0G+tfb2FK
Tok4WHbOThQeICcs6/WcvEDOZkM729HTLsQh63sSTFXP/6yH2UX/YFsaIYhFwwKnGTekeh0CHwsV
+7DVmMYH12CYJc2EjDICIjxbLvViIhBPclU2SANkhxDDKnYx4Vc2mS6Qhm5W0/7YTJsZEngTK07t
PaAtAXFz7TT/0c39DmkR+WQFqWXIIKmo8OuuqyGAfImbZ9N5qB0K2Z5CHreRVhY7+spjlFtERnCt
eFT4S97TySnjVTSSIcg2OWeG1Y+/RsspUgsah2GwWbjR2tbEh7DLPgsMVgvibIDHT9V7MXVXPzaP
bh39iz1xk+PILE4UV8cjRasqCNWEPQBLFHZINdnwAmYEcujTtRFDWhXhXleat2AbSY0i9wi3z4OF
Z144+oGbLsL0HXO7FGmD6bO5MYJ+NmvxODAbX+j91beCYeVzGC/JAacQgBu/zXxvzRiUXBwyv4Kh
+HHs+IAggFtdyhPGzSWDp3Hbue2LovDMU57i4CC8NYOPjy/d1UiGG4AgJRkmsVKh5dfj16jwn0en
+orqnLrSz0Ep4uNAfYTfFRjlM6s7/MlzjjUhdwNfQYgNw+md3GFapcL9UTnNuB2o/aC830q1K9to
bnXjG5gWrfeSU2QN34yoswoMhi9WMW10YDynKYYsRSMeGwXtodpRFwdRevObrDy4xb+a3h9o+6uO
g2dvx/mbDjaHoDH7pBvOq+Fp76jPDqWCHFXbHMx5w4BdDQ7lZzY8j0VzFjVo9KRjVKfSgdRHfPvV
q0qpTtjxop1PMCvwdi4LxumJ9cyQyzn4QQYXJyDv0lX1yhcE6FYjgEW3+2vHHilD7F0ETHrLTLO9
0c1A8qzdTgF3eK9lL7GoQcwF+ooNwbqW8E1zhg5No1ebLOFyKxj3IiPDxOnUYDpth4FkzCNaTAtv
mp6Bz3PV5omzFv0XrsBsrWvF0UhnsBxJaAvoVB9F0j4rbH6koORqTuTb9YWb4mq7tzbByixI2miY
sUqztuZVHKKBsX4x9EuVpJ92Xu/aJn9rsmRF12FyHPvHEeX00sPyunYjag/wfNT97KQWHZibfZmp
q2QnwKgoA1SZY4qNaQcG6LDQGhQA8Dx6BVqz1QmTDav82W9YORlG9eWUDBKLHIGabYMYj8x6nRfG
uOjF9CPCX8WqY5ew5gwyi3TQ8iV21LqMkXlA8kEMQ7FsXGpf7mJmvVQasA1rzH6tq58UbZ6Nj4+5
YvSb5ELhv8ObguKE4eCYPk3N85wemzrybOfZEzo4VD2CVhUfND3AlizSrRfq1bprnd2ksysZKbhy
P3qPy4aOkbmVZ6XM36TEf2/uYaF+dgb9WW1MX7bcZD5ZbB6TqtIgp7hJxhPymAEIB8UK0ctM+rXx
LahHncgzyXTBO3V+C3Vu1rxaGmiSQR7NoHiJG/b5HkOHResnZ5txyc5y4JtYEe1CCXmlYGsbmyVi
qHobm/xqhVJALOGeafx9ZR4cLRVsscuTEtpUVxU59TqE4LHQYVPwgLBlvIBHLw9N+RtZ46qgwmJ3
YV+pCsN1LvURphUxjR0QjqbUXeR0/M4JzC9ydIBRctKsIljmdEX1lvQra1P4ZPJYg06QjNhoyPB5
kx+bomY02zG1a4qvsY0Jmks5x9KYXEJHaQeewaQiYI4xGKQRSrKom8w8jxr3mc1kpExddP3uq4h+
sPZfCJGChUQ448ISjD+LwdyyPf4LQ0KANad/b3M+a9Dp64Z+cuPk8dcly1xKNWleiO6FB23CWsub
d6V3b2T+IIO4ItskcJUmQuG3wbc4pdG6aPJ83ZW0w51/Ej4zM/CJsnatHeHI1DgwyCIMtgsAnc46
8nQ6zu4zM0tIXWxnFlXbfgc9ciRkYVyuv1IxEqpbaT1MtDtRE5+csD9QiOs8vwC7hGl0TWL9K/CS
bGHjZO0TneV8L4blRE56q5UT3hcEcZYHdSPjcRqPo7+RQ/E+GvGfTuRajXt+QU4EGsW0/sesx1Hp
pdLjQzJQ/5Huyn2sO5vCRaQweTkDFrafC73LPzqZP1uG2jjEPq07MJ1RknI72hZ4VeMNmPLKqczu
6JQpWBsUFTCBWdcIJHgdnbrIepywtfjT/bF9T6alM64b32oYnFov0cj5EwGvUHZ37eL0nSDDcMXe
4LVMJg0NEsLjARsc8xgmtpQXoSODrR1/mJLUCNdJPuWApCRioseM4aq7JUsfDu+VkBybGfkhTZwX
y9w2AJ3ljBUKNvEUWwDjS5HuajP6sfOnvwL1Zhfjx21tpHCdGd+UmY5PkAZqNRz9FsquB1MWPn51
q8HhcZ5BMtIc+Kg5QgKRmbP8yFyVtFHzLfKvjMp3I8E0RRzmU6CY0kso2kmlXgYM4avBVGqFjqgB
ltPwOTbP+lBuxmw+wLQkXblFB7lNsn9E0LNvXBMGW8MJiZRsJcbxw5v0o57Kk8svcx6iDL98DLHZ
FAD6yxG8j701hl+3sOwjKqPvCuohuapEpOiT+RBkprvu1Yxfa6jrVQ38aIQg1o4/HnYfZup8cIqh
5OCa1NaqhVEn9eUQVtayL304VjAtyIKDl8TA/dsI/XnjMX71uuMsJ+SV8HG9Dc/NcRkL6ivsLmst
btTTqIhQq9u16Ut/gQvjx2grwJTfkTNAgnSIIk/0EQkDQamjwV4qK9DYxUgGCgPpFKziaN7gMYiL
joYkrgZHDkr5ytyONh9qbM9Ob8BNa88k8soT3xpJF4dGd6enHKDGkzLD58Iwrq7uhqcx7fMXkCKv
XWanrMB0C9Um0J+m1gCg4k0I+/jR8OyGSTAKnSBmzZNlDfwnJraDbz52Yf+S6AQqgP/+gN7/XKQh
oVXEzJtTwqYLt5Nvh9XDlNSnSPD8Vrb34fqEzehRiSyPpmYD3miv1xVR5ahTSTfr9oL5E3NdlMWQ
Z1eDa3dsplS1JdkNKEefORDlTUIkjGdDYzZqEY7Aor1qruA4HrAdNqeJvAD0yslzUwQbFtZHnbXy
MfSamiSJmPp1umkVIzPyKYAHjUi0fIe5rD9Mf5KyfIi1l7BITqoNqdddprpuZB50O0bUI+U5J1kA
DCgSDCAdFxDMHqFlyCM6pvkKqtZ+kk2JaG6CZGETq2rbikGVBQlQjp9pZ5wHgWGxi6db03vVyWWV
v+yDeN9G4ruW06qsfbFzXO1YVExYTYKll1iYvmwdm5xE2LYENHXpGArXWr/mwkcOmJ+qCUI1B2gI
m/tHKQ54QEKPEp8OZzABC5Ri7apm4CueUH76awaE+8kExVc/DpTEB8Ml888ulSJ1yX1EwT/PXCNz
FdvMOG3+hYAdZe8/GlqMDhzQP3OQENRB2gGXAfXth+hdLIDtkrykcCwQ3OdY+axdk6iz7hIz2E3V
zu7lcwvdgH2imRz0ut4Y7fRYa7V+JPW5W0gm8tSV/iErB0jVEXv1sloDtmJmDP+WtzLzXmIfrk1C
QuEuq+u9HgWvQCAuJo+kRQEiC1YPPWw37aoJCFw02k+5mR1L0e4N9FdjPD66liJqqQFANgTV3tOY
m7WJfcsY/i8Sp0BzBxFvB1KHtQPPvswFH15G5pshIG72Mg//JeXGcrp3xpbZIsWScOwHSjXVZ/9I
0wtWeoxxUqA7WVgZue5kSDzVQyV2BtAFoJLWOuordCmUVmAG6PhCZrSlZgfsyxAmQ9T4Gabp0GHM
fyrIQ+K2CJ1dN24l7+yfWxsXt7YWkT81QH7gEXVmSyC5JczD/VsAmyAMMqTitl9oRxGAItGLgI86
wR06866eLOk051IPt6C0jadufvnv56Z8KmU3HmtYvog3FbHSXtmd4iLeBRNhw1kFS8muvPCF0DI8
p3NmVCWlvaOCAmgp5yi5sqD1McLR29jzt3LQg42mmP5xAAElIPyMU9VLzpzb5sP9pZUMi1wrYOzN
IuhUdm85BAJyMMPmcYiiAa2gWV7QoJdWj1dicIOjBoLsihXtqxC5/3D/Du7bCnhq8NyTatDObpME
sBQPcOshmgkJbk/qEGtVZ3v/w8gK8n1sn0VukS4w1PZL60zFS2exsOCboOTRnFXJQxLD7MdXejFN
UF96mR6tAGSUboC98xsQmGHWWNscfQZiVXt4ql+ymm0oKXCLsJVU1mOYfzAGf1V9BYm89L1Np7G3
ZNsaLgXH/57nPuPtu8sduVq8meyRXKuqHI7NvNO8vyT9yHazKu19DKTo7sjUe6sGG8vL/dv7S9ZZ
Z10SYMOFxGwwzpdOZnsHr8XLvLibx6pKYw0t/Z+yH+tn8eE4dvLczcmitut527jH9iU+RgEUrWWU
ip7/HVyYxnkFh7kPk+g90qkcXXCejIygpFA5rvl3NxvH7tOjbbIvNMPyu8+t5AEkpXgDlPPdzd/J
cfJWg0OssTX1dM0yvGbsFY6qcH3k5C6kVdSC/Mn9pWoai2To7oY691dHxfY6dgxpDNcxr1Ua5auW
1d9TWvbN1mn0Nz+Y0qVykdthACs2JIQ389DiWrgBGjNMdMthUBXIVsiwk/eYM1B4ZHpgPRIUN6ee
YJZr1zRBObMM3TximjKPTlibx8Hpft3QZIRsM7iQonqNoNQR6luTJNHFy9zrvCORxG0ToM4cgb2A
8JohYbw0SXGAvcWMeqahDY2Pq8eN1pnf2lijNOsjzUlzE+MnJkFtAwTnf3+cUN9JFGO2pj/XRiqe
IuiOrjfAqVMooqFYcU+hz2qXZmVxwWDEgL0q6ze3gCxCQEh7LZMQ8QKwPR7FS9TjwQk6U/IOqt/F
oLXXiyq9xmVe7xXGmQug+iMmwZ7BNnnQjhzKPZB3sGJ2fNGkLzdhZw6sCAl/BwgqeCYgpUET2i+T
sLkZhD3+Y05b9xiYep2ASkpMdZzLAliDBBDSkvePSeX8MaywoBw3QCuNXENJwJ1GvWW/MDxJLaN7
kXFWPhblsLlnBmrIgarF/cv7yz3FiqoX00OceNvBv2mhK17o8sM3MbjYvHX/sSiMHIY8EZCpi3u5
72tzb+WPYdj/WpUIji7hUGsJDOxQFu2PrrPrSRqqQzADpjiN3WvmkTWDR4VSXpJIJGpgnFZvxycx
tNtMWk9Eo+lPyeCYW/7/mp3V9d0LysAF6cGb1PKC8/0lmdNm7l9BwvolQbTaOQ0cTJlU0TfeLHSl
nK2XzIyNg2qHhuIcyH7KBJHt+FePfuZX92DBGox1XhxkiVvH0NUWR2y8u5/DQrrZgRxetaj11Nrk
mL/XWhQ8BLWyL7g9gycU/H8D4pWHPmy9deCFGw0B31E2nNCgZB36CbmlUs222kj/BpgSxWtBBMr9
cLjnDU89HyKr942BIsfWGbDfgyikXSdLNQBhAxeAvjSuryK3ETF5FPQFlOZ3Xw+jTRVW/VZzVPQu
I/fDTmEU2w1ETrscm2OQlc3RnL8Koev5eAKeAtp9dtUlwQLwgJHbWxtPoj1sRigiicsesWt7Hb2i
mV3uL6a0bhrq2OP9O3xE3M5BSFpjnP/3H+BimLYuzC/fZJPKU/tBK7d9K5vHe5SvE2nuzk+svxIQ
qpYVP1lJ8GaBe/ytDYeZgaAutRYMC8H/5KhhwQdhFA9UBwyG+lI3v3UivNAyGb92gIA+jxJE7PB+
n6yknB7UyGZG94pPOxzrFXRAgHWx9S8VXkr6KAvFpT2g7vDblEoXuvfynopZlz4TdpZ2m4bnO7Nc
86HUlU6sKy/E/7HZvH9v9aDasOiB/p7/xMu6fMNeE8rYHAcF7DhkpZ2nB2XPpitZXjClxWhwKn+r
mXS3MJ1Q7MzUjgEnxotACL1wTY/122xKVqOAxDX/J6qTKXmEqFSeYSI7N2ant8IVzXfhFq+FcYxZ
ApydOcHNtOARgXdKl570HVI5C1b5NlOd+ymHZgI9RU1oHDrmMrwIWLg7EznNLqo9/0Enfwxu3lMf
puORQXnfMjbpm9N/X/YkHiXGYOKJDNGfdYlxzeRo7KawGVZGQU1u+Ia2zjM0xWVqG9dUI5fa59xM
TEqsXE+2XiMvLCZiXGDsDvOMcWnjEcBK8BA2XDteU+85LyNjmgfUf2fPr8st57W1DETSPdlDfOh1
ngiq7Xepsot1Umjh2tQ/9LjuHp5abowHh2cOtM/6m5xfWLATGYWV63ansMczZ9s6RH1aHOkNVxPI
6i6Bubo2RPqGIETrtadYGwHH5+PEKLZD7UfDuTZzbNoet99T1xlXrbGZ77ZssEfZIZFpQlB+rPR7
g5K46MWfhSd4HYJiPKKG148p647GsLIHpQ2kCkxUJslMKhvQ2xGhYJBu2kWn+4vQ8qMKI0C7HDEs
d3wS5lX8bqREGuZo4ZjeMvenfjSOeclgXWdXCfEbhKZBnoau/mqcNVv4bY+xnfAAse3HyazYPgvt
WCrdXTRp6q9rHXW6gEjyTOrm1tT7M/XqsDWdfh2jTYbxafHRcc6ZqHP7zojf6qTd9cjiP9IAKKKm
S3R4rHnlgBaxj1ofJKoqz3gE9H0xlPbOnUqgsaonDC0dk9ewn0dpKQExeYfOVtOGW85o5Du3xH9f
zD/RCoagUYBVA2MfGXFoAKEuJx6xisOlw36GWB2tZDv1KXAUnHlSucHiHjboOfwbqsR/QSS/Gd9r
uyzfSxDIx4ZueumU5fg+WPpeYRcNUSFNmDrd/lzH8kbKa7GjCxjO1LfDdorqbhFXCaAIY76Jyd18
GYyBJ6RxsOxGuySNvFrYxugg5YvpwI7sYnYRmVGVT9j0PpqY2WekgtfWEe1j2eKD4yp8ub/gVnnu
E806wmty0RcGCLL/X/F4ryDvP0MyKREc/FXKKJ9xc+JGjBIClpS7cxJg6W3dtxuTdNHesaNrOCuL
PYN3mYeIf4paQ5qbUACdcOYGQHFcPCR6+y2Mgo91RhbcX/yRPfvoDUtTmf3jANVzE1s0Qd5Y2U8a
BJ61V4gjqfThsR6l2sHRJaKDuR77pazd3TM6DC3vzpx/NgYGoljbU98p+hD2aA9hAIvNQ6Pjw435
jKdmF9Z8LGt2LqBmm3xcRQjQPyvD2Dtp4r1lTUzIUhd953ZxFjFPYV0p41G4GstrcOFRTMA2Hlhv
Ow7gwYcc6GDqdERPuBFPQFkFBIRTWZZaODzGsAS42Xr+4o4ZoIM+/gnIQ/vg9nPchkElmCE72rc6
o1bRjS2NECafsS4pwWYYUsL1p4zQ2oGXM4DN68W5ravibFfVRreq8XD/zki6g6enyXmsXhjRyKe4
E/6zJrWXAfG2iDzJDmBikWjHxlOdETrkJZ2zquZv7z/zFI+MXs2m5HHmbaVlRUxo3PIl7cpXKcZ8
a7HQOt1fiNktDj2/QRi61YlAXC0k5B1hpnUcu9ZA9WQbaFnd4egRK7SuYGetXL8z92iGuPZLf2jI
cRvzG28P+3ACv6OYuEc7TXNi4HqWoYRPLnqg4yv+JhsRbCtfY4c0bSZ6nzQ+Aj2FYraSIhUC/BXA
2kvifnFPjJEQyLKmjz7yGneFbuSINfVs2xq9u6uF07yUuuCOTToC10sEQlrhZqeotA4Dnjt2ku6p
nZxELhgPhpuoGTDT5H32ODVHH+fk1aywdqdq/GxMzF1B6Yz70B6sZ6f03iJsq5AHJg8zc+c83DLP
QzRh2CweJ9vpz8yMH8Y2wq7eOT1YS1/+oUjMN50ZiCOGtneESEg2UhUTDpTRrqqI4RfhWmQg+NW+
6bCK126Kk9UwhbPJ7AevCyZCBG2230MQPfCutKzHK32HBfYpn0MsjcrPN5Nv5OsCXcYmdFJ5rHCY
MKoBnYjmafw0W7b1HsEKj6QJVI9SxRer77qvovQfjDEpP21D8SB3XesyWCnIkXQcT7nPaAJgvtgG
IwKWsC2JpoZbsil6r3u8fwWdRz2SifWKDa0/AN9v19KJYQLM514zif6U1e9+lFgPFSPAne2of0HM
d/dZwP3nqteJBQ8dPM9jXrGTQ86kF+yluYYIVUTlkzcY9f7vj7ReeWsdZArOdikOFkK8OxlFm0+Y
+1dmZKotJIb/Yey8diPXzm39KgfrntiTmTywfVFFVlQl5dYNochMTubw9Ptj2zt4GfA5gN2AWmqt
koqc/MMY33huoHce/+ePeUln/Z8Pm9Skieyg9/z972LUUdKtIC4vs4rfL+33K7WWNUkUIbb5/Yku
phhU1Sk5DlVwhN3av6k651SKwYplD2FwBOxEx4DwqbvOqlnx4+ZBATXd5iwYb/lceWXVRZeg7WW8
nt/Lqq1uBK9Mt1E3+VUq+fr3F5rRYHIFw6M2bS09OEDoSIi7Vizq78rlj7iAuUqg7H99nKMAJM76
omCGf1cdG+9CVTe31mW6OfaNRJmLAov8WR8c35dQjccoxn7b8xjdxNqwdwzjFzoZzPoG2hQHuvM6
MbDG68mGy5lT2iX7kkhHsNOOuyfJ5CEZb2YY3jot6h8bZXyLWVG05NXsk2oT8kA72ab7yrpd2Uaj
30rbOLlWEm6BGjlrQ/M61tVraRDnlUOofJy0Ht8bC+QqN1DGjZkFjhvabc/ifiCBjZzOYt6rA795
UonehmKEG0XfsQvbFkG5VaurMWw/yiAb7oukM9d4W/ZCyxx/nSsIqlHuxPh4lO4oSqpF10EMLeI5
AJ4qA5LVa9rtPIX8x0cIqXYYbp8DG6kJ/BDTG2IK12GQxASFV9lgFSfsR/E05n5RRWSpxFiXi3jT
VYgqxQiFobajxjekc6msGYgMvFXXnl8ck3WgCeJUS+oDY7YfXbDQNsgFW5lt+CzzTOXMH72p7dBQ
2m3q6eFYsfivR1oKa9Mao4sBx9Y9EEqAgQF4YHzV1hlaHGKdlHGh2OMtV1hoJ9kBfH3JCAwzV1SU
107Nj1HDlDLX8saXWrUrwvTD7porUNwWjuol1KuXGIfwTTT5qXX7k2NW9ronSpkZlsQPoZT7iuED
IAG0Sh0BuROOfWTpPaotMTx1ywrFaJABadRRXpMNS664eWB7Oq9CBIJLs74W1TQ80jheQ8h6y/SM
iboYHoySPUqtxph5FFe0ZEEsHIE7M0HFhAXVgavNE8tUGKXVWevPNUEIQ5fppzR+qcv8uZod5hIE
RhCkZYKiF3eFFYb3VcVil3DgZZx0ZA596QL8AqVK5oGT8zjHJQPdcTJ8ju7l6tRXQdT2XmC1+Y4u
RvhVqX5X5tYykZKNTUtAU17s56pgpQ3vyreFvMI0R1kftqegqT/LJn5XsDcSiTEUOzMyDRrw0EGw
PBJ7UVsfY0J0ytDXtd9PQ43/LNG8NN6gAK5obPLPcHaPxBeh6EcXiRoywNYQIQvIU67GWXN2jvNj
9dM3D3hGBpr5Ld+r3HkdmZLhhWL2Dmr4lAkQyGmAjArzK08jY8asVSW0xBavUvwKQ+gZOAWuHQsT
tPP5G+jPCYXn4I/qTJEf1uMaQVGwR7DiK1X3VQEHvrE85RsuEddhs6ZMcjADVOyJqrk5LFdQoZDg
UNX2vstQbxa9eay5/VHbhia4hWHKewj+Ed7tjnWJWkHSTNUJzTiikMWp/OQM2m2EDr2d4upXX0zk
S6tAR4w26Dw0uqUXdJtCc5wz7ER2j52Fp0sDpy7Fp9sy0mA1TH8FunejklWL9T7fzGHqd7V6jngj
fSUn9soBKoLbAp5CZzbvKeG3BjJ2NC/zS62V2yZfvI/PfUHKAzpDwncGafhuVzyYg9ns8yQ8p30F
UaWXo9cA3BZ2yiqQeaonM4NzsX9QtUAno9siGXh8Ndru6Pb5dqjLfd/kPP7bXEUD0terMcGYGqAh
SFzUX8IZJngEinJbIhujfBsrCYduP87A0qIfIO3RAclU4XUNhmHCdvw+Evo+Fcg7aNqImmz0TTgA
TCfn5LPN9MdonEkmdayNVpInFkVa51tjj/lV0OTH5kYa7qnvla01QtgW7RAzGAqulVSDxfVjIntj
Y0K3ep6cRyWgKn6AtIFj3W1w/rnP09Dlq7DA6+UM1tpyuzdX0J417tGwDILxGgzAJTtw7mwe4oCi
0YmSWp+RjayG0Z5ItthXVbgTo035MdZE2BMciEJpQuFtuubRCYZ3RDMp6l3jJnVJBgSBd9hrcCFo
7OxwlQSroHUuWa3EfpY3dK7YAjrkV9OoIZPSq2SXaXqG84wDEZUXAkB8ywmyAY4xTgyqSysGWZtz
Qdj0JNwk5NO5U9ge29Y8TUBcT1rXb5JJ9UOte+5dnXmgwk9rSDARVXkO0sHwVNscN1qhFfCdYhyP
y0i/L9kNZQ1xKc3AJtfKWjpkFndrjgs8HtQTaCvxynUolKwwPUS9rO5Y3r22U3+cikDZEHn+7rCL
qYol9IVnopcy4lZwm7LHJtOHkTjN8688TW5phA+tmx2FmuCjNSwWONIpPVt2H8GA8jqfiiNb8+00
NA+6Ex8MJST3zDSqzdQecJqiKJ2YPMMIcZfY5cc0t1/LKQIl2j/KpoqQupgoiTKbNVErb848Ezql
sI3qc/mTBSSZJErgp2qvcdB5lUJOelpjtGAktMsLiAMsi6nppmU5QptTxvalHewe92QlNk666CgS
C6iDpqpXE3ksqSqzN8dENVjJuLFNDReDkWzdUsUHy7FMc6/wVMLpGYY0A0Xla1WQHdX4a9JR4ig4
OvqCUF/V1tjAY/soZ8FH1jXn5PXiQdWPLhRjJCKY+vFlbiZzQghHwUzu8HGqEbXmLStVA0U98vxa
96UVvmQRGtrQeYoVqlJS3EJuk2DcFyFvCuVYM7ItLQl1qjPKycTFGWyk+ndsMnc6y2gMTsmRUtda
k2qI+BvqLY+/+6aq6WhjPBO56QMPQwQGq1UwkGERgN48BhmPIDjqyFqu9oSLhtyLKoPxDISPMryU
ZlW/NFrxmHXGQ9QprLN7AL+FouMZDS9Rrs48yaZjV6BgNhN26M7UngojlyfqURMfo9vsFexUCrZF
tLrLsvRDHxJKDgg7gDs60mWG8kOKWd4qFYNemxC06YYxKwCi4NKMMIh+6Y/1oIWvYDl+q6KPN7Xx
w43V+7Rtz73ZqHDVxzdCIE5d6upExalv1oMGFu1qjy6qBwuWET0pTx71NiM39+zKvCmpthrz2WQt
C6IivtPkTCpVyDXV1LGvMzojctVcHPXYK6NOXGGz7OR7a9XKhYcx7ksTFkA0r9jo0RbI2tqiOkf5
dgXpqnnIljkpgmfZDsepso0DnOhqnavNJ7fSV5++pk5LcIwC4DgcACjAvD5niDixypEX2nfcDKDZ
hcawNy9rttapP7t25qlom6Hdd4K7cDRxrRUsJ9wfrVBe8gbvf20003o0ggX7xDqoNxnR4nV0vU7r
sNM0zV3cxZ1XWx3hEXr/03MagLpH7kLIu20Itu9DiJ5daVBYdSQMtdp2LsTDYHJMWUHgLDAg248x
xePnp17TnRrvjbrWU2RlKLP1rYIwz7VGFMkQxlCkFRtiMoyjNJJ3VeHxCbZnJqttNsRrq4G5SIxL
kETPOKITkmc40wRpdFGT7jj6EZJZLIUMzGpE2hMCujFyF5xk6RwYYqoYA4e1kYX1Jp7IuQuV6DC5
PFdbjBFrmt9POTtIL2o2zLGjvSMXVFd90V3EFNkYsEAIWhDAs8F3EnaRikAbPPb3Q8adaeWEoVMd
ObALYvfJNdc8qSTFMaLA6L3PTKTMSf88BNmuyMtxn5X9m0OiYg3NN2Sls6a9Ih6yRXMe5MYe6U++
YhQLcToLfsnuF6TIxTjJz2zPARORXjsWDXyiWpMI0xB3gk0j9VeW+jbv52Dfx/MD+hdEd7H7mjjK
T1vM5SaJHfAzUK+DBMGHTJxfk5XScuUkZJAwNYUx5q8029d6dund5ofh7lPE6YkZMQg21bGWpXJX
WaAnMvkLWPauN8ljJ6BkzYiZkClJ5SHG+17OLfFl5SGL8wnTY7yFJa1usAAQPQNvaJWiByLM5T1G
ZehlQcTgo3/qZvCkMtRrNAnMNrowMgm94L6XNRaYOoNxPJXvmY6Bc8DuP8BAkREE7SeSUo7FhDBx
IpWh2CuVo24Nu9TwiZQvk63eKjwjPdpKkj7SV9h7xGtrLDLdaa5XWmXyVqolHjm8c0zpZ097myH3
8SxElOwQKwb079T0xaUiRnRD//FEDbMJlJbNm+1w2/LO+cX4BDlrWHh977+jyoy4/wgVHLzCRkZJ
DK1hckLus96qASYEjSeWmlgzpX6zC+eX0+QoE5tLnLeM7/M22JaKzQ4jE2/W+CWYKyeq9ZKo2F91
1/moS+mB3f3Ntnocqm7RyoaPjjq0e9yGLA8GLGGztdwKjd/0tKhKru8dMT0AUFgBu70GPGvXyaI6
HFp9HVvhg4mDGDkXIEE1RURNpyJbJIpTkCfeoA/mpqRozmyoJ0aIzrXu622XcQPO05LFWuR4ChOc
JC3GpZ6AIMLj7B+yZA9Tlz10UsPK0pjnDnWBylQRC3QIJg7IN+Ad68468vvadGybVgkPORAYdIeK
SY3vovTVyg7rfGlsepUmpkvLyg9N6eMlf1AcHHbYy9i+o+irmc1SuQn4BCoSJk2HWlISc8yT684i
YoSIVCT/GH5zF+qIEmBlHcYj1hWPd/9X7MKfGbvkXemqbRBCF7QxpLFYeGIp6Ns5DV0fo6CW8wcd
brsKSL2EQUQsDYPezgt5Q9YOOn0F960Zvw8tvpM0PkRN/dZW9Cu20iBKzdJPCD/OSkKck1V0dts7
bu6t3ZW/tA7nFlvUa+xk726m0iu2qGW7eTPXiNzZVXzkY3UI0+6uMbp2NTb9CQoGNbJWPcyK4RtK
iXZc7V9C3CirKQl+4nncpRFnk6NxseAzhi6+sm35MrjGKdAo2COV0JZpvOt6I9wYQ7OczZ92FPu9
vJuVB1EzKtK0gqIeUfmY3svBvcv04DD3wDrNrnxsTPs5bxD7zMQ2sZVEB5a1TxZAhJxxUvzJeNxC
mqRBfVLKZznS1lTGk9K1eA5LxiWaGLaq2zdsOvot6BBWRmFbIoBZtSP7D8JJ76NpGjyeD0Rdun5l
7F3qpJB31xOIGHZTOz+reV2Q4Pua4t3T89vEvo4735cVOYzTcoBAhkkoFYyVXgsSJFEkbCTOeph2
MNhEhrWuMJ+UCOcnIzRy/jR43pzYdx1YS51csI0tqNKmislkvnjCMqydJ0Np2xWlbb1uQ8ng2ZbX
0UWLWlXdu4yUF6YC1SYoR8HOVf+y7EcU+wAHOt4ljBfExXJaFLDHQIeHZKzgnVtsVAUq3chodoxT
L+iJvha9TQhRYlPoJmg8BYmj3Yc+9YaGeAIjYz1az3PXPaLvAJhmF4+2mt9lUXAJK55HtvjQox87
bBKvqxmeR3l0TlkDAyF5ZXs9rPPkPJCgBcfiSRfKah5Ga63Z3E4Yjpb5jPup1Jg4kxq/W427GG6t
xoLSgT7HTs5WLS57Nb7peICYLQxbZxIfhtU+jrgdZnqThJmxYpT3UQg7JY0iVLsFhA1R5x+O0ri7
oTA1TkL1Q4lZzaTslT1z4id1B+OLMYxcBTouoiCpV11O42izp+FScvk1lAPPGyrQQrmPCh6CaHRK
X6cdWKnqPAEXw4zYr/NWidEIB6+awKEQ1hhmpG36AXLrC3XjISv6U18ZOyUn9SJz947N7FwOv/Ja
XDRkkh5yyTM4i6veEbKsy0fDxRkXwxGhXS58afZYHS2F2pBQu5Xm5Jx9oEPWjcWS0iqQarW6tvnS
YDH6jg4VpspQLneTWW0pMwmLk+iB6nNsgRSzw243kUu5ooac8DJLd61ObwtiRreYTVsjSkaKx8c5
LL4wqjAcTXrMZ5lKgcN+vwXQZcD6ohjLvs3ZfFez9pGmDhYDWdtwS++CusFgrODksWj+8OrWEEK4
6hXGtKs85zYT4JamJjDPGU1Ryf4CwJpUdX77tsLMzN7iznPxdlwzofwQkpVCsNwOBuJiZ4iZp7Z0
eVJJbgkSgslpGRJYJPmak+E1hX61ZfHJskB6Zh89hMgXQ8DkHEKx385RuHKdUCc7GRdmY7/US7I1
+r2JhaaX29pJnVg2d6hshlOMZXcYAAnBV3L9ugR94yBTEiN64Bg7Nog5iJCTDKh4osfGNY21KLgR
y96mmrHuNc2M/LqD0hA58TP5ROmxLU25cWP4oGKwmSZWl9gN+hWpX5OfzlyQGXEeQ4CjYwJAUlTK
JxtQybffKZG5K9w2OlVmzlsS8DyOg8GDpsfGZsrWxhD448w9R8Gwn0mz5i522Bmm3YvIy/AONRUI
K6oXSIPqwvsxR81YVazKa1u5WigPDsisFzRlwynexe5ad59jJlI+OJNiVS68nsr9FdXIbmkcGGWP
5jcq/nll83T1uNs3KIzWYhZyo0jZrK15yZp0MZb3bJMATqh8ae2+GwJ1RFxeYa+TS2ejmAZuC9ES
+57PGQ8vB9FpFuQxHDSe9fiwdpra7ypcSGvisjBZi7vZ0e4LoAmr0HK3EZoKXrY9oCnS+yWOYFVA
Z4AgQdGMBJCjz3KMk9kML7lOId/laN4xg2DKTpkFTDGjrcpxvxA9gYWp6iPdaHHIy+mRwZ9kJqrd
gd79JYuJ9Xa9l+rUX8taOQzqqeLeIZPcXLezgG233K5N544H0em+qXY8b7roORSHwGifhpGrv86q
5eo9R1r+bEZg0trGrpEjC9iVaeyc8Pj0KxVnkk/x9Vy2g4BDO21Ma34NDY3JghVs+s68t9UQbR/p
F30OCtQR/WFWxFFx6nOh9ETuCfbHyUTLJZhSxwOWjIkSe8LaTEBPdM0t8RH09NQcVwduAbSgRndS
u/JeE1p5l/fhjt48XzECuKhV8m7qFZsxpV2wODfsCXJ5tS2DzkOKVMFv3VBwsdpeyULuDP84wtys
fNQFtY3rkM/mEBXNOzvWKmAsWKbm9DTYTrvHjxCgUiO/mbKo0SjyuizkoLYSwzM782ThLgCuWTJH
th7rJyUpFj+PMwKvzu9EhxJI6UiDx0vh167JdncEeR7agE8I3NwlWbtZ/l836TmpHO2UYtL35jRF
e4xMBXO7dkMc5iB0H9+ISTDZP25AgPnEJo+UktzbmsmicmRoyciE8zQ1M39oa0YuCuSuqqE5IUuV
3m2LnvZqzspPkZR+qYH05GGT4L+zlyVCdMydX22hxPu6AfkFymelKSF0UBuFvR65J9TwEYtl3mlG
ohvNwichrALLZy74zTmiuM1GH62F48xUsPi5ZcQwwg4rmu4OPTuGCn3Tk68UzO15widlFkKCFmte
StjyfhAv0iLl0Lb2URtHP6z5IYXAgpCoynyoGh19qbZ17Da8OQ7tIoHnWOB51r8bpn4Zw44mt7+B
o673ke4claXqBYw+b3os5iulHa7uGGf+3Bg7vEjdOebSSiom630LyTsU0V411J9pRl6jmv16VETL
U1XehaJlSGRBE3aZNGjtmvTcL6uxAhh4IFMM7nevbOsP5CAM5xIWWPPRMBzz0GGldsLiqrr6ywKU
JuDJUHnq6IY9rttzRMTU2uSP7dyqu75Jn8lOF69UgCEejOBaW1p3po0f7gqXyjyr02eWuoKAydE5
uAtAyBgedFO+kxlnkWT4BanGRBrQXGAIs+0QYC/jMArvjO5Vy1TlzoiqE8Boa5s0EVsFKTm8tdQX
KUewO+HCsGcsY2mMdCaBuz69lj3Lm6ghnilB2eupki17oZen4l60bbov0t5r2enQ2YIdQjU7b8dJ
K31BUBfnyjoKCd5pRqAMUDyPZVZ/60VfYCsZooWlhGMSop/vCPcxhnXSVDnPIEOpd8LBOYGqxHcH
KrveMB5kbGxjw3Y31RhvXcaOcirNSwap44F7C3Bs81orKJkzBqaqr6GUdMvvkWNfE4wuTFVlEzjQ
H3RKhzCyGDlfA9bIxN6zCQU1AHL3I+2qZ9m7BCN+2FKcG8zO4VTlrxboNtqxgf6VhD723NX8rodM
Fox4A1JpWmttPzIO6Q8aDOFjaj5HrZUczLC01hXYlXW7hCMnTETAu2Y4RAF5TDCiJqwxLaMmR6p+
3NT+OHGMiCm0PWK+b2aSPIAht7a1hdBzxBCRtQw07RBvdVXXL9bQRB6/TurOVB6VatG2ymOTRMbD
EMJFWJw1hiBdtIx+FGo5i6bO12ZiLatmW2r2pazd8xAyEFb7ST/GvTHvAZowHwZtA3UhBFXW1o9j
a1B/tmmyHS7urBf7vix/DZnwVXXQzliYNU/8Rl2a1HY9eBaMSh7HFShYPE1b2eAsCfPqmrqk3UKp
fAs9VQecSRuEAJYhcyhnngzdU2S72Ay5ouizP6wQ7lS7NNcRR2WkkqZjadFJBXC+bu1hrR3Iw6K5
mECEWZg4Wnb8qPDiS2xSOJi1Gq55eH+nlv0WVMk1VctiM7GMgKNaPapM3hA5ZGu4B/tQsGOjBqDt
0TXwLq6vULEzlxkPLEis+pGcT6ACEzYFCADQZRok+ZNntpOBax2whaKlm9GoH63s26kG48JcrUNm
Gc8Zz0EEgKdBOFeEs3emHlcbYqqlcM1N0y1SGo6SnDIPIx+nmVmWbFMyyRw4uCYDAdKh+lSYFiNI
Wt8ste8U/GghQNOqYV86hoyqqYdARLKj4Gz0zOYNyQoOcdT43jD0Xx0wH1/Ls2eEtiPYH24vrU+f
ZlKgoOStgwyX5ygJTi+HHi8rFXM4Zbu2yy6J5Qi/lovUClkJiOcu5UDRG35DMboVqmO5EUWyH8BL
5WYT4I6xHuXQeez332hEPsOOEnZurHYjtGlbNxXomxHehM7ewm7N89gQKz2PL8aib2wq9zOwym/i
eWHOGdBra2YgohY9ox3YFNQ/P+VcPxAYjDGd8YrM4E/Dw4khBP6g08cq2DnzSuXpaAtlU7JxtAzj
SmRaKap4axqU6I58y9FWrSE5SW6aKZfv6OQ/kaxu6gkUqeCHFbXqrLRiQCOpOI+jof7Ke+VLrYxD
7JrtqR+3hQzvbXvc8dUXha7DK4IEBpoWjz463ZOE/85VYypwI1hchKryCHLGXc/KuHFqTCpDT5ab
FBssOndoUDA6s+BC454zCoPI3KNE0NviJx+WsU+LVMDRf4Je/+rFUw1vrmf5QZI6aO+ocQ2vGDB7
14r65aYIaIWDNr/S59HLZjHsE8QA7neS3+NLeEv1rGG8cywHlrRONiW7CqMgUyRQYCPNgUGNNwrr
BPi2R+xa1fMBkoVgzUMOR5G+BpnFqIkjewUg52dUkPDq+ZCukbQ/2rF4NVi9IHgwLlaW8PBmS55E
oEyxpUTkR0zjFiTMqgzX6GcukZ4StP1T2ju42PFGrdNP8hpZKVcdUorZrn23NSsWgDTYxAgvw/Fo
PTU6UPSUHrgDFKJYBvqKYnoSqTj2aJhnBvPbyMWSpgFlCZF3I6qLv1h6HbGHYpFXhLIeFOezIp8K
gCY+s7Dlbyg1wb48qHA65Ah9qO6Wka5hb5J8oD6NXmoiY4mH2MyTE+3Jsb8UKEx6vm5tB2xJQ4AF
VllxBybRG8/9kYtwRh5Cjw4NcOAwSACjOe4zEOHmLog4wdVaDTaBa1zViiKDDNqj5hLC4MTVZcYq
sokHhHAu1npLkZ7oI45fEmn0zH4X5g1V6yG3x5cpRs5XYr1YxaxW2JtXNYhstB/byK68MEyADlpQ
KZBTA6NMIf0tizASa/kr0hI1JzliOW6L5IfjtGcd7Jst10DSDfo2MrCaFjFwrSajsddxP3fR7JkD
5OqARgga/6KD6z8awLUFDhke48FbWuCxsNEIayQMHfrQo/13/bblJVo9VphA/8lESBZANT0rHb/E
Cuk4gKEnVx3xt5Z1wQ6o5Bs6064d0qudUTb2KE7GYUKSGLK0RdHthdhS7qYx29ndTqpuym5AXzUy
Ba+UdsKn0wuRQ6i/0JBiIYzb1kszQq0ioniOZWBcLZRC8YArqNX1r0Ay4cLPe9LVQNkNM/4z3c6F
Zy+Z6Yyx2ro8OmgIrUT7StnjdmG4Y2ozrmwmkPtJh1zIfufghqq51u2IePms5GdSH4IkO3cSxazk
tRfqhJio09908sanbtD8Ak/pdSb2D2bGPir0+ZDNpvCNCeoc7utWFY8yCDvK9WjYTGP1XoVNvouR
F1oV1zll9YcekFMgFq1+U1xY2VYHMu7fXUDGuNOLrRO539jmX2dwp0mif05Cn3b2BEtJ5ToY+tRh
BTB7qjXdaq0HHcaIoKzM9NiY+T44NyJzbtowk1duhicTa5eP0TXzapl1RynNe/jQzb2xQH4mu+Zx
OPeMyQdraZkRF1B03pUmmeOFahgbRy00X6iiONYlWWsKxsGi4CTBe5BvS9Mwt+MSgp4r6zlEwzKD
g9vIaPHKUzxtxwrHt+sMszc0velJTXHpp5ujqRX2tsfF7Ctc7itdWSom47Ag7ch10I6AfIFNYHZc
tzGa/FbILVB9d4XwuDgPDT7A5sDvzV0risbnmYWtKeqQ2Ov9Ls/NB059NvDsOEyjFvsC9fLKsVTo
eeC80oA9VVnEh0qnBRMIvlYGDNAu0t5qXqTfC4a4ihqrR1VBZ6XNqXmWaJmDWPbeTN3Ie3KO0iY4
WnH6nDTjIclTBk45SFjADkRrxI+Zw+JwTPIPSGabse+36ZTfx0jWnUjZuRmziI7Q8ItTQVdyo/Vg
cWvDmMJJ7Q7TBsgaWOCRGXZhwHexxp8mM05JDWe7RzZYB0W8DYLsNpQg7AT3AZHszrcayrvBiHSY
1Nne1Mv3Ejz42mFSjTuP5beN+kFr1U870AaQWSnjkHYTq9JGGt5r/tjZ4Btl+OOkxUM2syWrl6W6
Tqljju6zG8UfgUkUjq6irnNH7opCJOT7dDFKF84b4hsAliW8mxDX2YlzNKaKioGSXkVBX4ORcEdg
AbCpPjE5KMSp0TnaKLZButSCobRFqBMOzLshnB4GI8YlFL27IZrdOc1hakZ+RGDS1qaAJ8jO8gJU
t62lIsafHOswpLjGG3U8ibI6QkpEnYM+tWNl/O9DwIx/iYgjotG2HUtfgggJAVtCnf9XRBxTmV75
vSgvqKYeXa7jyXDn9wml9Qpb/LEk6egsEss9squqfXW23ikT+t3EzX+jDXlopVq+tgpKpVRzWEov
MiuSb44GfBmeJphRlJbxvSIFd3n8YNaKuAdLa3Em1+VJFwZAKqJEMPsXyEhzxsZTalyLkHltUUIM
gt7ybCZ6ySYHabZEwLiKivGiGF2xLoVa7dhoNRdp+3/Pho1bTFGhRjj2ypjS2xCgiKvcyT4FeCP9
f//L0/8lts0W1Lw2iG9dMyz9zwHROhc2ahwF7ZxRWUuwju0HZeceGodlPagfcP8CYs5ce5NskDxI
3d0USGkpMKdDnYIo0VnooYULN6kS0YmRlbfWqnhX1ymBGSFEIxEb+0QSzpGMDE31BqHauiul9CqA
STezqzBMq+PWzQ3jqJcZIcCDzV41D91HZ1I8NL3OrerGauMAyP5/5K+p7r9EftsMUITQNW0JsrSM
P109aBZBtOhIdUnzwlFTWuq1DKJj0irRi8nam3lhyF4vZycvscy81ln0PTQj4qCYdl1kccXoqqBN
UgAj+6ipJ86mYjqnoFtwAYW4qjoTbSqzw98R0jN8MZSqh4jImR1G+eYWWfyhNeDfjBLESEq6zR2V
xbteFx9NPbwCZV7AgI3mjfVQ4d1lk9NpydPgqmj6WnLc8tbyXNF023kq1cdWUa3NIk/0QzTsK0Pn
4apLrXzIkvCBrp3mjyHPnR4JgFIcfavYluEBtlVGDwOMX4GoeLaGlV0R0qEu/7AbYJnJJBN7RP9Y
6CQmHpk2MO/A0+QtkKMpaMWFefK8H3uTYqQshnVFn7xEM/dsHyAHzl3IjFpS/OWO9gH3172YyFxd
MhFOQTQdcsIfdpVKdrOpjy5K4PCtNKIfre+dzehAy2oyRHbhQngvNPLLfweyZqmRQlzuQb0oiort
TlXPtaAWqyE0wVdZ/Eq73/GNlQ4gdbKJIAi6Lgb471zHAJgPyIPyHJkscIC5fkxEgk0ba2HQRzBw
8Buod7//GAtLvctdcT9ldvSLFweivONU1YenoJGWN2SwgH4HrFdlHxzL9p1InrOGAmpH6Fe8ZY3j
vgNbpSSfkKvKGjnC3Gw0yc3ph7YmPjrQJWujsk86Ma1ntkDo4bXmwobc8YbIPCCnM4+qnFFkW01x
jXoNjU9nfNjlYFPYs4uZloUeY/UvfRrVbduL0euhk93m+hNi6h3XZ05oQTGfNC2UvlshFgAnCOqt
rKJb3ouXuIxT2C7gjaJFtFAvpTP7PeiWkDJPjoXuTYwsMBu9fkznaoFOyoY5JPRxsCHVL8ERkibj
uVq80POEFDpVCFFk5LLSIqE9WQ3M+QnNtTdHMBdNfW72EM2Ka9MDjZY4ir3aTgRNbm+i3McwGBgD
q5VwSPEDVOnm9+H3H5/j/w2/y+vfY2qbv/2Fjz9LOdXUSe2fPvzbY5nzv78s/+a/v+af/8XfTvFn
DV7wp/23X7X9Ls/v+Xfz5y/6p+/Mf/0fr857b9//6YMlpaKdbt13Pd1/N13W/n4V/BzLV/7/fvL/
fP/+Lo+T/P7rH59lV7TLdwvjsvjjH5/af/31D5c44//439/+H59bXv9f/9jW39+f33/++u/3pv3r
H/9J2HktyY1sWfZXxvod1+BwyId5ydA6MlJEMl9gJJOE1g759bMQ1T1dVd1W12gGy6BMQjiOn7P3
2ob3LyKBgCfYhmO7lmXyOul/zb8ivH9J7lKpk/woHNcRpJryhlLh//0PU/zLIchZd4Vp6DxOJpmz
TdHOvyTNf9GHshxdEsomLWHZ//Ff39dfLt9/X87/k7fZlShd1fDd/C051UDhjrvCNqTpSV0wYf9r
JWCyA8/MwCYLETpCGtkILC1Z30yeIJ8WHLpkcqxDiHlPAjjTxu1MQbc+f61hPjDXAxo9h/atAhle
KmEPxBChV0mhHmzDksZceXewqZz/dHL/8z/x529a/C3/8/FNczJtcw6On0/EX79plDhEyBGrvsik
LFdk812ADYCwZxJjBr8AGKHMDBhhSLe/BnM9XpC4tzXDdvtvvpH/7ey5LuIz1+L8UUr99RuRehV4
ucUgLU4mpPXBOJAtgg90Ukh6LZMuf2X/9nqFiN4L1Cpn6rm0vOn3P38bf3sfP06Hpxs2lZyJE8/4
2zX0Ifw3gR/N2t+ROL+qXPW+dqqtyVuYGWEi//yvCWcOPP5jZZgfBccwDMJX+SEshztHt/52+juf
bQo9Pxrr+JzOpQIh7Zvfta6+1JqaDc2JSQBJYL/GOmmRbTD+QPDhHyegCxj1uQHoa8M5uIcAUWhI
kxpinHoTOZWDOWRlC2LDDID826QvYXfGzReK+SeWOgJgeJNvbRRwK24r+nnRrdMrNHLISQ806t71
dtD2eVUF2yRmQ67iOHqh20x7LLMPUSnInGjOQepjeqzadQvPZC0a1znm8Gjw3lH3ZouSymUaX3vl
rFx8z8BOSCm0Uu9dkfSxTEV2tdiJgfP3FnnE3NGPsmjJcKZZ0vTFZOJ3v9uqGPZGc0PT1V+rXuHn
AGDtx7HY0NvDQUqTS49w/jdO+KJijdawNsEVhn+6xyayKNGzxKZhnWpS1vwUeFFvDVvAhHSMCeXY
pmhZiLYAfYKL9pyZY0maL0SMVJdn1Q/92hIRXV/SKZBoaUN4aGp/MYDReoLVEaxd8tiWgx28Eoj0
mpqbHmsyLcrqc6qNbJM41t03Zm9RQye1wwVl9+RoeQFolzEA++MFLQ0EcAcEzbsV+rAqoelVmSfT
GQ9KevmeEcG0dODOXayhxMybRRtVEK0C8GI7uDhFGOFNO+moN7jKPtpy/wyrCMjEqED1W2x7ZWdl
Z1ixLRoU19g3d1qV7XuJ9owt7riWpTe+KFhMDDQ6QQ+2dleocl+Lnki9oSuNQ6EZB/oC8SaQoofw
4fkLQTLxGlVNsLUcK9yYcZAtjEjr111euhv28B+Z0VGhW9Zv38s6NvLAcBy36LZzLxSJlQAwBClH
zQez1z5M0b6PwKD3lMrlQmj0hXWnK1caBPh/s2Mz/rZjezxzrmcIKUicsczHkvjnHRvo9Cwq42Bh
RmJlpkT/MPNhxkcmBDtzmqRsBFwo5rXzGaEMZSJa+GeiTJ57JhHtRNwnJd0u7rzo6r8SfocmUadQ
4VDQ5T7UUYri6VVvmpZVE9mUBmAP6FN5ojCPDq37Rx3xlzLiL0v4vEb8dQ0Rum47KGVsk+QZdw5d
/9P/R9dHM+xhGy3oZOboNnLvpN3oekVPbG7ahaK8IXPE2mHuZJ/dHXtnKjaa5/urokz2/7yimf/z
m8FCoDvC0i2XH/bfEt7TpkgjMQDI1UEGLBwH/BnE4GxHqnN5GTPyhsxEmEdjPtDHG+nK6AIdp9XC
kyxg9i3K3ljbYmbv5nVIE95A0CJ5rtm8hnErfpYSMwuoBe8aeLwMBmPhI9NZFcyy4NXpch3V5qHX
2hH1k12+sGnRjiqLyUaOYvnWJMO01oT+22EAQtRT79+NIEPhnof2Ji19/56XzbdsKmqS1jiF/3x6
hPyfN59hCAcPP2Hlhif/frG4nweXGGFec4ICHPv2znfS5qgpSO6BYFKvAC4zVSiYEbjWz2hwk19e
bC0BhPS8F5h5ZMpyLj7jst1E3ZASiboBuZJeaMD5SxG7Blgl567hLTjXtBVu7AfJWvSnl2DSFzl5
EttSEbCiO0N+q+Y4MNdS7ibFdfvi+tcWUe34q5SWzUikd54hePdn9ALrxyeSU75bXoYqhU4L+Heb
9Wc+q3bkI0MP5CUPERcimgZjLpW+0gMMK73ru6CpQ/sl7Yds2cTjyoBKxr1Yu98hXD3nppx+IRBY
EIj4NBlO9Ayc8FJTsWz1oc83peGMx6joIxIy2NJXtWtu6Z6UPGpAPiYdQKneM9tAp4bnQhcc3CZa
sTRTzHfm7yKezV+aQ3gFkk+Ao8gsvL7Pn8BA4v9A7vTsJzjUvN4rfwhtGw6tupL36l+DWXY8eePO
y5v6ZCNYO6GNhJmWiZ1Xm9XJYHFcwuVCCG1PzrbS9LWqiNkoSfPKDNx0mBjlmxhCjx272SIfN4w3
1ZrPWm7aL94U48nWASaBzkyqliGgW4nXFw38O1dWs25sbOybo8j58VyCEiyFwCdvQEmpqH7BeeRu
O0yET8WMILNdOZ5nrxCGYobcuDFO9Kto/Zqs4ZL5YxgddMdoDo5UzcGYv0Km4+z++RZ3/15RGoYp
bKpwW3iGbguTcv/PyxG0q2asNMbziK5fwyrcNvCyjsRHlNsiIH8lCM3rkOBFE6VFA1kPuFJe450m
z/jV6yb56C0KSxVbx7ieStBh5FeNGRI83bZKyf4/qfe1GbxMfjfdpdveCvJzni0K7+eMFC0jHrIP
iZSFRg4ynd6f9hFRAGsn6eH5dz4xOlZkr8ZsGG+PA15SxnmkHzCkwIFaqoPldu6RFnm57ZjoLigu
WNCmeV9rMcRI81sXWtCbMhWsm/Fb0xr1Exmq4WagBlk/aAxN0THJj8r3MaZlzISC0ZHh7qpB69GJ
G/3Bi913J+blYtNW2OWuyE6JbWYolTNuRmj5i2IkGicde2sVD6BSgsA3V9XYtp+dSwNez+S7L3O5
E7pb//HzVttso0bYb0Fml3tMtu2/q1b/XhxzZenTsb3x0LQIMi3/emWTDhmbwWV/YkKNs6po73aL
3XWgF5NOWbgioyW/ZQFxBI0TGFeo03SQex/fB73EurY2JrzkhTGiNi9pvLz8843H/m++tf7yJpSm
TqgzmETd/l8WV0n4Weg7LK69gfASGMcx14x0D3F/jYYeWbuYyDzo0ZZvYgNgU2MGd/hWEcvv9FY5
eK3zQu4fhzocJMbqqaDpMKJXnvzDMMIkiBmdu35xsxrk+kPuh2+OwQoceUV2JMcnO9mo9l0qaYby
1MVeWSVvRmITP0ILMiwuY5uVBywswPgDo3ofnRzNMbm2hH/UxNp7yab0cI5iz4sZJ+byrYp3ga/q
g4/2AxBhz8vNyNDvhY25e3x6HJjsAARrKeDQP0t6Fq7YxmVKJmNIiW4mJqImL4EAPkUVHNMhO8aW
nQEDd1CyGll2y51hGRhDuxdmAdcjZ1Vr7fyuJdWnGlFOB31Z7luG7MdQB/o/WJ18NiieF0RCefd8
cH9GTjR8RTamoVST91BaWBASQZqMMci7PamcsrKhxjKa59rSNeRA1bjokW685c4PFIRbB1OHAvB+
q8hkWSWe5+/s1rcPtmbE+6gqvixRkkdX+GJromwl8T01ZvPQdGubTGxERBltZ2BOwyowlzoi5Hh0
yS6IlXVhKL5hhsp8OQzF4fGVXtz1sK2ZgDG3LtzK3AD+BItmtC7JyEDScwlhhtATREsW/gp7xnL5
dnsq2DwFOfbrTMW7LGi6necSj62nknzDMIpOVR9CrHWQgYVD9rsrCKIGi0m17xt78EjTYlBOciDB
DXt+OhlbJ4mrU1P2uBZ6sLhpJsKDyNXBpN914eWJs2iIvzcFjkxu++6elOZPcvKeSSt5D72sWLUz
v5VQMxs3lisOqk6Nw+Or0kynpynT1V07e/4QXLgEPTM2l8ugmnsYD2CaKFgYolfGzXSc9VAM3mUs
okszqvyAp3c5FrMUSauZlMIYUifySSHR5fUvXGXq1Detv0dLna4C08XW1JMeTorBVMmvKKg+g4NU
Qbch7qHGnDyYZ5p9BsbrrFuSOJsueBvr7nClymF3t8CBgy7Bsl6o//MLVQSaqPFZNmPxw/FxPunN
VF/LWA+PodNMNPP5BcO+4opaD4C6npnG05lVRbIIIzzlQRaobb1z8x5aZpHX0DsCb51iaH7yOmIz
fBFFyOTBojb1RKII9tttUDP9rDCAvoiHd6ya5ErAsFpV7qRvyI3J1prWg33LU3huY52LDTAtEhFr
dKKYoWii1mNw0djcMdmYfk1BCjCh918x1eqHiWiPhd1iH7WLEkBt7/YXmHS0k8T58SHtUEjLHN1x
aAnnzMjcIrw9PkIVya89RTLEfoyQRg2QqDHNYOkamb7VZ/iKrjnjnhiBp0YvbEwqAXYLf+j2XT2r
d9Qodpphw3TQ3WJbMuWkdA7S82B4wdL3uTPNmC5oZqjnPJDJNqS7zJLdbvUSRkVNo4F9el6ty2K2
pZKg+XvcssNxVwMZFrsyGz/CIXFO7IrQ1gHdjIhOKOeuLEYfLLNEI7x1KpOH4f8f0p5ukiIDaqnr
KZp0MgElAQsXU+bvGM+z7zbrC4QiOBhO04XLOpbVoXF55DxXO3GXFOC8SnxPOL/adVVa44pUD4/+
gvKOCTIZPbIMCudxXKsEaU3kQFFLRI5OsMtP5A5HC0MmeP9BQOCXobCc3MY64CO2UFrMdLR2PzgV
SEWJLjxxfj+uQWnRnfC4xsuyhpDb+tk2YdsCJepDL+dBVk1s+dAbv10a3ocmQOjQGO8dfcv9MB9U
GtGET1v0SXjtt1E+WptqYCan9fD60yT7AsrpnF2XSFqeU7w+XIWdWbZEtMTOcHPHZkHs9vDee6O1
xBFT7XpVNh8er2T497e4pqIf4lLe3ZyZS0PatDLlXTKDpdJU2g7oe0Dc9aIzev0dAfXZdr3xgtsp
ouIerqrRrFf0GeegHBE+N6J6A0C0RxyAyLjRjTWSnv9ktlrJQCBOedf9ziCpsD6x7VkxB5kOWWqW
xL7Z0zrpzJ8mAQrf9aK9OLyRLw8WpjnPI8mIXggwKKTSx+S6toW9QsPSHyUqMcMFOs67gIQsYS8a
wx82jpdpTAa618IGXJkQeLFzYIe/s79diULUL2YgTrGW+M82QYMkIwT22hFleeC1UR4GQPrryVN4
YfpwN1qWdx1tGE7CJTe8mqZjhpp90bGN36CL+JU34TE1i2mFXVMu/bRSh7ZP7gbwDRbhAbEd+pxo
pwb1YUfTTxl18iMiykSgjFxbDy9WZYXPflD6lEVESsecO3RPMSmzNcA4aaA+yWDRn9TY2mvZgheI
6N+5WQV+34vILcmRoEWJu6fqgpabOyxQM83Sc6PvvgVVwHDtHBaPuugQ8M6G3uESH0Z/JVIg+2iu
eC2V72VklZ+RVj0PtVKYOfCSOkpzZzDR6oHr8YZ+YHXwbEizkXxObW2XNiNN35o5KUwKutZV9TLO
r2mUcId4uIeB435PpHozoqpkfwgL3uZ5SS2wngz0G/Q3rNTzIKuJlLv26hp8XQadIGwc/Wz6+CIo
Bp8Aeo7IZjJ/ZYHwBhfsrqsqzffAO5CFFiGJRWHYXlXheHtNoqpFz7ppa7N+l+X3iKHpS9O18Vor
PPtZj7wKR1hLiopG98hMehLOJpfB2pwtwHP5o+7mfN6GpbKfevoJOU2bnFAQ2xdXhe1sIdM+Xqdj
FB+8ASV1ak8azcXKPLq+eo2ikSWFPcgcslqMS9Ek0xx0vJes3D9LEzmcg6tzsJt+r8P6P9gEVOGo
qI4wYYJrV5vapTGfuQeND5o15WzBJBzE064etLiLWd4cmRPQ4ekbG2CR08GjLAkMNIAqIE0Js082
hzuhIuAMo2+vA1IV9t4QfKUSGpZshmxbt+y49GmML0XsWWguaucUimB4wVd2qrBHrvSiTJfsXGIw
PRZgd+xEazok05PtKvdsjlwhHSnZFnc3IUX5V49QvFAZrgOzxWSoo1x4UmLWONdOtO+mYrgoLSHJ
2GzwyDbpyE6AfaoVZikJ9vZwt79VE5ZMl5YLkg1mnT7cawHAfKU1QMSaAamn9OxfNgIIbP8et0N9
e9CJ//vgNJG/RU94id2Q9V3QSSvRFwehnR8Lk0SOIuu9LXC2L0S+PqVTnh4Tt/rELQ6FlzihM2y2
bzaWiX1lAlNVRQopxpHy+ji4mrs3o9RlP5YYlwp+wqgZ53CeDsdt+HMwBArPPvGpHcVWhZa5l9xX
i7Jsz5rIm6eMx/g50bE/RX77Q8vqZms1GiiZZLyS9vklTEC7mRbVe3wM9bbN8Qt7NbYUbyyzV72u
KwSBenesSps026G1N1nlZkc3CsyTJkJ0voM3nZWljXB9OvOE3xl9QzwuyJJAFlTYR2fK4+cMCmBM
4BNCVGyfhp/xsguCKx3+YqN3trbh9SsPcYeG2+3yz1CwDddofc39jQoMr+tvg9ENtg6o3WWMXm+E
cIU9I2lPzqTUrUO4+TiZfR/aZOhoV6Hc4ML7DK1WH4M1sbKfIc6AOJqK1ZAhsC7cukZ2MCDZrO3T
CIFolKb4cAehVoMS3Z5gSbmOjcCCViTxXAKsx3fD+OE6FDFycgxTIv6agCSscw8TpN6as4kV+72O
huVbe6iDGFMTblIcukVHH4rT4Pw2xsq7IMAp8HVM4K1w7hwljBfEccXWlsq+FfS2tkb3pczJOosm
W8dBkhEu4pEtIQ3eJQ4W/rij2AUnzJDoW0Sgx1KWJK00KbacIrDr6+MwD198kamj2RTewbbk8SGW
KE2zuHQ7zS38Nbu0l7Yqp3dr2o2kYK76ilKmsgJjLzQp9s38VVMizdRrZwAJkW0IrqmuJbyZPw5h
FSMHCdWl6nA36mXcrmpha+upywiZ7q7lYMPWacp2JwfQA/h7Prz+HSOlRKtpYXyyaSFgcSrR9+Bv
DhKinSqPf7C1aa1HpMJ/SfOCnD14q6tuXBp51T5HcW48kbXbLfNu8laOoNMQKxfg5UB2umAbv24q
PVujSXtJ5h4MXrRvYZEmS2W6EaLwMDx5OTlBBm+HKh7ksapitQKT1b1TiH9i6sZCWU+5fc/Gplwj
V042j4+9pWF+sPBpqq5yD0URvJJYzBshEMATKhK3SZaCY5liJUdi39hZ/VYmyNkCtnhYKuG0FVrK
Y2AkebOPsuAWG31zQYOUXkYSOtBKRqnjEDWW/XLi1t00GulrafS7CcmhHpMkPHSe0y4Ix5TLynCB
3Rf9qaCzAP0LVt0Bw/6ep9qgkNHlxTMrBMIl+1X2bx6csVDeenohy6nMrVdhaN91eC2j7eY4eNJ0
4ztZsDISXgEP7D28zS8jBJfkZDisgtHM19ZEMkdF6wqsUP1e+fFw5cJipTXq94y506ka2BA+fpHh
jufEEmGXpd/NsXpJKzu6A9Daakns7mNfd/dN4mWrfhySJ9u2urNFnu1T24Q/MSjp5z4N2CTHGR0L
zzjWkyYuTNDCfdwhtY3baPyQAoAGnCBrr0oHznw8jRt8bnv+yfoI/LN7rfM5drn25OaBAQfh02xj
rMWoebLuEMkxWEUZFnbVgMg0w5uKaXfT/A63njM4X5UVxeCfrXEdtfGr2Y/lCWdAtCaFS1vEmeVc
O9m5V3yi8d4u+f0aejHwJXVF6ECJI7mDoBdi4HG4r05a9TuOffxdsbF2EJ4/+x3yoEKP2aCFidw/
Do3yu62DAryf4xJAzR3y+c8w1N9zhT9CponbaaABAE0qHp9aIgF6uopwN7qKUTy4PzDgxaWnXfgY
YtFmKZHUxCixW2i0mkbfItWyJciydJeUSGk8J+xeCDLsXmpcXGnS7nLmTu9G3RL4WAeE31mGvUxb
sjUqhH2eVTf3Er/tkdgHHXnaqkO6+ytOVm7SRr/oJuM8DlL7RZtC1KEA2IDjkY+hK5CZmdiOSfYM
teEXfGLtgssAwntA4zIboLaV7H1bZAQAxMCABKTsmdyvzypH25+3/MVjh6lgRBN60OeDK3s2NZ1n
73A84pcjnewjD6Damu4nQ4XwMsRpvGmqqYQJmJNc1jr1vtcmLBLgLDFuilvfRtM9Uxn1N0Z9DHgF
RY2tp5vaUlRlfm1fmhBzO1vDcIvX/00AH9x0jAUDsJoRb5DWMg8ezuqnWAtGqhzPW/o58Q/pXGOH
nXrRDP8kx7w8WvOBHAbi1FRqvonKGT/cOZU+S6f8Sjp7RcYTMRFkfH1ZBCdL/oonT0btkQjS+oTT
/ij0yUeP5nLQi9+6qIuN9HgrzlkYrapOpDHjciPgrGxCsSFe3DoQw06cbzR+gVEqN36h988+wDRR
pOUOFGV7RhqC+c/R2jONiVl9b6anwYvZvAZqeB09AuM787VGQnW1PdG+Ngnyzkyb7lXP/rAg5XVS
MjryVo+PsdLZg+Qtd/SAUKvTD4DatSv12Gevdc7R0pxsFbn6N86AePFw1LZef0oVD7Ip+vASlk54
aYOIPDQ9OxHOs22ZpL+bfX1AHNj+TuaGfOgiCNSMt2H4otP5w9HwGeLbBIpkPaJo5gM9e86Vx3aL
xlifU4wxziId0EEqFQthbHRLQ7HPCrCvQjmC8jYRDHr+azj+gbKO67SDOf2d7MHspz+awLH1Kbrq
4vlB7EYHBExJt3cz+Ub6xAsScdC+1+hisJUzbemznMS/wIN1hlNz77I9nm/omsf/Q1nZtG78hm2S
lZ5rG7ioWyXfdRE3z9Uc2gt9PeF5+FRtYb0NJOaElbAOGqJnUrxJ+p6bmChEXsu0hwaN3gefCufE
oQt8QPaAhTB21SoZwJBHeWqv0ji1drNDoIBGSUey4vVWIBObPxV9+rPJmwZuPZPK0Zrce8hvBRs/
1NSXJv7cpFBPJKiJk6fhCOGvSoBnujooH+JKm3UY0X1CHx8/JQYKa/oKYsPZBWsOFO9Q5zVWmrad
lUWmviB3cdr5dh8fiebk1hEDThY4yGOd/bQ7Db5/blonM0s/QoOpjDc1aJWjyswWYLML7gunPRlZ
152QtRX7qCUVvGtBAoWTQtE+EvzCRBe7cwHwHxr6bj57pZfbtEo4hVArvwOSSV61Pld33zGfVRHT
xX08KPPhoTD2gt4GtkKfdCiKX4arEDOCGX0z3AGfoBkCIRBimxtTsUW2/DMTFYlRYet+uFUBmw1c
yN5pZIOMPzpbaS7OBDLU0HVzC3t3wuo/mKhiKhCJHq+HE/lyw13ioeGNu6qDT7/tR4wR4EgRxJgH
nX/QxWVythhxrMiGZY6ATymw3WCfeVF6cs0eLNJIvRixN+7uDvG9B4ZJ6vD4Kh7y+ADoRLCacwPJ
marWJdcpBzZJyl1yqsbwrElndpaDTitNvOds8Cvi9vL6SHtjneVCvqusfkWwrN/sIbKhxyGH5UHN
Vjat1k1mUMEaOldfiNB+lYxdGK1OV90arVcnxWBCIuoTcsjghQv4LjpTf+98akMIAZi9rK+8xlAQ
1aE8TylulYRM8TFwi3c5MJBRQdrOL1iUxBD4D3iFF63vflHSaa8WKqR14OJlKGKwgZaT07EwZLY2
Zkxu0TgIPQbY1xDeX3GgjzBwa7SwH26WuevaltxivdXc9elDeWyQVZee5KB8AFYBUCAysIny0p69
IPhhZGG4t8PRv+St+Z6ZPdV+TD/sqRyRCjSxd9JzEVAmhBqsCMffzDFBrx66VjPgvxN6Xb8bp5af
6ru7NvMko1g/hrRnXqMkWQXDbGplBf6ondw7+36kv+I+RH3XViQzzh9FlNnLus6SDSTQ59CI9JOl
tca6DsJxw/K5iOa+7OOQmv7WjiRG3BEneTA2mfkETCJcpdwNZCfgAGqr+jOlYzbHKwdvoGZ5TGXB
a7yqNlZhEZ3izT1nD6N263ZsxYOiu/ZZkx8ZwFEgIx7firjHZO962ya2xltvhFtUMyZckSz5NnUd
M7hRYH4wk30Sdf0Gp160SCvTJQJGt3Yg/ACkmXOUzuRsSEEHFzEV2a13oHUmmu5tU0UTisHOKujK
6qCoUXwszkYaF+CYKD/6hMYLA9jx2tATfTLE+JoEifFCdUMiBcbPHt1vWuNVchKm+iOQsVsF6+XY
sPDLftrZYADPWdRCyraMj6xx1JEQLppF/efjg1f192notlMnxeFx0EyFeKwCFMFo6lS4UfrNDM13
P8mvbeofSq1on8VAExRKNbg3983PQuzAfSi53epwjgkwui2ASNycJcmEQtO8fYoQeutTwxS5nb0H
PWHbRkmIfU+NcOpt7SP39UtUyOgrCKfLODSflgzhHMTW78JrxZGdkrmAOem/S/c31gBuG41okd1g
o50SKSwbS5j2DbkTOZ7SGPb2gJRJtdW0q2aMzEOWzF7IXjbd2K+94g3td3qDXlK/TLXlUn5N1Tpp
3OpFT8w5sLdwGLvl6xz771H6KRg1g60MFDS+4ucDssrx/SBFaOwq2PQDNFtrlii4BU1V27kldtxc
xqAj9bTi9xeFhLEYu/7TqMpgq5Rv7QmLmA6hBA5DKC3gD048hQySBafGsBoXzT6caEQbIBfYUhT3
aQJLE0luFGxN4qiUqeNcc+DElBX6CFyI1BOUwfXet9lxNRlkTll9dvGUHe3W+axMm9i7uWDAi0nJ
2kJft/rEW2YlPcQKXOX+cbDUbJ2b3WKPP0HO9LGBMdEPsJwHXv0khwfHJshwiXj5RyXGaqOGlC1e
6kFqCOZqO7nTU0zPTorgh62i9fRIG2sLxzhpWEAd2tipJ7aaDePal0p7hi5QcTeQEQpEEg93Zo0L
9v8l/kmnfI4SuWMsBCQtxz0YO6Z9AVwVHQNQrcuKQf0Tm3TStlpTvyGnK2ireBJW7i+69uM+7ktg
GklJVGKe79q2XqLaik+CDJ1DqI1X2YhphTvJBtfktt9aHYp0H1Hh4JSMai/d6jnlUYyE58rUfzpW
mX6SIUTtzEcyTMZ5ew3djEQfJtCYSuK9cOiYV86LRFm/qbOR6TT74qMWCJYxA4GoWRSsgLgTsQRQ
BtURcWKJ8Zppwvnu2c7Bx4MTPpUtdN2q+gbK46gAKy9qboy9MlQGUacTClKXM+1tZyQ2oM+rReP2
AX3+mjpXG442Dch1wc5jX3Zlw2yhShaDKNUGVByOCnrpF5Wwz9MSWhtNK66oQKO1pisQjIn15jwG
yfj/ACBU7p5z9Av6wlYOwrwEerltLesDJ26/NQokrDwJLJv6WC58fza3GkVxtv3upMdF+5SNzsvj
1eGy9wZlYS1BqLZ7mRu0+6qRwS366y0WoXCZ0YI9j6Z4FQF5WY9Pfm3cY5b6Y9BjVS6qIPn446vR
fhVDbVw9F63iCEVjTmD3by5GmS70Yhb7MvxqCarHqIkvsJT5kolNfmXNJit3ZO4tm3zTzjOqMD/2
wsmQqnGt2sjvdo7bHlvm5u9CyPDoJRIcL8mhmyqTTPMd5IWmYtLnzXzzBHwP/jmx6ung04oqf9Tt
2O8t3yyuFa67ub0pHas4hgoIaVlY774n3xMhrW1joAGqOK9TfnQASJ8h2uiXnPr4UiaOfUitaO/E
PImtyklBSiOL/Es9fYenDpY9jvxvRh+hlIzASQ1Ts0EdoW8G/ptrz56mC5Sf/Amg7S3vTQMsbO2/
xeWNmshalWWIEEOS6UFJrzZNPzwIMNG5CBA2KcAhG0HA9QvL0+8hR6TnCazLrWtqK7eNu28+V2v0
0+lHNTMhqbzys2zIFYZDSc6DIbRdm8CyJa4gv/q8HZa4pcJzE6gL9nui3GKs2I6tro6Dp93ASLRM
CiNY1YPhE6riS5yHHPCmmsdID+oNpujvCbje7VDCyrbZMW26QcR3bFSIg2FcHh8fqyHZemCtYq17
eaT9uLoATAiHBbz0iFmGcjyqJvVJBg6FVp3sutjNro4/fGP4TmQr/qWTi0zBnprxWSXm+GzSiC3h
wArPa85DihQDG3u2SZEsLVkkIYk4U3IkAgGnSpbpK7/WFFqPyT+pEsMzY94+aHeYffj0OJRgZIsa
M1OjnOrq0Z5J9SRaFGHXn30o1KZweoh3sl0bowWLvRIG3qNJwuhjr1jkXvcEEFd86kHxVk3klYBk
/2nPAUwxeg9SxIhlT9vyFZzO0ddhjj0+tWWOmEKLiX423XE/GfaTo4yWkThGIYxgKl+b02jvH4c0
UB/gjMN910cI3oxx2gROiJ4Vfi8anKyF3KSGYVMQnXozsza++QqPsywPTp+9EZpAv5Ye+qWLmLxp
ae6vQYyGpF2wRSh0HU4MsLCqKceX3Jvcl4nhKMZfdk7IGNwXJntyGykIunVQbuPQlUcxGd2LnFAX
mLn9a1IdmJ9I05gup6xcYEkYCav0XSO9Cilh1f5gyrQrQCmO+ZAyTaQGS8b/SjJ8fCzmDBZ2Km8d
noh1bsHJ6MP/R9N57daNbFv0iwiwmPm6c9RWTi+EJEvFXIzF8PV3sA8ucOBjd7ttBbJqhTnHJEI3
xzWbmY+BIZl5lBJyRBrL3z7LnuyeEiMQDsiyiLCNMK30uUQ4kiZewVvOr/7753nkmxtFytQ6WfL7
YnrMg9HU/goU8lVaBJwPRmk+jgSJb4zerZ5zH38t2UIkewP8Z6zoD48RXxXSwMVFxsPwqHn9vDm7
loS+H9mEccNo9li6+vUJlzYhPW8o6oIL8zlEeqZ0HjJvjg5zwCBg7lh+9wNJUt2w13YNTKUCna0S
pH1tO2s078EF/kl6tTwvObUdvv9pngxQSSU4US8HZhJVFaQ4lhY7lmL/onqCbxsF8SEX0IgY6bNT
6QzFaA6eee938Kqrub84yw+tJGHKHpFPRo2zK7RKjp5anPMGsy3RFBD9Z1s1nAwOLmYnd6HmRvVd
LqJndAjVzR446ZyGKcoQj+9NR+rXf08W+/ljEfMBTzGvWenZORKZ5ae0a82qMv2w3KUA6okuS949
HtbDVGTRtfANa18qvsf//SkMy/u9+wRSyUmYgAiGSWtbEc/336/nkI344LBpH0yDc8+pptesc54D
LCUnqaHwdbgGr67FeLXViKFhhlyK0tvHVeDCr8CZjwEEnOXKK4PT4IaHmuV/1sPIQluzqlz9GHIj
IgZeG92eJQQjhOyYlfFjNhY3ieEikGxmIQroMFoVKNXqiXSFOYMd6N9luBnU5G81hPSRQcKFtfz9
aBrfBeqKtFhA2tq9iPY9YyFDzBD7rO6IhAPM/8mDJrloVYDmAUhW07bw9TvanBMpRzqPb0Ijxpo+
HQa8JWm9OdG5gT4HpM1770lLs4+IOxBim2Wnqg/vurk/DALfoNf98iluEse5C6KznI9x967Ep91Z
96wAOXBicEc1L6U8h+rDKTMMTsxMQiYtcb3xQXIkw6lfwADjd3QlvJ34yZ0QCyeOgJUSfRZD4SZ6
dVHTsomc+ErEWLDlk9r71Ggz7Uc9AdhFRpLA1tbM//XsP7X1d2svoY0RY4EADH6/b/WP20wnINyi
2MMapQaXu3RGw0eMjRkusJXwPvg3uCR2zkzJXubkxRQfuBcObX4S4TEyo7VZkC/RR3Aw4Ims/X4+
Bc5P+VUQuaKqa1+Umwx4RjGdgg5wTHcJPUgKfPu5prdN2v6YzcVEC+A9Tla/8Z1uk/TdJqyeZmva
xAa9KiJVm3V151ZXCdKnNOZ9NxhUrABvqRpGrz8BS12FsABGNGKzOa3jjs12zgi4R/VmVmoL/P0w
i3rHxbFOOP67jCygxFpnJF1XzS6Py3UXvUXCYhOEehMcB11JyrnHp25Dmpnj5JiH8x7V47opCF8C
p4vDJ92mLqPZ6jnBi0xujKRJiY6UOoForzNzZuCFRYrDlHSKmMmnh9ZuzI8omIzQI0m0uOBy3tia
ODPmYl+mDrb17NCGRJsQQKeXkkNBn0IEvXspE/tXEoq9wpgnxl3JW2rYB6+nIHR1QGiuOk5Vdl8Y
1jZIE3x+vGEgY7LsN+NlQQp1x+RtZyUWbRl5va41rAkQmL6nBOliKG9zuUSNtV+kMe2zRL5MJpsW
eZVzt89xqDSc+G5GmFMK9Yi+Uur2mPUozrG+S76iako/PO60cf5FJfZsBvE57+3Hph836Hu+Ss3F
osbnPJTWHd+N7Wx9kxPDGoVPyLdAaPV3aHWAfTn3QZcXaGOzLZkbHu9snxl33A9qt8SDlmQUVY2x
VRMiVWQBg51u6jLbIWUBhunmD0SG4C7HnRUxjgOb1JmYhKaYiGCxCaNkmy4ovW4BcKunkeC+ZCB3
Eb1Oisk7Y0CXyWtNxHmNts2LM8Sk6akd07XWOBJDFZ5QF0KQJ5qh1CfcEXuTBQQTz/lVsktnvXIm
DmOG2Vr/JUqStxXanyU8O6Rw1ySRlxT4YBuHBx8cYObODw5qct8beOo5IstQ7tlkHqoiPiouGGc4
sNU74TMBbER+Xzq9sjTGHNi5B68KNqlx4n+G91Xlzzoc9mSz3osN1QGcVIA1CwZPEn9BuIwip1BK
934sfCR0OV+ynpPaxXqeQKAlrpl5hTTybZNQ24uReVPXwqz0T7ldPOO63jGTQMnCQV6ymDdwidZp
TKhrtKEee0ukRzgJYvKWYsOCdUxuuU2QcVAz4GzxT85m/hTl4l1LuU9YZZkQss2ZYOnJ/wfvdhOM
H6P7Bbbne5jzY1gsAfQzZ4v2/oAi7TQA3d4gIiGcb6w410n1y7AIVZrYhzU8zeRtgtO9CmNg5436
yezPTCewiRzWQdUNKCq4HVJrUKDuHEt+Mt1YS9vjZHLhGMMW2Om0Vpuuj1h2Ma+rOYl5bJNyJ0JG
3zrc+FazrcrmO2RIe9BzQzqlB1u8XOfKYsrL8qVFg1NPBszGdkueHDZ21DkkkflRcyjdcjsAMLCt
gjT1kF1/tl/I3trGX0vAUMwUh7M4E/X7FNG50Sk4VXox/OYQsqY2qvleqvoi0vIFssx9gdSO1/+S
CPcejMGGUKOdMYrNXI7MtPw7WK+/uUMcdPokNbVzFDOusVZzBMAiCs+Zng69bb1mWbP3fATR4w0V
YlAHf4MZ7v2R9Wkb7EfP3QsNyRafK0nSbJWysUKXKOChJghhquOsyr+Gjxi5/6p05ZMshr9qdLac
Qnh3+/Qbt7LaYNRhrFhaJ1uGj7NAuBongHibTUSgLFf3anaiY8MIED7HRtk2Ir+ObbTxAQGNU5H1
QO9SCKf/EVxO068sCiYw3/VDGi0ouoRyivNLJHthE3QDcZmYr5tfZOGqIHOFSdsqNtBu+SSbVckP
OJrLXMOSjO+ITVgHEJFUkD+HsNfcfkFQ1vvUNC7KilhLNwxVM7JRGs4nO/OI0ZEPfphjlPkvR3jL
ZOuXXvA0CRMyc/CqzeYLrWCm2FtEOzMy/jLRXqqqAWYpd+7kPXTQot15POQ2YdKOu53i6q4NyEyY
AxMyDWiH6Z8LUd6J/iYbY5TO90kRkoDW7ZPO3Q1+ffPi8KlK1U6hl+xgYYwRxH2SbyrrEKHuXeUa
GhXRU2YBELv2X8wJE7e6KzyGHsRO+oDpcoMAdAwkA2BhHN2P4HCQ9sGcC3lpwr7QLAQg3sziYwA8
irfHudUJsNYeACAhGNuUgLRc9fRAlTUeLHY8e0EGeF95W51Q0BZs2jZC3gFqoMKc+XALwqOmTUSc
kcpYb6Q+mNMEGQ7S2+q7Qw/JJG3r4jXAYmW5865yO4s8k3rnDubRdcnVQQu0xiYO4ddfW/m3R/fe
Z9GmqsJTZb0kwFwjTKeNLLd14b9BigWulxIv6Gyq/rW0KG2kCdwu2UmYgaFr7lrwftAMWUvrm1fK
xxEFTe+rQ2b4DwiGEUknKHnbnVsP64a5sAUUw8jKz24hUVlG+tc4ERdteBgqvFLZ1XSbFTSZuyhW
p04/5kHy2Pr9WWZofwB/+njrkVjF+CF1l1zNXj45hB8I7vOegHpsOMFvnlKGCKZkK9JVmGKi2XBS
82/0qxc5uwkpZ9V0bJGrbOZm+Bo03+WZ/Rf7NZiVCl5t9kiiG8EQFsOsEm4dFVLUVfkeij7MOndj
slxAQGhThMaspPFerFguxlffV2eigu7I2P4HHpHRwqhumZE8VLCFcXLbrxI1Qg+CYlVbyK1IHolK
MsSytpMAbuiXB36CsuefctRTgWp7NbDRk6NxDOKx2to1oLeqXTGSWuhIOb1Ewtrb8dvF0f3nNcGd
35t/aK8U9lEBvGDMOb0I5DWts+gQMSjzHdzIS9SU7+YYPOULDAx4qsHzMhocUB12/M04IdNS7i3N
/R7kckparl9eAmSLa1XVCep45vQdqWFN9g8tuVy/toy/Fs3XP0FeLIC3E7E1zDsFTp2pZfNYEPVe
N3ayNt2iRuVN4xlb8Zq3Fvx4t/YCQm6DFutO7u9LjEZs+cGPTxPh5Tb3pBCECmGW2XroTS0FVZOQ
Gv6chn/aNN/AJ3mm4mxj2ekM+JSGMpfe1g3Do/S6PwJSKZkaCiBnlOmJVdxoDTuy2wgcEppCd2je
vfzF1wYqqQlVN6HxIKqqbu0PJvF0GnjnFLwRCGIgGGwmiFiXCQbLJrFtMLJUX0g4Mo6eiD0cQEM7
ncYtHs50ta1JzgjLgnJ+gm8es+oga3AEG5i9LqtkezbFho3wx8gUfI84/j3nL6uWj8GS87070CkD
xv9NYoDG2az7fXLpcixHbZl+EiEIGrg8jj6V7gRL35yao202t/8WcfDnV9XsCsTI7PCTz9Z2SuLW
XDqIQbxOzXQFlIMY0CNXd/LSeDMOEKvgl1mla69ng4hQtPmR888bz0GXvIBouv33X7AxzlejcXZk
cVJe8dXL4bEmBZfgIzpDRnWJhN0qjEXqQDoCT0XwTobSrmVQv2KacCN18q/qsw+OuUOfEzW0fFBj
5J5xvPjMZPW+sYf30ZITM1vx7GP24V9PIECF89KPPhIyi7CdWDiUboZHEOAIzSxnWsjQbm1m4qck
a2aZ1608IZxdwrK275p/9eBWqxEB+DFHMZW49jkQ0wNxYOZIhoaZ1NtWBT9mRK+bh/eWYb7lPvnw
5MjQIDBg011x8uHTUXPJYiVYi3poDAZTd6uk8m+Txuqu+8daVwvDltRcPH7sWK9pjxUyaXixK+Yl
NXPeLi2OjoooDaY3owS7ky9ozsaMr26klkok30QiYlSC8q8wy19NiDhN+PinvO/KAow2uC58Mbv7
58OgZfZWsf5os/QlJ0F4x1LnM0PsjFIAUa9JAInB4o9Dyv4GOgQ5srtLFZqE0CjkKb/5HkvNPk95
09Jqm8lTohCAIBAJyROY8VggzjJ1dgdL/4HlU71KbOdTQhEdq9Zb65HFoms4LqmbG51RKEccAAVz
fGIdqfXsof9K1a9JAt+KGxiDK67gVY33jvUJ7vrppAq3Pk8sLALbIMpetOPakGozCYERuX/12R+A
zQU3yjmwINB2TF1oxF2u9dK2V6lVv1UhxRuZapj3I7WP8umrcN0X9ua4h/QPdci4nr8bdsF0PTVU
6TL8Ns1fM9Zsy83ZJivJLVZmHRyGPJ74wLDe1A6tOvCsoPReO7zLsDv0wZ6oLJB9QsKb7VvvoNYq
nn0ySPKHxMV+VzscMSIm6rF5Vmn8oZP+NXQedMuN6RXvZN6gD9EaC7CbUk6VBYSPFkESkUesp+99
w2Um0tb7Yk7f6o7IjIQ5O3NlPOOs5xvfvHQ1MTXYem7kUN0qDbLVGonDKHHG9zEbYbP8cj3699SO
W5h9nMlThtzDYzADVeS+j9zFP3UTDHSzlI6GXOEHXMtxPNwNgb+pu/w8jwhcEQEY7vg54q0cwv7a
xcEpMuvjgnE2fOeeDN6tkPmBeL83ck0Vkv3hKEYcHwAJ0gEaIV4YrRbP9jXuF3OJ5/La2t1mFgEI
LxOESYHZ1q37z6RIrqXFMqTRn5ySwxZ68mMZeegcHURKIS2sjj7i0LcYkGHi7XyXZ3dJG4uDg1c7
9yBOecEN573h7OumnyEwPtx+Og76AXrldaxwd6TeU1wY3xmaMsN90RYDCFv8RJgEBo8czIh1fIT6
ehyZeNYNm9kGfwM1hD2+JMJ8ToP5QhzeI36qS4wxcTWaPCNByreaKLFDG9qbykRRbKQ0qmUFKswf
+RWve8ulPtJ2D3BGSAVjDlaRH2EyVfcS5xFXy3eWu49ZgMIWO/6wxDUdy5zY5wTFIij9H4+spZWc
e5Jkxu7VU+3NDBWCIk+9CzW/6fjaFd5jQZWI78KABqb8AhIqn1FN0NCmTSRwe1LzVCywkQ3eHiAQ
liVhPIH5BpVLusZst++0PajKbJuozV6S/ZUfOwWBD4gNa6XmzizES9L278v/U+G+GnXPTInpmes9
eSS79714XShskRt/j7b+LMsUWZ2d7XwDDckwEAGdAplTwyUs8j9ijO6aQnHkkVY7lrQY/30OssCq
qboHiZiSJGXLGa+D5o4iTm9JfiifZGMcnU7fgsG8dnZ6nCRJC3Hx3VAwmKN9H1loX7uONFYqlUwM
kjEnAGo08xu75u5kSKaS4dko1I/NdxZvvUtGFjMsDOVcWk9O0t1sOwNkszzTgatBJZf9qTNL9gPK
IaiRBsc2D0H9kHQGucOF+csC4hQ25cFAehPI9NFL6h/qDcZI89/ykrcUXrn5bjcUSJPGNQ2fNKry
70HL6xCIH9KUM2IKCNbKevpEhAKA4EmZRWaPwRMKDQPrortVPG9JXX4T7/EPBcEDnJhd3zHMEjPB
SCGTDHVWzXsyi36NAQqdTRo/1w4PYev8LB+jWVr/wiT6goxNnmz141s29ieakdFqjNVENBDW74S5
fA/nPlj3hRxXuooRv1K7Lqki/wJyEl2YEHy7SPJ4bx3vxDf0Dtft0dayXCc96OV+GHfaNje84nsU
3SfYyVsll7Gc04pVVdokLhHjZWZ84+Ochlg6n63TrQELzitt9S5DrPDqLo+0TzJi31goxLPrSHjF
mhG4LLpyT2BnglvBKled69K7ubcxa/4EbjJctda7NbI7gyFGNo29a42K1Yljj2uIEe+oFxgElv27
7ed/o4vpQeAPXneN3mDynnbIqYj6I0JbI55lR3exvBGGdISf13Yf7JjZMahnQhZrvj+5FZGK7XW3
nBm7xl1TkSa8MkoIJ3XEV74KzIuZeWBTxgWWUgWXSIPLyUzGa9WAzaGjlFVIfHxyOkJAoKtyAJXV
9OgQLcK94RoYG1DEFC1D9N04Y7FlFpAID5hmCeB2dIlBncHKQvubewam6NwcemyCQRtih5Uvj9mR
BifchlU47Gx1Lt0WRId1lW1278bNlyV1RCZVN23kJy5yILWOu2oMFwHBgO5hsPFrFia4lYUM6Off
sjAeVM9RVDJlRtJWVB2pRcXNXwC6XeuU64Y4FoOvMV7cuyJI74ceclPqgubMnWfCa819nwzBrjXn
Ba1BezWN+qX3HWs1KFFvfVbMZ3txQbiGd1SqiE59YQZ7Wei7eCYXMq65THwBe6B2ol3FvG8dFkes
DTRIucnQn3Ug8sMOujxCYtPs1bmtP6dscSZo6oOw4m8yCuMI6f5MYGtKZScHRiefszK/dehobhJ+
j5gO4FKsbd1R1Dmx/xCIyCSfiNziLBXnyhmBNkDKZReFupxh52h5ybrw5G/KgnVFFvEZYG7M7H+8
c0OW2TZbjpDfm3ntVzTSuNUIbSmxisj/FcE7K34+uFf4MERYmTpZG4WzL2zCcw3srSvfKT69NnpF
h4uFV877hAZ9P5H0ySghQOUG1Fq18c0O0R/0HZ0VmcZ3ENHN6pHJFUEB7fRLxAh3Jrtnk2kvX9Z8
rauA7BZRX9yaJAJERn9o3U5kth6SrCY1HM/GqvS4d9txO43w93tAISurSv7MBedely/2RGi9JenF
nVqRWHZHbqex74zp1CoT4VY2vZLSPq3G7KR7Cp8ypuky2uoRXSmyNlxmNQ8iiKHhhQweGlvSR8J0
ASxQV+Nt9EDpZkdp0XgBvuTLTSta4smJobnErFIRh1NSlaW57RWuI+JfD6FjocLP3wYE+3hHxJvH
/tiBb0AOr7GxJ0AzCnYA60FULs5Il+L0xClHNEXkIbt4AfzRgywdXZgKXQU67Qr++/re08S/Ev3x
1UXTyTLjs2fHu8Jkn2+3DwpPW2QHl3qx/vCXC71MERY2Zb/IXT2iAQKXoZLZdDuPG9Emyxul4iln
nKBvsW7blZsBLESBxprkNA5+gxYMW09MxkYqvHds9d9B0v1RHn6ESfqNn2DtYlJMEtYWCesxPZHq
Vpr/fD63dSTzU98j9ivnCnM9ozbTwmNUoFr0e6g2LqbPAfkHZID7GtUpEVTrRXC2+e/fJkL8MFQj
pCi4kx0bsEayYC+ANKKK9DYebC2SDE6eTHBjIcicl8up9CXHknhBO/ptqiXIPrGPXpN+kZ2TMoD7
yPPmIOryEhnz1jSaZwRle4c6UY/ttbaXaKX5LSVwzGnqTUL3iJeV3px2Gx3z+NQQYrspiWvBS3Yq
GCLyGgyfvoz3Ea4By1lIqwO2WxVDAWZLv9bkQIMFQnJE2xBKzLreE/h8b+X6Gzyh5op4C6YCvCqi
bZ6secBHNQMnCtySqclw37Z7QJMzvz0/Kp09ZWXx4liIE43lCzjYKNq5f2EUkOiZJV/5LNgCo+nE
aZk+zGX+0HXWa+TMZGHV97MglbS3LlVm8gBbLcYohQ+C7b038EcKs3udvB9Lk7TQdP5zW8UIcuDy
H5zQgFJhnyPeuQi4YMRMtW/7iy6TW6VGrlU5XbtxY7ZkmMY4wnMvf2yH/lR30ZlhEcqF1zCLKQ/w
2riJ/+oOn9Wc3GxPnQ2nfq7K8mJJLNxVvzOGmS/GAL3J9/WXY/eEB+CHQbYruBQIWQmYFhlBMrNt
7O5bc2RRTlEL18NftmnE2t5TRfCOdzE+XsL+NNEJ5I6tZWq+NuhoQxdkcBZ3kEaojglzDbzxOlP7
roxPJ6fQU3hLGJGv8nhE2s+b7VUuddgYfaQBwELxYA9ghvGxldStxbQKPghl4X5JoGBJAjLodpiD
83AvK7Y6WbnoY9ntMZ1ro8dUcUyX46WGlXGqQ/8Bq86fqKtrF0w/4GjWWOifU9KyCetwUcf2S/Q2
OmtnShNMKv4XhK2XVGuOw+W76QobrkKdvQJsY6fCAbAKOOEYcg+4ePzqGXf2Z99LAm8TlDgRlD7A
cvM2jbaQUYMtBk9Scorg0Fbp1aUE34kgILkvPls2E6W5o0cqUKnWl5zXPwVRtQKCN27AUTAD2QUy
uhsNcuR8glRnX7wD8X/xyHI34s+sbW+UwXDgU2qkPAlO1sAKj5ubq5Fcb7d48VJ0gUN6D1RmgzDi
/q0soVY7osIbV4VoJ3z6MIlDMez0e2Y6zdbq7CVisy52cpo/UTw/F2XRssi3fkhOcln30kkmgi/M
oCgqAm+vSeDbwa3fqqh5BQSDrg3X3rnEEoJ61zjy3pHFTUKSJwlr0VxdmMCYD5PW4dneDzZVuN+c
MLChQyxHyjaRBkxfdcCQ1ivTlV4stJ1d3dvJvKkzD01CbL2kZBmTuSTfGVZ98cLujdGpt3h9NUOr
o7L9+ugI/dZ7aXoY4wZngEeoSeSf5RA07AMR6XeaJYtIFYJpxolY1smctvFxl9bHHAVvtXPxSOym
dMyZetTGU9DnGO1Syofq1E7TfVDlMZGFoPl0/IBhb5kgR89zswtn8edWA44LYOCkPJJ9YDRnvw/e
rPImWx6hQTF9akzeDZQuJ6WDK4mMq0KXNkhDdCbFEsZikAgN0Y6lr51fjZy4K1VuZ0hJ9K7tgz+J
syQ/a/Y3E4J3YtH9/RC85AQGURUgq+gq88tC0JRkFZWFHP7q3t8EC0ZJmsNLYPXXYWjXvuZvcUNJ
xq9vZivLu3CqMvZqbL3yAjwujajfcZ5Q91v6QRfeGriiIhFUvo19/hhayRkx1nlOqbpigpGEVeJ3
hcq19nlmkIwyZJTXqbJoIlNGKIWV/2htY4PGA8Bq25NoMYEBWN305M+evw7rO9JpH4agwBXYvtZ4
vcg4JY9ZKYKaEUPg8+0+Ydd8GtO2Rv68wkvlDQ1fgYaDsfNNfH8+eu/XVOTEuIQk/QwXmWaHuYvV
usnxs+SApSyDSTn+ougEMpcbO6Ku+O+PEfnblIlnXAnU7J66ztL669lZrOOp+GS2AYhpuJsau6e8
x2OTDPVrFNhnVHleiUvXGklmEIV49KVA9MrAY8jO8OFgxjHMpuLsLjEDwVXikK3DztN3pzM+8mSt
M0wFuTCQ56VQfeRbrNoArv2JpHf8TvUbC8Hb1BjfaN7oSlAlhW8aZ3ocho/IrL6G1v+p0BPNofNP
fiQWzbQxMXerSR0fbAti3rgnC+ZdoD0Fx8hz4FtghMf2O+GCRzCenL2cvG504tEaXpN1KAyVUkkh
W5GbNH3Lap7MxAqfpVdRUnV7ourNVWWxehJO/0+XwWvtkRPUJ5ZJLentco0eNMOe0bftd8ia3iDi
pSWGpdfjLwuRqwkgBpDPwRDQ0BECspyuD641PqZZAx59aQKcyT+bNQVkD24YL9v4yELNoAvDJYZm
p0bgkrtZvvbUR0n1P4Y1d+uEG9zYlzFOlcBr+TqkNZeMUe3zkY45Zo7kdMG1zc09Ztt0Bbgw3yrR
JyeCSy8DHdXBlNWTV+dLOFheIAmCTzUk3NbBlG4sbRHKbDIeRGC44WN/JFAFpWBTPdq5uotkxBoZ
0E6qfbWKcmPDGLYlzLxs1tF36KPMSiuAyIBJY4pgda2yEDiFdBdhi3enMk4VnuKKIqzEYzo18W5W
FzesPsdqwFJoUq3PQh2Zj7KvDaDhhmyGi7axtlPGoZp1xCP26LMj2HyrsLjva49+U6ItxHvPWtoN
MMW1lPF59mgaAcCNmgjrNjdW4yPPGIeFRQfDe5fA0O8+teaKVRkXk+VQzqrOVqyH/O/ad66J5941
NZ+mNLx6b2nzB+P0cspoUk4kBBJgu+WYbDrNRBGwGQWicE5mkry6YB/ZKlt8mjnPm4Ee+798ZXrY
Q2EOv5z8EDXkgxAhqKGCnQXtItFq2Uka7LQlEy9cNOlM8zXMvPwAiNAA9+LKVubAIaEwfhCZy/Ya
nU1FKRzVt7FsDbI7fZI1YQ7uzNZrrx3s4FWPlGon0n6vkoCwwI5ct2KEYCbru6EI37tExBs04W3i
hlvhqg5mYDBvGqT7OZbBY2uviyZFBiLi5yR0sm1amhuy49hXGCYqnKxGaR0Iwm6GMUJ9MBPoskQZ
lLAXKLYMCB4+80SmXqh+muecjv/M5bKL3fzJgIC8F4SLoRHpjYfWjWDXiYRpE1Ytp3q2GWidk9rE
9F1a+TarW1xwqTccep9nIfFVQ9fnfGd60IQ+OxXNYBZvnZjVtBmlFxZ/KhgeKODDrS3df01Jhkep
Jf6QWDxasUMcVMtrgDEFqnHfI4d3KhR2+Ux/E0iIcs2tFBXb4YHpQkRxx2ruVAWFccflXq2ncIKZ
tvR20XRzStbLKUudE/VAtXU78MIWIjS/SJ61wwADGTwZQ00sNrKTBIUJzWpVgCqzjCOl1WqEwrPy
2658Q6rYM1qFEqVjB+FfR/CpnubtEH+MSM1PmQD4S729Tgmr2JIGN5/RXzPFyHI6jtD+iolNWLvO
9JHkqlgxdxq3sTlhbZnU2TM2nWjifZn3PMLSJezVsVO4WHH+gkOODQe5psRVZ/1lDEBUIE2M0m1X
wVAC6EEf0WHsYUHb3HuFO68qYdn7Govz0WghvtYsC1+CmlxU37oz5rz442TawdVxvtKxgZRb1sOV
HOifpOkZHS1BCJalGGhbI7ueUNr/+yVyHyLlCexFfdxfC2Fkj3l978hmepd18B7aH+34VwMhvfyP
aJrV7/j1DXy+z44w0YpzG190HRdHuK+MlDMVbCu/S84O41YkBwk07EjVr5ZfPJDoJtYNf9ZaVLVx
++8HdPT5Mc6gj2G/XSEP915YHVVkgLnNlfU3Q7ra5VFQZNnB673o2XHvLUjOwKaydzOdP4129i5+
miMnzMW4xvFrX/77gdisFKms2pWR8zS1hHZCX0FnVs9vLZEl66H0y2eDcYNXB/1XeI9Qu/lpl4LR
jTpsv8E8AYbKwHQN0e/gi1uEb+KhH8Ljf1ErTQT2qmzfKcgQ6GvPejEaPzr898vMtsjVDpC+tf3s
HE3BJWPZANqp1Dty6dy2PkxeLhiPuldzyuqj8qrxqklzXJddX13KaQDP5oRHVEPoVrG3fHTZOYTp
6C9tAbvqdOU6ZnBRAfhPn+uAkSFV+CDIsE5h6qzc2tZntMcup1v50dagawCS9Hdidh5CxzWussQE
p8Yxu4p2WGCMUrBzCMxrqCLwCHb0HkdQULIsNzdVqqtNkdAjt3EgyTUbn+q5Lb8mE6G8DjAlWY2a
70xo1Cemppr9VxyccUsgeE0dSkWMHV+24d87aVE/5NX8LDwPakHPbY2HQXBxNeSHuZA5d8pCdjMu
GeTeCDtEWYwhejun3kv9HaIqdUvDVO9DI4V8FjAiD+sivPULv5CVCfZVhbIp7PxwD0LsUTmkw0ns
SZiwxnqTNTY6M+TrW5wDioX4SMSWI52f3lDFnW1FORkt//8zWZDSTdHxv39u2/l8LD2OSF+N+Tkv
sHTbZt6+Dcw0M9Gl/0K2w7pbIysIzhlImC3H+gKXafrD7CEvAYObPyrED9uh7mBzR3MCfCN29qHX
7yevYVgIlmZK45E8Gxg8BYMBbn5EbAtvdACm8yJirrWRNXkRW29BhKA0YXtN95msm7bo7jGtVEfe
ehMxzHMddereaSsGTgsnWKbPo/TJqfIS4MaKT6YK1YPZABt13BGtqar4PS26CJC0WyKl3GvRMaUN
R2atjh2xzx6iU77YpMbkLs1a/r2KgcX3CRk+4zjt/JaecgAhI430lHLRkHP9VccjgO7OTZ4jpoQO
EhS2VUO5iXoylPG8u0JxpntjRFg99mjmb+UNAvg2bsx+N5IAfsUDTCyNmPG5ZQVsVxgQZLksP808
7zeW+RkH4nTwCbN8DUaoVNXkTCCP5+HVdY0P0LAw7iadHKGUNZuAfuBlUtNCmOvewkGQxYqoeR9k
UfF/nJ3ZbuRGtGW/iEBwiCD5qpznTM2qF0JluzjPM7++F+XbfW3JKAENpxPKguFKcQieOGfvtV8Q
UKrYQs4oBmthykrelRFsFmKVcJgY7rZwzZuc7S5Gkmcbv2P3UbvduKgYRmBJGGFk9P4q4o8ORLEy
rR3hN0YkXR1tjymO7o1LZkL+3igZr/dJs2vMMlp/nJ54+CM1h+BqhOm1zr36bCQa8Qa+Eg8mi8ZS
q+L8GvQn30aSBgKtxPcBz2mkKN0yufen42gV2abXCE40hmcX49ND1jJG8fEmbweLToqtxcOSBj6m
wd671EPcrb1Mc9HfOaAb+qRetT7hj1WrpTej6g+EqA9sRzJmgp59sngcDeGTDz/ufkSrBFbZeKcu
0p70kO9n69UuEkLbDFZCRk/MdsYbf5BQCiZTZ0L+fw2gQnGZScc51MHszSyMB2EjZ5nqegvgCe9o
q9RmoEm/M91uP6Id00evx/eL3sgFIr0dffIm8ZxvhBrsA32Dbl3F1N8FtozEMd2FJHdisurwpKzs
1eti80GORFJFGk5XzzXSY+kU2XEY1lMRrGQHgLe5GE9sC+vkOClzIH6+c/eZY7m40LMGEkM/XKVX
4KlQClYfW2Ri7ZaVV7O2zNvYCkHWrce8gfxjzJhQZUvDLxGQIgUKBp5r0jVWUtBq8JhSI6kZ83Nc
Gg/o6+PNh+mpyFDrWC49q9nv+5HMFoDiyg2DZhpmpsAcq01HMAZGW312lTLKbCYbJT5JVGNOBDM6
LVIj8TMzVVXXmey5VnrHwW3oAbguPSjNDCIePcXeUJM8wlWx2VyXzKJnN5Jq40uWR/Z2GOmITy3l
J7G+BPG5FRDSigYGSmSxtcnegnGAWqgrO8lMm3zvfmYsGGzGFsrW3f3HR1RMuwre5E3KYjjaadmd
MpEHRxqQC0SeHmnsL2Mnx5NflPNR88QRe06yLo0c9YPTh0ujQQKjkUxKomjQ4yjmDOP07TZJ0HaE
bqOJpIP5TIh9A1IZZg7h9P6zMWi/uBD5orNMwveT/giWS6xHens3D8kjeKNRfyYoaFeOYuMNKLir
xI4fhvDSixzkd2Ijz6SLWR5T1WUbSKDsGmowcCD2IXiCRbzXvcQ/Mbt+qH0uKyMexiM9lX5HUHSJ
WJHU+mnmTbHhWTvSZCXqwbxOlumv3TaJF4Rx03EkcehZtBIZdN+szWrOytWrYY81XFszsb54s6mL
Vp25Zlz664Ox1Jb1tqIRJWQQvzikOmjDNJ7sfNnqmo8vZAjWLG7HsJix0+XA92OXlLfeE5h5+x5e
sSx896EXPMJSozDuOzVeCmB0PKLoZrc5VDLHXQtSR5adwHZZ1lwTUQ44r2rejcrOL5rZbKeAw9VN
P30BUlA5+PK70VS7sPU31XyTB6MT0mCr7a0FMfiaOjuAr4eROdW5hJvLVlSz9uDE7pOCekjr2VrK
jnZ4Ejf9Y+aaoJPC96kW9QuCSnSeLQC21MbpkyuUYuFwyLEdI3hJmk3X0FKwhjW/l3miJszP+Ig9
Hrso8TPbwnenh8Hp46fQ4uTR5lBRET41VpgdBM2QJZKS9Af1/wsNpePIpI9IcDh8skTw1tGpZan1
Y8gGd442xfsBisdDm9U2V3pCUxa9dZNBb6Vxcy6TquLxMLqwbiA/+4PVkB7rGOfBAuntubNRjZyC
h4BFfWpJi2Mv2W0bmrR3ikiRe1WPOFayFoQQceswxXWMEJGXvpNhcUy9955Od+420EtsPyPFZ1bH
hAFK3P4QaZK/gF2uM78h/U2gRHQKAwgfwYoQpzJN1gb1CxTQJH//ez2dF9XGz4cdYchYl0J4bxJ3
5Kol9PIB9waUCDN8TqUmGU6YW4sh3lKNRNCNbhQBP3TOrRnnxzxvEJsgRKFLWwLWmaUsbv6XF7ty
Y06ds3S6GoiqToxMmJaPGd16SP8mpS9UA+TBhKx9vOmWh3l7dBgkq6w7Ft5Iq4yh59tUMLOqWt08
6wXyKFw1b2MrxduIjG5ho+FNqgKuLwl9PBAjuekR9l2TwCZbyOnrV/CCz+EYRe+WE2xUFW9mxdO9
A8+A5Bxk4VBfHz4+TbM7cgjzx49PMKiBxtdPRVURSVfVJVvpLGVOWTBtDLLysY0yFmMbv1hAT+Zm
N4oh4YyY0ty5ZvIT/ZRaQUiiYEZusp06aLOKQ2d1xlNFd9mic3p0AzWd+igWpzJRzgI1RbOkrTTn
ISfxowzEtQ0d6y8CfpZsZDF/3lylje9RS3uVts4a0Q1+3HLwmMtWFQdhfsuQRBwGhPtYqirk4UZ1
+PgJ3CVFQjgAr+XPiQPJzTcF1e4Xyj3NMn5h3vmDAah35bHl7b3A8U6Z3rwA0BMzKco7DX3QMNjN
5QosWnQBZmDvpr5+HOdPDkKAO9equ42YUUsinv6kDZg/S2OcnRKB2kZ2GL8kBSgjQCfl2WqCJyCX
bD41iO2DZtmvzhg/UVZj50KWElpCu426YGgQoVlMXYuvwTzAg7CWaqTuOkHS3gd991POoubQqiRa
RpLEP97i+SfNmiVCSKdXptvAXJ4YVdhGLbcyE+ZTlWjhcpyE3H7w9rWoiJYpAvdtEhHLNA7lzoO4
yeTQ5QYiiXOLT0Q/fmwg9Ib5UlyUOfz/qVI8pokObUYRHc1ODvcj+BDR4GisU7BUImxucdLE28iJ
oo3wdCSHQ/6eSUSiI8SOmxPKl55h4J0+SOttGJNl3IRQT7xc35eG2S3JNJJvg54hSOvbmz7q8txx
HTDScLq54dauMXP4F7ce/VOkuoVgFnj5eEsd9v8qcml5dtpfse0SC5bp7Q1qHdmVjn7hCjxSqI5n
UcZ090iQ+SkYdIuEPl0cQ3/8KE2zxgb+QOTKHN4tNWHs0ZGkM/2fTn86vtlt9U2aiPyUEGsgHrOV
0El0kJJ3e84b+ke4keqzLmnjiprV05vtWKTd1Z0vg3Zo7juRNPda67UbLXR2fmL8gM++teuk24VZ
Fh8Yp9+SeaNHNKPOQIzT9r8fc5F3bOCLP7NiT0Co9V70pbuUalQHq4rdS+ow+4RbLHdDxnS/cYsY
I4gfnz5+Eq1L8R1KblGz7PbaFLG9yKIjIa/ZPQXmHxUP1U2Yt+4SwgUQQ7199NDXA7/KnKtnwxQL
oCwuUu0pRk+ZsnprWd17C8c6NE1oPnVo0FYG0zydFeKURYW5TIbIWf4+M+Nzoodlkr9q6xbVpgX1
Q8yhfP84un01eUEkgRlAG3S20mr3rqv/oiGgYfvA0fj7v834HA7FX2cTSMwtSlYVubefwqFarMNs
IIhBy/CT/AG//k46cfNHXmJhCiHf34+9GxBZ3/woGgTI0oR5OXarqiz8F6YSvnOdGOvui1I3d6GV
/FHECRoFP3F3kSRhx3BLeSumIZ4rjW+CrdTnfELLtG1H2goKjGHaQn1K2eqjlFxgGXcLt9GPPQdn
z845IIrtSlEMeCdxTXb3nC9TW3PsTKiuxcuY5+1pZIY3RTzk0sGqFinkAhwFlba2lNRX7Mo9RC7X
MRGSWOOyJPZYtKsyCXDBWV28s0Dy+cEQbuyg/CVqZiESkfCibzRjkXoaHdSaZ0+urIlGAolkUVkf
tKlwiberXRRZ5tEybO9ZkT2d5GodpvR+TRo0K6rItdt7PQ1XfJZtOdfJBRTnAssrewQh12ktyOMt
o5Oly7URBOIUGmOx7iM4r1WOX1O4CWEJZYcxX8c6//urBWX2pzgXy6SFzETckZYphP45UDPWQR3p
JkYPU+lnkzdaT75Lq6QNCVHH0ApiO1q2sPAuBpC4rWhG6hOsSSmJyCgBsyWdp/LeJk1r4xWkwxI0
WLJhYU9alyx8xTB21wa0OWoQBJd+Mr0QADvdZcQILNuMAQvYXLWntG1OdNqcR1+P6DCjJlUAhzFP
55e2abKdrKpwg7LQfarr4gFcVftHgn7SoDkWn+sp0l9RQYcYLsvkp4GIzgCt0sm5i+DV2mkcaTM4
gXGou5RZ9RyQ5+I0W+lwh69YAC9G45t3tF3YVteeuI90qV8GNBdFtQycGtZgLg6AlyG5Gr62d6ZC
23fm6EPFoZ3Y9w6jL81x90prxS7twx43QToPyMjrWoW1OS0hPlT3eO/IBMYgYXpCB2WeNuekMVDB
hDqqBkytSX41RH0MnLB40ltPv28qtaDd5+w6E70QposLM7vwySy1cmcYQUIHb08/Z9iQmUP9E5j9
FlKItep9xhOuJgqe+5gAfdaMh9AckFKIwCJ7gJ+QJ7UXnsTOHZuIreY42QGcWnP4/RVmfY6qspRp
WrquWPiEK62PpMB/LH+FaeotgnMI0ql4hE2sf2z4VjVcLzYYOHbbvtqagHAxBhJ4GIO0vWvYoq2i
tvQWrenb51yTpxBmXTimr/6EENwhjr6HdUBWUGin2wH7+nFstCXMHOYQBMNkjfAuA8kkqbBaApNf
TN1zrzjszbZ0OWBitspD0gqs0PhRRwAr7D2QnFdNQvPuHJfmC6R4xseEe//+eMh5DcuT0c+zv9NI
OR5zSC4RhwLwuiM+pZ8K8nqgD6NWdEsgoL7ljnut7/AoWba26P3+1dWRqXhB22NZBW9noiU8I5U9
KNjNR5tDvS31tqdv3r0QsTyisRPWGQlvtBQEWIEhNP5q8A9AogSMMSxlwGmW9Vg8dmovTPWMoUPD
Ms+TJxT6U7SklamvwYBpoF6v3gRWKUqKWyS42TUdt1oZ2Mk7JkWoUjHxCmVs3/vhG0Y5tfNcN8SS
q0dkoQf7QVjZr0hvnaXGyOubEN2Ptf/zcTNNg7VKuDaH7VORwkY10j0vzrGgMJNnfapxMPv5j7Ke
E7DmLYAk+XyX6OJgsM6f2Gjt8/cewHuMeiZyFgpqCX1IJ3vihv0rj94iilgjkM/IKYxF362zNoOi
0OjOHT1TPLG25y4K2zGWDmlBe9XjpKnFOHHApId4BFuz277JqkaHnZPbNHZkmel8QQrpH6Gaoygw
jiUhW4mqYZkDebQa9Q4bfweYyqNzwHTOTDdu6BobT3fmIZT6mUdme9SNZGlaTASFUNkzW46rFuvF
1TP1c5tnR4xD9X3bheeCrfvi99en/jnfizqFZd7QXYGyCsDJXCz+436NEToKq/eLhSXC7jh0drir
YvzSTewesjLEPmcFKbNr0KKAeA+5P/bHtrHfkzyC5R7a1U1PqnDh5THzRuwSkLt7tUU9/G3O4399
UwLS5oIVSCzF1b+/KTMCxh1YRXEJBAPwm4C2VLBI3Uh/9OzivWc2cmzLyF7R2zBXuHF3FTE0F3cS
DypT7Srvu4R2TvQD4ynTnDZlUlx65jfl35fimuPpGAbrn2NKYak5rPIfx9NLsap5TZ0vwgmkkpCE
AsW2wTJVk6UZ4IRYFCk+rm/O4lzl/ftuodMmDYd6k39149MqU2SNVY3wMvi7yo035QH7UpofkFBa
i/AcGLLW2uiSAhYLILhsGo2dNcg3aFbgXmvNoHeBafObL/V16bNgWrmu5BtZwrY+lXddlFeVMQLW
iFSza+2yPcVA83c+zaHVSKzINtDbYVckUYP81dr1Y/v0zTf4Uhwrll9X6VIapuMQ6frvk9E0AkYm
/clFEmF5dCFfY2vzIHrwV1lIqja5JWl9xt2OBgqPzWB4Yb+57RRxL6SLmd/cbHI+DZ9Ok8t1IRxl
267u2J9uNqdFEWMkIXkqQXsKVFdusriN8Gkl9ltSAcZHCrMTWZieaIM+wi7UX8DAQi+PLHmKtcne
A3J9UWmX7NjD6LQi4mCtSJVRDMsPsBkC5nkuBGBZ6+2q0UPvOnTPugz6mL22ae4o+GDdMQiV3n0j
M+2XU56a2gqeiW97nYwBfEUNA4sNmAZTOUqOQ9++FnOL8+PNtcG+pEqScg3P8L5yancVTcE1oXNw
NonRusvEEL5OJpJHrW77w0fL/eNNC5u/LCf1tr1Z+8dvzvPXm07plDQ8Z9kOsQv6dPnL2AxxNiFU
8LM+m7MmV+Zg1s8OoqAdQPdpiQO7uzPKwj3mpJ1745A+GPNY2QkymiSv7CECyysBuTn6yWnjn7//
fubX21PpyjEcmFumY/NY+/d1qGUFJKuJLUGJu+Dk2PltEnW7CoYSfuzQ1pegyfxlFTp/0rVq184c
7N3XFRKROXhoKGS3Ui21iZN23iX3Z9M95fvHGzRqFL+jyLcfH5v8OQSZaBrI94nu9u99561KTZ5H
A/Q52GvuLizo1KXWFJ5tYR8oTpwz3cNvLnX9yzZYKdPQHQJSdbZ5zuc6ULFdEvQhQoZZ6Z4FIroo
r3RPPSTn6Driy9p6fk6yee2doWHtiFGqD+b8nw369I6B9xVLC3vaIbl9cy6+FqhUZMJWCrWkhZP/
U5YqCAaoBbjPFy3ThJOm1e45YjgA44sBBUOhlRZYw5Fbctq5AK2WJS3PJnsTKawgwkuKYzCN07Ht
hXlGTZMBxQytRaUc6wTKSJ7msT2dMNtbZ1T6adYBNZqGH1HbTSuFBZQ2Sijvh9rGugqUeAkOBHaM
DTm1YeL2+9/1Px7uSkqTCsqUJplxn9NFy8qyaqYs4cI21IIIPBrVjYEuzbC1CzLv9dBW7n1QQvtE
53gYAi0AKPMap+ayDYv6SMyaee6HBm9EitAFAQvprHroXH7/NY2vp8Q26AFQjNl8W6q9f98eaYBg
iatyjo/HSELtQD1ejc3z5DGnSsnT8MfcuDFg0W9JlLLxz+OlzaJ0V8XeA8URPaI8h+LvxJKeFowb
a5x2LSRa0Ma8STZkNHEt1Bsu8Su///If0eb/XtO5odntsLEWBtXUp7VHCzWCwOsR8Ttda1CzSMLb
dnhsXNs6YnD6E8MReBcEjUlFdB47fv2UhSUh3RGuzt9/F/PrTceGgPkuTztL8Ez/fCBjK3Z1qwHe
VJ1SpNJ3eeKOz72P/sGVsgfyjcVRy5N97ejJpfMd+wC39Vl4Lj3WKDSOcenIm9vqQERs/0+AOdpO
ZdWcNx1MK0NPgMmV7fEjb05M3EO5od5g2B7Tjg1dYHfha9IKMu5MKCJxKYdjmqo3ILL2qS0qmLPo
BNeCHMS1n9SMiP4/fn2erFzzzmxhEJ9qL3xncVJWabKoDOevaZL2iahib8uGWYfuYmnwEN1iXQGA
uLm5YZEsOnQvumKq4rUy3ORFwES/KuYkcPSUXeA8aHJkIC/fiHNKTjGtkUWthSCl5o99mNv7MDbb
e6Ujb5xEah9TR1bbKkEN6ddGYa9gr6/Y2geW/m6TedGP4mihJc8R61rfdALtr/UxpfG82/wo5yl7
/n0XjXydACZ8tvBawJFTcYlL23/FRpUczRSEvsPTbeNJSFmcumFhFPkrGKbmJKYcjUmdkHAVkKfQ
DFH46nY1eiCZnIK5XZaMLh4CUN1Sw6YYEwSJFSTc8ssOB6vxJpiIYfvU54jF6oKIM2PBIrsihQSA
v2caqGN9orVS3b1lOBGW0i7sc635xZ7wDB9sVCserBRXLvDWYe33kkW3cbKzbzX0OEAFCNI3tNo3
n/E3vRE1/tiZHokx+NTuyryu0Ubq1S20i2LroLbr23p2v9WPpojtXQzZbG20sdyPEBPsPDDfCtNT
GxW3ZLeMacpeLGAYyWRwFQVxvZPpjMFdEVk/rTiAAZgPt8PF0qtnN3Q66A/69KBrhbXEy682v7+E
/2spVDYPbzrHJk13a64k/rF9aMeYAEZDwNololIWnrplXfWnyDD0ZQhuNrG8ppNRbOpoiLGFEmFg
DcYNkpr55DCga7Nqj2XVux9g50Nodq8JQUWH3EGu1+PA+vhEw3G6+/33/o8Kx8Yb6jo4ZE3D/lLZ
gtnEjN9CRTQBH1f4EMyhXLRj7a9iUYBl5FRsM8CVOz2XuyCA8lDXTHNqYLQLoSn3MH+05/MYd95f
ntMj5WhGEr0qg4xzzH6LaGwRNBnkMXSisTeeiU+MUQY1H1d7g5n1oPtOfGUG3N+RNDVgDzB+mGEy
MaWo5b6ycK78/peWX5qpcxkvLMHT1WDL99Hf/sfJYnQ0plYI5tMVhGP3sBsOIYnAd93ot6uaqMAd
47Po5Hi0Tpw+uA2dhUW3su+Z7IjlR8RMMSeeQuoJYcfDUycuNVo4PanNIXu2Q+aiUcgbbM0LcM/h
Sok8Pk0SC2eDT9FeGXEV7fpB/2kFRk3/yK+JUFpAASDvPdjWQ8oIBBzenmu53JVdV6I0tevNOHrk
LVTCoCKBoOMGVJRKBER1Od3NlYuCVMRXs9sikxEvGr0kum34txB1tt9c7x9Px09PT8eAZelY0qA+
Nj/tiGRXQ6xxsmyhotDkCUKygtBTuLlBHVzDjKZhTysAaHsPf0eL2wdEPxE58F12P7WTcTf6xbh1
tS689Qa2JR11MHuTGOtcFdk0gchfWI/kLq+tvM8PhhEjFei66MmpqmgtHHc6dB1QErfUcx1+mR6s
c5/h88c2BiOnu+q9zIAV7DpL3cPg/dFerkor36KWfP/41EeGS8CpVy5Se87cqIS+JeAB/9bcOPKh
cn13s/1HveTa9FctV5lAaY1Pi0TkonNkJg7BgOAdNLlPbd7gzDAQJ3x8zPJiK0O/vZZuz6quOXKl
gc/dqSJVK0Urfpt14NoSOPs/sClblcCbnQP/SHaJ3auzL+P+4k8HOsaQCZjA08vNr304+nhJqlUe
AUpD4D/s/InclkjYSHzMb35J/eveneLccJgOSdtyrM97us5TKitiE31HYU2bIE76nQrV6yjzNy6O
v+8P2xrvw7wblhawoIOvvGHv2RBo8HNP39TSXwdtCga0i5mBShVb4OeG5KDlZcj6xB5ASzZUU/mD
HgXhxZqwx9cBQqvIrLbWMIpDkJZvhTRPHavCq9YOR29qX9t2PFZqsHgqu9ZSdiWRrYaF4IHGIWPL
kfxcAs/r/i+IQs6Pbxaq+YL4913m6IrCgAMpFdueTzWqIsgOz+SIx76F2Y0yy1kDhr8fyx4wbpAE
55Hk5HNGYvPfb9KverCnRbkYwELhTCDaNACpYF8M06xe+E27fYkoDKYRH0NTYjacXECRh8a3gO8T
071WUWY/TuBhC+B4DyIh5WbwtPKsNP2t8hp53xAoc1e6VXJxbxIp8guVfL5WhqHjYJmaZd1wuyNq
Jq3VT/GyuI9kEPTnMM/GTaK9lEmX73wo74vYrBW1VdEuisxpQIpq6haTquuHDeH0jNu/WbTU1zKb
IZo9H02uBxs36L8f0oNUVTEgG0MXDHIYBMeMNtX29D+0qwXGYiUC21pEmQWUvcIhxbJWHz6ySmpI
oRtvxJPb2hZOUFEG2zEC9T43I7SpCa/mdE00cNKa3oWsRep/cjHDRKXHVHYHMrHqv6MykQ1Tamkk
DebU0of/fRvNrCcG9NYyCrgz07R/ayImdaWNJ6XpQ+epidiLYuF5s0MoTWTMvTNqof9gdsl92YOZ
Jn8DYzuioQgk3wGmeLlIkCFtNNMFiNX5Ln1g5zSg249iu1mJqjVXseFguS6CbM020jhB+mZVoHqr
Q6aKY/kwgZ8l8haYwzcrhfkfKwWDZEMhnjLp9H0esTha5qHlYDl0ZlPlaEY41FqjO5vh0K06ezRu
aI8gEaxahWsOFEzR9uVBKwh50DhdoJr0aeuNuE2mGDhy0xOdZusrwxpAcZIvi+fYFUf+3nQZVEW9
zkcjuNlQQmQ1RZfaYClE2ew/EPQARRJVdJ3bMCMmqKhgUr/rdX3tIc49JMk/jmSB/Fwhxg1hiCm+
BhTHbnJTTv0zSh37rZz1I0Hs2vu0CGe3Z7zjMoNsidR7XzltvbfNu6Fu0VibbUA6Tmuvfr/KqK+P
JZ7iLl+OpxLUVPlpA0LfHo4RuVOLso82QYfTq2604V4SoXzQOhh7kP/uP/7ItwuooqEi3yipqSxC
/6QVSifbOzEvwjcuAzgEYlbCq+5YvwqkVbCPE7WOGeDd6cy27yoeXvuysCHRRt6pjBv9zpw099IJ
PT8NGPUXwZRO7zRV9yTWJc9Gr4ltQ6Dfneek74T1DjdzfrNj9QPaZ0DERv8ci+APNKnZRZIGQOQh
o6HEW5LgRSpSUaOlzJynihSHPfkH1SpQer7N+q5CU+r4pzxsvLukFpukyOf9c9v+YBIanqGM7YpI
IWHzL5ruf7Plp83wZW13dWVLiyOBqEd9vvq5CXue0YB76rHqtjig2I9VwaidKnhSfmicnNjNjilG
AIcQkpU1aePOHnKw6lbYyzvBZtawrm3XA3QuS3M7TEtMYlDpsk6tdaL8/jRL/Z0Fe6CKxxwyFT4a
TacyYCS1xUMfL90JzNAgWvMpUziegtYVf5o92d1A/hduK2gYKEROOhOAhZqNBClItY3TWOkqMXAH
FF2pb+oyxXo+DMV9zeGjH4i7yYcjQv7GVp88xsXxRERjZkGIaqDLHxm7z7kx/a1G5or/wca5Ibx6
abbuH6VLNRcVlXXrPWbCpXkUPhi/u7ab74gQolAcAEWZQjGyG0X25HW5d8rJGkI4+1OlsQJ5LeW9
i0WRyfEE63vc5rIVdF6JIGaMC6+mRV9ySmY/B+BA+45sb1q7beRucua0iD7lbJoxFqETWdhoBTwv
2FK4DKtwVcN5vDIG6tcpMVP7GIZuiloOYilvKhCgfwXzaL1umFFhcX922ux1bDz9hGE3ZHhZt5uU
VXyh6CNeyHtFo5kb/M8qYy9h6bN4NRGw8iiZbUrIWwD1wHGc4mWY6Nm+nWJombUo110xys2ABWJj
pXp4NrJyy8XmHs35LZwj2geLS8FMsnEfVrJ7zLStEvgKBhCZj0xIftotPS+r3bYtFU///95qob/+
fnn5jwLMNfhHzk9dgar/U9Ur4sqI6k6xrUzNE+njsEKaxCaGZSA5tSYMS0bt8IzY7pEsWaDJIxoe
rSx/5dRZN4ugmeVUQ9mSMnsKfXOPKKP4CcCFKF4stNJ7bgz47fOuyyqsbyqGj/nbvwsw5iEMA2nO
WeyP7U/fPfKG2SZQ1IuUGeza0bhoimoWyVApLNuIpVunlJiDirv7qBtGivY6wNaWueihFE4SHkAt
+YfLjEAWZv52guER2X04/6T5vcbKoydbozCSU5kNsMw7G5nTMDLCTu9/fyL0/yjNXZuWMqU529+v
YzVUt1KnG8uZCMLx5JijvvMChsB4C4LF4DrZrsqs6kazRUADgUOIOXbXoVg5p6O+b93YvpldGZ0H
5oYLYkImZk1x4FCrELw6s4Iq972Nm/sg6KYzmvDpUSVsrxxFHDT/54uIAvNA9op5iGFA3TWI/LDw
8FF5xV9gTbKDSku1CrSw3UxB/svGgn2txLkSEBfLIsMcNfhHbzTSazRVrPCIopDCYgpwdOMnG+b1
pGnqTQ7PfZsNW1nWztrUVAQZottkIqq3oRGT5NfXq8YChMNUM70QB2lierOhieLGg0PV02KF3lRu
gdy0K8OpUYIjXNzVgYEHEe1BjhyUhKiwu2aTY8K29zUqRz1dmqWrP9hL0Xbjgz7/XHZZgwIkPxbp
lPCURAZCQGe8J/okexhK4ADEXaEn09I5wMJaEU/SvWSzoYkBxCFGR75yKyhAuWaxl83/DBhEnwnZ
Go8Jnv1FGmYzoNytVhOxfEtai8aBxt91woO+QUY0YITQSUUyp+EdWvxd10vEAWOgkYHRM9HQghZM
oB09WTVQz99fbV/VqjbaBPaAtjDY8jrO51snLPOkNKBDWUbV7foMPsVgvpQw0ZdJnPnlBntivxnd
MtnqdjwyvumSV31GXTUG5sl8oAMcg0i4yyWA6D7r0/cY7aNAvfSHX8lDgvDwl+ZA7okK0Fe4pVgU
D3Xhj4QAD8hiWWeXgAXabZ2HTxID+xviruGO0Zw8k+dt3GRcXO30DF9k2gtGxyhB5h+Dspn2VuIp
uC6CFpWMSO6qacq79F83oKCKTZYqgrdVObDyJuJSl/VESI/n/jDl7MycJIh7skAmLvq903vmPsfG
ld0J0pq+Kd7cL70sDjNNBaZ2iEzmQeq/9zQB+LOotXlg523+RL84XWt2V68kXS+aLFl/1BsSEPO8
e21F1TGpHqbjx1uQB1iygltnXAfjWlfze1tdO/8q9Asvl6Aq/dKfS2tf+xdbP7v62cd0ea0VzAgW
sQAigYSjVs74gL27UcG7Fmjwm4DgrGRTVb8wGB681MXGE8SK9rpmXfmv37uyRTqdFf0yKplizS+l
35vBg9XML+PjZcuHOH3k1Y2PYfroa//zmqonz3usraeheiqtpyx55pVbT+n4zCtKnisNbwMkspdM
e+YFUeNOq9KuJyIJhqEL6eHmBvmGKCv3R5qibsTY9qqsJFhjzWke22/bPob4su+02WQgmEUtaxjo
Kj41y3Rp0ISI0bbrCoHknlRwvHQQJfv0MLh7k4NkHXhvQFOHRw9zGTlT9bHWjqRzyQNxg1Vxqqf5
NbgnlZ3psfOynLOXnbsMqeHFcTASXXhNGEXdS+FeyvxaUVZP1+HjNU1Xx5tfRXnzPE4DPL5bw8/6
zWcusUo4Jo8KjgtUt/SxblJrZ8T+UcNbBXlZlTu/sIOLn8do4KW+yY2dRkNuL2bY3V7r9jap8x6s
RK75+RUQTuLuveTAy0kOMUpuQiKsgyoJFz/63rEQ88sknCI76dkJFNYIyQpDZXLmBUzXSM6tOteb
3jy48aVU5/H/EHZmy21b2xb9IlShb15FomGn1rLlvKAS5wR93258/R0bds6NrVNR1QyKop1EJEFg
77XmGnN+cIqH1n5Y5oeawEn7oSgfUVY+5stj40ily2PlPBbO41g9IXt96qsnc5Ui327UfX19Kr0n
dX2ym+fcexq1Wb94xHUUk0GNVVpQudoQjueC3S+UfCYWyeKC5KhJCNGleNIVHBnJ1C8hExbklT5b
9bOxS6ufUexALnt2nSfOMpx+DJOazpNZPJWLlFr8UG09fldpPXoZKTOPzn5Mxwcje1SGB9MgEezB
GR6q7KEY74vsIRvvUTKyO76fzNs43Ti2020opBjIwUBlL1dzVwmTzLtQHkRFf8n6S5pdaBLXy3mp
z+Vy9ogGyj+whb93yeCHwjWgUfxjK+n9Op9QJbDD+tTE1qmnzUvaFK4/j+rirwxxvAgx9ffx4PFy
SuuFDjoxZNLz1y/TRPCESTA8NRUNx8Vlf2o/EABk3EzjkgnLIwXewS4O9YIEu3l7Sj13uFemKeg0
TNqpgI1YQo4BINKI39KhP9ha4X7JexoYfDOzYB9Eks87FSh6Mbp2xKY3+/73VRbWqT2cE5yXQQG4
+M502vlhP9SM6T1ks5mEoz7Yd6J521hp3vdGVz4yAMYMTPHNNrvyy7QO/WmoPjA+vF8/yyY7HjHb
wM1s0Kf55Qo/kPmL2bs5WJv1KS9yD8PQFpgSh5YtbF1VARZm6zvmn+r7tJ4H9vDknAhSuNZqfdFt
69W1rOKJcbfMYoNrFJNvtpMF6xiu1wqg+AFfHqnFzQf3Jk1e135aPfObYwbXcJHQ8Hi3xXWpBDdT
tUL5mdIpHLeeu2Svv5aMr/imyRhHUbX2IxktwJO95LOFGx0MB7VNZ65GCj0zgb8yVtvRmeMai/7c
ySSBf1+n6O9voLSAKMsAeGDKwP21GZQ7m2BHAexoFCCEG5sBFytxk2hS4ebApXHuxUQVjjWyv6h1
DrqkEYdCsqVhkygkFb5ZXdWHizaZ0GZm8haW6pp7uNN1EX8FXPMwNttH/Zf3Nh3eWgpn+AbpJOCD
/sUxQG8p2YbeqA652sfMooEPdC1yEQajJH4P3uaBxutyssZLPUBzszsRWp2JD7RyxLV2lajHxM/I
zUTM8sJ98d/f1PcGFn49FiYmFmoc1O+aABvj0ARMwm1Lp7h9Bf5NtNbS55QM4sU3BwM7Mlu/W2wT
aciQ2L0+01nMB532oit+U7MJ2GNMTa8xbdq7oDIiz3Kpdq76Bzu890VIflNPui64be8mzF++XRWp
V2sP3zMV8hLb4UD2Bpx5TmH1TKaZfXnnOlsV9NqoY0cjQIqZKmb4Z1ikmy6v39gUZPNJO47tzNxb
SiRr7wnnppm6bMO4IESmGYdCWmmqX2HLuU8qArcL1RLQd5Q7NlnuZ0o4tKi1WHuxzdw4zoI2l65k
HlEYVh04KVuUDz6i/3HeG1j+sRvSsDbZFf78wtWqpXKKj+5AHXu+TE3uEnU5UnhV76rM+JZjFg4Y
S2a+Z/atmFfrluCz/v2XsP/HFcLgosYKCBfRe6NTiY3LLbVKAjXSQNUJrYFQH41WL1NT2uQM25OS
NFtM6oZk+zESGuCkyV/JgviWEjf8J6SJ80D8yHVQ4U4u7HCpCEM91Ufzj4bMlSdMfd2DLJzc8UVS
L2uCXUn01fICVhuH93jk+tn6rUnZKx3ElWnm9t5LJoIUK2bbhSyXjO1EpgSU5KJk8iHtmNuA13xy
3VF9NErD+6R0bX5nYHxnSjqPPzkOjZfB8JrT/qemOub+FN/lY41py4lJT2QwPOLamEcJeSLHeDWc
hy1Vronadp8dxmW0KlVlwgw1ukx7xhtzW1RIi0Ktuggjifdsd7bAnkti3b9/IAx8vL9mW/RqYEJQ
+XDMX8vU0GiniYJTC/oMM8qWeDfXxP+3P2rN6ck2WLZKlTP2wBMZg2gdpabytI2n2YtWL+LcGQOd
SPFRajFCLw6FIcXaCWYqeQ1sWxinaUnb03BxwF3QngQFZ7Levq7t5bvU5GIYZ2tXQcjdfMaViLL4
ZGhSlnYilEeMjLlF0l2rRSgeo2SK3JjiMKHw4WqEm0EIU2gPoTmEhDY2TkiC4oYVho18FjHvaq1R
9q2eAT6SonRCY3qKrdO2nvrs7FogSM92dza787yd2R5WrlSBpktaXjLSlabLklxL44Iwyn5Xt12N
VqrZrtV2daCzkAsKlaS6IfAkOTS8Dz7CfT3wy13XxaHJnZcLm+wf/vzFroe8bQUUWhybw/rgAX+5
77RziuuM0TAmqnJaKU9Uyhlea9y/htkIignceRpnxZW50+ac2yU5XcmYveTxn2baVTfqqdVtf6SU
pbgkusONPC7OdpN9VZjdebHJATumzqg+b8Iyjh2ZLFHHiuKpvTK9WN9hX/zCrFz32DRO9ygGr4vS
jIqwUy7dY5KYT6oA5W16MjHUnWyC24Zved5uD2OmqI8YINI7x2vNrwyylce2LnELVeyntmxb3SO1
D/Nu5MWC2oJQWJiRU4+vOtjaG3PYzi13RgdEjGkHVe/BccCACG/P+j23GTLVGTE4GqSR3+3ODY2x
3ju27OMTkeR/EajtPeZVj2NRFqsbRu4YPa0tTObAoodZryPzqVTJu2b0slZConKHgz0WDkxCbwDR
AG9hyHQjYAgSbtnM7G5hzM2jVimfx82uvmVu+w23L/QwPeYt+WjpqL5rMjBjStubW43lMtawmyD/
4XQBoKWYVaURvUMGnxomOfF1kcZFpIswXAzZaSRBCAhQdnKFVCxOrXNiiN3Nz4xar8N5G851fB60
M0D2rr7My2Wo2bUyC3ks8+u2XJj0RS0JZ/l11q/uINUlt02/ora7TYlUj2F919xxMZMSuwwJmb85
8U3fj15MZNKtau+BbinenQb+pL3PlRsa2vtMw494v7T3rXJD/a5RuaGZrZtNsJA/8Hd2LdoNCeL8
0hvmTTO92enN6OWxNK/xfqTHgTwNrkzf2k8OOd1fhZOrh84bmqeK4C/Cp0X+QsSnfgeIT3/crPZL
a8DxutTUMtvrlFy99urwYLtamIy9K196xb16u/Tqpu5aF/mNnxepcWG/JjXYt7W45/slw4HsW2Xf
xuI+X8BWkiZ8q4v7zL4lNlgVqSesi651s3cp+b3Mu1wO2nzTrds239ZdwroZDrfs21T+0OpcUVfe
yGEYnSsWaR2XdCOVNlcRX9ASX0pNKu4vbn9xMgJpoSGcDTaN7BV3Vc15A/qvnArmjY2TNZ0IPMq+
4FNB+xI02rjmMuU3RS2EUO7WRmgaIbalj25RcsPz8wXOUDVucw5TD6zZf7Wor+o2W7k+sZOzHeXI
2PaJwqZ6zYml2pXCNSCojUEtOYMnRcJMUkmtcbjFxAKEjRGmixRD1gpz1llYQFJTpewx6OtAdIFB
8u3RNgLTCCBxfddQghwi8xk+WUgKu2OHXRZZ2HbaiCjiGrijhX8rylJMmVJp+0NY6BA+8tE62emZ
ObzazL1g2RQgsnoHm6LWTqjVThCvi/GUjafEi1Iienk5uHLBvoxRq0WCO2oZLXGIRByW3NmMMOGF
NFJxGoKEQ4MaWGNAxgkUvIxg6ABZvBBelhEwNvdd0xCijXshr2jT6Em4i/cJBnXqfrhnYUH3Pz44
1pqWyW7LwSX5i/+i0+zZVAigIwaGCvRBwCohSxssaHKE8ICM7pjg6dSO2UIz80jsQMKlNIGf6U+V
vwCWHnxR+dQ3kWb66+AbppS1y2FhZvqF4le7GqJ5AZntIvVq4tqg+A5EbQU+k08yHuotf7RYhvuz
JbXy40j+AIULf6G9gXkaMDS71dpPsfGBnSPplkRj44hYp6N1+KE5OyIobp550L1Dp9LDAQJ90GBH
7UoguidS9IOU9ugWx1GV6ne1CqmAx7jwazJoC0bcpLbOXyigsE0ngWLxybOhiIWE6wOlbXkSqrDr
D7s0+h8ZBhJf+h9cH1GBQdmuxPWZsUfGLtLCcQ+OEKd8+KUkIyI992dMMLkvct8jadY7NliexLEy
j1BYDIG151g2x4zcvvyYxywZyOE9VJB2ZKrLAVB9KRgPPjBmHUcuIRIEGfK5JsetPJrdEUw4jt0c
1rt2BGAEZFaHC+cczcQnmQVtu+jOiMGvPxf4zgfqBD4xtvTdDOGzYSr5BAVvkZ9YZOlIMeMux9z5
yPi4LaluV735gwW23J8sfxilxo3MUB8Kq7ZL0G1jsjfzR/eYZT5YnsSQ0kgXXI/LQMvqONbHuWao
4ogpBMqsa+JMPPSqPEr/l5DH2sEHQaLx0WO5XhAtesxnqUE9doSqWVKNwh9xWh6dwkeCD3SRxwXp
fr/4035c+Rx1fhMIj/xWUv0uylcZHzpFLNcHsoRy/iYoLcLWs8DWfFPzPcfXZt8B8zb7qsYKiilW
f2mlpl1b7rveEaQkFujaPJbm0RRHks3H8dgTAM36jc+VTzdmyuygnah+MEw8qQdv/qA6sFsAf7mA
mx7WH9titpqKlv7zCrUVbVmBz8WlFutM8Zpq+sJsePoS94Y/L0sVkXGQYjhzVZ/BE5Yng2a8Kc5T
gg0jjll9lcb2RHOwCV21PC1Y58JiTlimQhLDmp4+/P+hZB7i4DhvnvNWTG/VxH/mbUveuulNS96M
XWSAgT/dCahflPKLbX6eti9G/9k1pWLzs8Pj+BWl4tU7l+lTLl6H8rUUr0BsHfMTGgYaB5/S5FOe
fHK3F4YArfrF2eU6z+kilS/Phvk0FM+W+dQYpOMAOm6biszlzHZfCqEQldHE/8ntrH4l9zDq8e89
YlHBGjWN+aFkjvn532+l/6Nii/GKNrrH8KtJ7euXKpI6D4A1Y1nxqp0Hs2WUaz+IkryZpsTq0ywY
nFehf1Zbm0TN0dIuXZd/7T0u0IS8GMeFFZKqgZYcSG0iWabI3wTgl6NLQtmpzPCpQDPvdUMLrBjG
ed7I9MCmUp+mcmMp5hWXylrVp/2pgR/vHJiTpLqmHs0El1wTBUeX42bui1hX625kF1zG+WcS1q0L
oWH/PGTasZZh7lun3c36wjqUhFsGJZJzPyruJ3ciN7Wce64hUNOOYGUja2ir1x539wcnuPO+rEHP
hGleWvC4BmjL/XyCr7YeF2q/cYJ3Lvc5adJsnEGcCPxEq3eqtNPmsT6RYt3yXQnUX49ZJymWLoh1
S1zKI+sWZLrH6Z7FizL/WLngAsycgJULMsnF2VcuLF7yQq5fWLek6491yxwHrFvGXd/XLSxdGjbA
WTStkdHKRQsqrShH7SnZly5x8mPRIuffILBmtQhgDUJrctLrfmgUDLCx303Y61yhPEyAwG7/fpY6
70sSBrVEaRJkQMpjTObnd7MgWnsEDdmSiQWCpKSkeh2w7l6F+zjjCAR114q3rN8w7jpzmBDGArnZ
3S77YepL2iB5sRw6+GxR72YLc0L4zIZSN38fde3QAv08mlszhQ4tHpqeDDPyffgzLSUW679P7c/3
fR8fGsDJ/v4HBBX+teqCMJE8Cwavhrk/ke/hElh9qfnYmE0WOPXfPIDMhypfP3tJ/q0ZrNzfchG/
TItOgka20W2wFvecQHmhBW0/zjoWmCJX61e9VszLNMs83r6uX1WsoDf3mz1QH2s6r/iNzOLf40lU
39Yxvs7U4V97nAU7caOt8XQp3uZEXqZj8x31V23QuydvqPu/LLVT7woTh0BhwSrHYDf47Vi1n/79
o4Oe9H7Jh+UEz63KJ8gW9JfPTqXIqBBm3x4WTW8pR5sUyhy9eWAoYmr8jRaAd+xs1n4+S/meZPtd
1UqWqs+QMuppy9+yjunBYFuCFeuVITUvgecFbsFAUOh4AYleZoFDNzT60BVSpR3mu5Y0mnYpFivk
CNFoIl57WSKriYxdwxJhCmSgcmuiZonWJprJ317kMVuisYmSJTKTqMU42DB0GZUNX5UQsMyyK7VC
fQ21VsCwhOYEJx2f+1A+WPx6fWgANO1DT4R6H1Z2aImwsMNs15xG464+jdxGqk2jeYmYAhkX6gHM
5OlNxEBxu0SikaKwUjJf3Ejl/BVeRBIpc2QkkTdHWhKB/VoxvyXRnMgHiRWi2JTasAJ2IRQaC2j8
sWGKPQ/LPAR3jwqXQGcpQZBRHSxTsKTBlLKX+KAt9B4RQlnR5t6v2p6j6d6vpK2ydMp67nRAzSM2
bLUqCBHIq/FFo39VQ6WNSAdwX2wnVzDebNkLPQaSJJasiiyspee8w35T6ETX9NRvf4MQeBlsQCbp
SOqZcDbtIU2+emQKgYUU962YxyvlneSWbtyO2sZL39Rl4QNKCaXsRm08xBqYu1mF+AD10n5wsV6f
u2GkLubNxWvilt/kPzOVtANdJOcBszFxTzU75kn1QMXO5lm3WqJzKSy1lTpcVPt3TQKvy9ElJiPh
QrClgtgYkRhfE0v5k2GD8Q86pY9LpXxLc2t7bgr+XXNqi0fAq8pHc7rvS/1wFDxuR/RnseTsPZB/
VIEc4lFKd1J5Owt7jiZLpOcRnxUowOzFgj6rpiLoem/70iRZS5UHsANRyjPW8KwgvwhrUWfYRoRL
SHxu0gEGrwUha7ZiVvLpfLMKhXS50Yg/KF+9H9EFnWuYTGqx34dyv/vZ/vF7p3yYLRMiGNRMB7Se
SMzDWtHtVIyuO4MJhO2y5qc8s+dnrFxeqDWv1APNJ1IglQ+4Nu8H/LBte5i3dYaJuK3/CuDSinUz
i6VQYBwyj1GmbXOz2+wbfgA3sEqjJiQbSm3mjV2UlySZAgCvwkwwj1ECoJY96dyQWd5TQeCKs91B
bNVhog32KbetjK3X5n0dS/PJ7b32gxEYlnPvrsIQ5rgKqyZwXP1dSXhM6nKoVyM5LFusdocEvibG
UUUcXbXTmNOcgG820gqxmDolHw6Twb4ztYlb3v+gsXDuZRU4CaIFA2127PM2Gx04rcY75nVVQ25N
KDDIcTZDHjCUDQ9Ttv1JjokVdIMzXoyFYvn+aNKWt2YZxtAeyXxq7PwLFllxmhoCx9sWYyrsxkvX
zPFlNGcAIHG+BDa505T6Sw+0K/W6u/1hrVbDWXUCLNOV+9I03tqESauoPj0Miwyk1roSWFzTGi2o
hQwgnvfnhMjbI+NC6XGTGOK1sZmyoBfmu2mv3eduDJhV2KQdpUb62IHcPiT9TBIH7urH/blJb7wH
xnOV4e8ncmoGWBAcAjHckRxZ9rqxy5VW43UeJ8r1kGE52G1xx5KWVJdt9fPcaZ/UikRmVSVAMW8G
7mzTcN8z0X1JDa17hFtO9N1KkHnpKcE4alNkxs34STNIA5wbl+ka6z9ZTS2l3EC+91mxRounOndM
cBrHWsyUsCxthv8JQ98wJIJ3DBNjbMh+gB/vlCScchE7r5h1rGQzX6rYYD+e0+YqbUz8hULUn6RG
knZHUt6k67A1PdYm9pC/2cviHFedIvJEVx9sKLfJwlE/DW6fPNaGon82vd9Ny65eK3jUSRYbUWEO
6XkBeXXeH1GJ//GorTqPq+/cfZ+JcSqgDt3Yuqe23Ra/HhgRHPVxvsBfmC4T4JdLBZScbJjNC4kS
uYP7l/9WMksSzN4oTlvB6goC3Bem7W5VmjNTG88GncQhBjNkiuJMSogKbRn6MWHM/R+qR+NzEO69
yHJMOlU93rssSPafOlFtR7cDK2WXykiTTjOZPbFGDUejOd+lPUZuBS7JmIhPjoqTgvmyx9FjktW2
NwKB7KGhq832qWH7ORvNcgbTt5zZ8f54pE/rcq49TmL2rtxwebVP89huT+6kfVPMwTxjrRZP358v
B4bjG++6/7Q/L6g3udlIjIm54cNivzt6pXjMGIc5azr3cWEzCMGd7clzHJDnGk33xOjic5HMRDVu
6kaCQQmh9y6Tz2b7sylBPaWGY2uf6HZIRQgFvle6MJBWvh+GeQtqJQFh1lgDxiyacIyr4ao1lBhU
EQVjlUsbfdGVKOh2dtYQSt5DN1fDzVPZBjWLGnnjwuvRv2yxyRtn66PEhDvnrjvtP0zqX8ArrJMq
JlOLElMu/xeN6PFSfO1EWr0qdRJwI3ffesbiujZbTpVCz5odZZ503oWhqHy+25/aAAdc98OU/dYt
LoTmzpzT404RX0asVgM9wFomeS0E1XhT++Pgyh9dj4SbrjCXcFq37jJ2zZ+TJK5yZtb+QCilb8vp
nKV3iaOpuoed+k1fRw/nrDOxlpC1nShQq23s13ej3Wp4cYCqu6mRnEYMBnf0odpHlcjorOzne1bS
/3GABz53BvHiQC6Ha0Em2BnCwQtNigGwl8MwbA2yKx8UgLwGG+MqtevQ438YbTq5ayZpbjevzjMK
c5o8z1VD3GHNSmhcaVQpjYSRx27aLgVBY+eN9D9gJAL/YU4nQz7aD1isWdUKY6NS5nxxlayOCBK1
bq7SWzez1o1z3cyvrjZuF8VyGLRlE3dgzmi7OHsApbs1ZIjb+ue2qr50NubzdNQLyqcxW7DWxE66
phejGfqzOs7NwQRwc4QhRwjpGFPzGl2SU0iHYO3SqKCgMrVmAsXosGZ1nT+NJSnqEyNdrZUw1AFs
bgSIj98bhhHVCufYrOJsVIS1xcTw3M/t3NwrZpHcOzSctQMh59OmtH5K1SmIvQGr6TK3p9yhH8r0
jBOlwCTvZlPzCF3tfxwmcr7usGsAuLe2w+omvbxTpGPUVNU3U34XcoLo78amrSMSgYeHxKrIlWZl
QQclxd+R5H84q/kf5jjMr7NpT6Q0iPRzl53ilk9DuI6gqVZu3w9KFffKwarcg8N34JQkbU6sbCvT
nwt4eFvTXyBVxptV3uMLn6yjadScFAfrLi/W370sTYmoHNLHhAK6lynWubWW+BlDxlUbwOpqymwF
kJbW+1WC6IXY1qM7kbnsbuopdjo46+66HJTCrAMwU91ROI2ghhsbtyKvTlo1CYqb8388hc2Y2ebg
c6XDAvPIs2Yk9B1zMz43CcNIQHf8NWe+p5gIQtPMJHuB+U4zSU471OkQv2C7+UMtcucPK6mBBidE
F88euX4y1cR0Z/eqQ/48ditxa2uq/taOXvPn0JuktzvpWxnPkx/bTEqWlnHQcXjwARN8UVUKQ0H/
PbRk0F3y1lIp1Oe2byXGt8022xdzNY2TZpDC1RAqEjLR6l6mTHE4qfXnVcMO22QODlsmeyLWm8ld
MeQi+mC3/L5bSwCp6oBh0Nkvv/NekEJlu+NEKlOKVes+7fWIt1Q9qrAn3ayhMTJdDMh9B/5dklM9
xgeA8tTEuQIy0MSty/PfCEWdDt3svTSD/pvKPPgH6+DdPfBz7dZjIQwnzzYMajK/2uU2wCmxg/3s
wCqZAr9S3ttWzckWY8xm7/a6mnl6WWBxRTZn/XzRdWIgMdF41jo8AMHzBeWCgzGzl98YwPVTarnH
oiQ5LyM9CJBjWh1b7TlZQyJTVFj0LPqrqiH+KFtNvin5nzDQYCsYyx0wycxXR/NP14vBtM6yjt/l
tDF0HaP3AvejtK9poTGQ4zG73TkphfpWHHB+b9HGBARFhqwJ4drkoWsz4yUGPWTQQPhaG+oZDTAn
rd9Sr6R3bHEGAt2Gm+XbQ/eqxeu3shVqhFXAOJsxTPNF1FBsFyAHDKq9/PuZob9fwPMb2lxwDRtT
HWv4n0tgjbaNLneNin0ZFLjYKX+DapsxGZgca1oEltHj4je6L9Nct1wYtuGe75wXpkZNl6gsk7dq
9bS7wO/tHH803NpTaqdOqAKDfKw88aqZDMlaiUZWPfNl6f1Udul9W3bOB+YU+13v1qUQxPA10+w2
JVLzlxagVpfw3QunPrSrZn4ifXMz/so8q3rJDWKrnDorbm2mPE7NN5adxXU/6BrbaOLEtche3Pmx
G/8q1poppMG6ratGfhIzoTGl+l5Y5clb9KMj85LA/DD6xryC02TqsTRGopI2kM0gXfcJokTXvhKj
pn6izsx2glHjP8T0mLpcRrSSTKQNuvxLXpHoQuUPZ0Q5/sUkyBIMc6v5rUj1+2ogfsdQv7MljM5l
Qb1wd6+cLPsE6TRsGvEyVMV1VObmnOrZ+pngb5+pF+e1WoqviqU8ZkMyf9pn8ub4L7Iuhw9qLZpm
/br1c1WGDhzHBGqJz/ldr8VNzEQhCvGg9T7ca8eQ8nZlsLjpC/dSVR8IM5iVQDWDVQlEFW5KYBBE
OpKJKOWwcSiiClI/jgZ/c8OiiGAmVUXELC/SsWj2EdVGArvTgZGeyHAid8N7Hdn5yXGihNWeE8X5
SXEilLpRVpxyN+KGvh5Ll1VFVLtRS5yzSpU2mtSI9SHfMOQMEFYjb4iYFVKGyPHCqYw8L1R26XqY
xuE8SzH3NO2a0xB5W6DbAW5pNIwBECuRBCONXMBv/twJ8kJX1YOEOr6mSVFdt6E9NnPY7aqbEMHL
7vhv2cGwH21oqVvQFtN6l2YW0bKuOfwpIofIuA++8ta7uwHOTIgVNrcEKt+a+QsVqzESoSTCAzrZ
3Uz1ZoA5VKWc7oY5xutusSptMSDDEu2GM6bY1c53wxBUwMp6cs9vbX/rMMGUZ0xt6W3sb3N/E/hh
0tvaS2OMAhM9vaXmdZquOWZPZn6nq+BxKVUCkmQxQgSUuMAcE+0PqS3QngtWQJTP0gqIRHX+7gZk
mWLT39gNgQv9ufKEEVAjJV0aAodKaqoiDIFKLN2A4wLBK2wdQm/D2uHCG6lZVHaRu0b2Gm2W1JKe
1paW5ElfT+ourzs71snh2J2t7ty6TMfiBD0XuPF25dMF0bgo8RdclfEyJ9cxudqtVJ9cIQK227Xe
5bpXeEO2XGZIrdVNd68zvpzqNla3vrp1mHKqW7Pc6upWLH5GEsxyy5ZbWZEucUvx8hEsOd/c+aaU
N4/VMbBgvgyZeR1YjlybcvnkGlctZWLj2k/XxJTHkRR6HpdSmsOvfTWcyyIuFu+0uDCdhWl0/tsJ
iQ0S4YfEDIkNkvBi/JBJfMIJ+d0MubD9IjvtbzPk9rcT8p9myP86IYclNMofZkickBU8qt0JWVBZ
7f7rhPxuhsQJqRGF1/4wQ9r/ywzZb2dmlnFCIoVEEkP6IXFC4o7Kdz8k1qgu+ckMueGacq/WrmwD
8XbT3CuaeNtFqP4x8K7zlkNYqvbhcT1lmvPfv2M7peinxQxfMYfKokedEcPrr+A5MOfVCBOuPXRV
WhAl5OgvdeWld+naOhciXPJ73NedPxRpy7VnJWFRZ2h5kiHvwK/MB6zgBgGRLUFGBrU88tNWWE9r
+VB7GAkgnSQBFVKLM64pg8GyvQeRkoc1NknPuAtX5MQj35qpZ/PiKCuGCjIubx4V97aIMcJtyRyo
ClAgdW6ao10p6efN8SASMgv6wbqOjtq7GwWpApJfRig4Azyu/PN/FFsxKPZdPg4EnczH7xL0Zexj
nfgbW5S3hP1D78err/T+wCi9wNMs5RSBt4si8gLLXLAPCGIzoFXoKAFlKxTDBCAasKZWE2Z1WE8h
bDEktLCnA6CF+q7cC9cpLBkl1MLaC11uNrt6L7SmMGEz7YWgrAo9rPSQva70z/tuzbxLCOAAJU2Y
piFrujwNGb8u07Czg41rP0SELchGKbz82q4uCdgBJKpfMnJMP0D1G2Z7d8X0h11oiFIV8YSDFHsG
ROa2pVAFY+ckj4C2EbGuqPF82NSwp+Y8GBFFS9Jn26DNg08gA0ifM9gk6YHmBaIA2hUuRTgV4dqH
866xp0IS9n24CKlJhMN+ZHZDs8K8DzcrrES4WmEh5IPsbyWC4Q6C20Kjk9K6UOTh1oXgPBCg4tkN
0OgSthYILVjoxk9B0wTGFBipFPyszvFRrvkpav148pVGKv9CQuzoYYST6skiHo8EakNsGLqjNh9p
u6PNloI4juLezwH/EfsrfCLT0Bz7666xhyAZgN5Y+8AzA9JAFDNILSlmaZKE7m2Y1mGWhDkny65u
Cus6BJww7errkPnDhbW5Foop9LRwrUNFCzdOAz00p5DcUHeX0Gma3jl1iLxdChnd/C84Q3bVNva7
oLVJwguwnd/nSbCwQqiCfAyoK7XQLm0/s/2Cs2SSynYxCOS4R44K7XgsYGyHBdHDUut8NFWpknhx
+9hDnNxFvlfW+5nhK4tP0kTp+VMeoCGneS3VLYGik3kZeHqge4GjB6oXrJwkXjBznnBK9OHEucHZ
QsYal4cQSD7pQ1wpmz40rbAXP9SKEIFaWqyw5PThxBFS6S6FbVUXemuokynehSrdwDwUXThzjuSM
mIeTSwBHwJXWZbDODeyJQbOgbiAxknoipaYBfEykTD52i6T1PfbdnCa5FDEr2L+RMkhRKvjgiv3O
QoihnUE40+EiZbCF+MVZkYtqVXrBFB9I2LMDZOTapgk56+pKWIJ9tMeuuO5PZ7THvz/CSroOd8y7
PG96Mx3cgRW9tSSfu6GLb7NOfmRJquybKYfQRzujlWAp5iFVHMwlbt2fVj5qYTgQRkvxnPfmZVuT
9H5PtbLSKaG6caxhMZ2HJKW4PIzunWUrX91Cnx4nL69fjFLS3LePWuvvATL/x9iZLceNZNn2V9ry
HdWY4Wjrqgcg5uAoUiSlFxjFJB2OeZ6+/i6E8t5KKctS1yyMaUwOCkYA7sfP2XttYXgrPJvBHpMd
qsQfF2y/iWSWaB453masAMgbbLFWNO5dx/2s1s8u/8uEdQllikdqn+L4PAyn0j6JfH0QX6vM47BG
Ax+97uhm68PzD0V/kOaBQUwKo89ZHx7Jw/HRY4JfHSv3uLOoxBRp8+tDLCd3OS3iRPt5zM48+uw8
9GfdWh++vKrrK09elfX66P2rvL5q/fWRFddquk6K6xaScrWT03U0Xmvu+kizG3V5SNpaw02U3oi0
iQk39zTYY5MJEpbmzgbWnVadI3mW8frI7FM/nMbh5OUnP+fIdezxJMMnVRsrO4ruyPnQ9YnLWB8l
7JN6fdDHEc76cPnz4qM2rY/SPRrqlLvHnAnF5TFlZ0K3B/5AcRr7s0Fx09N6Wx8V3uGa1u6VvVzp
9SkB1nOVF4B8rnjE0zUPVVxra07tL04J/0FgIeCYQU5ix2Zi9RcstjEXY1RlpM/T40KFOGgpRUpu
38bRqG2GsrIeplYrMbdCV6AEenLRTS9CLXcRSM5PJREiliTYPDOrdk/nsANBCZdzhLS/nXCW3vbS
PBWO1z7Sv+weW42ly2q7G3cpWLEUgmKspIfSW8pnUWe7pLffu0Y9la4vH2EzNmSPrL2iqKNtot7L
fBi+FegVZxdyx4RFaoUz0NuVtfEtzdqjY7OodaNZ31VA+MJlaDR8PHUeKG0qNqljN4/cpi519/hU
et1nAiQYr5n0iGl94nOMaxc4m9XdLE5RhapYnFcRlTex9QQ6w18TPftTncl7U4ze3jM5E/aF5dzN
uTZuGkM9p0XjXeOhRHrd4PCtNPQWXnmeoTdgbhj1pyY2T6C/XfIBc6BMc4mxr4rdr6aGW0jO1u2s
D8a5j/Xp7vIhqQkqrOh0bYUdEWiRgh7sm+Icz7P+0NbGM6/PeJqHnIGnctDSt8YV6omHyZ11qBEt
2FhX2IHB0oWcrlmltH1+skZAFrJXzUPzMczAfwUYoLvLB22W0ckKk7Fewj6ylzMNMvu5cs9UwPZL
2UXVaXYmgbBTqq+MdJ71Ks9uuni6BclZsaSO+takJUIKPBQJfWjuBS3HexnRQYvSGiBJHPVxyC5p
kvlkjmVxk0duiYMDK2Nll+4L/at3Q7OKt6mcT4T2SDDNzrUvcFX8/WbwH07ItF5WhqsOPs7EPvjj
Cth5g+bmTktsgpzNe9Whk4kWjOUCgOdLoRtvywLXq9ISB6ORpj8kFI8ZGOQt4RYa/gh/r0QsAZbd
8zByVJmEoA80Us7//tCtn2KSZmqP831vReohKw3vq5FiCi41Uqy7sffvGYe8j5W4ls5nP3uK5icv
e0rkc3x51N2z5QKsXh/tSHT2Pi9f0vJFT77MyRfLeBmmL93l0Uxf2M0yFsmxLW+8oWweWse/+/vX
Dcj5X2p9ynwkn3ieASJC3f7xhRtr4nKdGdvloGu3jRsPu1lf3P3gGOMXAbuVTGz4yulgwBidMgAN
Hj1QYzj1yV1TCXg8DRHihl1uISlDJesMeEEzEPdYxd8s0cq7KpFmKBGZ3ba9R4pjAeO50WEoOo53
5ZrW9MUZLRfqjhlUNa9H7KEVJzyy+yQ97asPOoaKg5NrYuYd4arOe4RLNlxc2KYa4Ump0d7Ybsc2
ZVXUlWVjHZwoNz41efSwdIn13JvzIdcK/c0Q34TugSkWy0zGNR+6sp6v8sz1yFY382NikNc1p+oz
euL4sy/vO5VnnLDI8TbTJHSnprj1e8TQBQGr4eD2YCocd7zW1ZRfMWUPbTN/J9pzemxzVe+dlK2R
eVF5sIUm7wzuwwDKIrowG4s2eNmz1VfLW2mXX4cO4iRt/Y4qL6bT1rftvlm9xZt4qMJeQ68aJllB
vBs8+L6av7pqLDEv0EibUHUjpL3UIJcPrmEmQTqikfzVpfLzlQLGAfMYXhvmEqRPru3FP50K+eV9
NfpNH9ruVB/mSHuyh/EjXoBgEmrfX6OIKInY26e+O4ZVjzDj75/AX+kHjESo9XgKXKzsdT8dSyU5
k60B5iG0VIQ3QTqnzqsxDnZtBIgDy0Hh0MxPKsrSmpVLeONG9ZyRISLVm9GUm4EwbTQmYiv6L3mH
zzFDbWJTZo/yDS5mDhdzrj71S374+2f+l/YdT5olyaM8Q3Hl/axyi1FkDgbO/5AiFamaC0RI5VHQ
C93hiG39jlphvtZ6jNWXf/e/36b/ke/l3ff2Rfuv/+Xzt7KaGyXj7qdP//VYYkbM/3f9mf/3PT/+
xL+u1VtTtuVH97fftX8vb17z9/bnb/rhN/Ov//HsNq/d6w+fbItOdfN9/w4h8r3ts+7yLPg71u/8
//3if71ffsvjXL3/87c3ENjd+tskwNjf/vjSGtm2uon++8+//o+vrc//n78dm/fstfj95x94f227
f/6muf9YSyedvgdjWJbElWcwvl++ZOj/oMimJ0KbiNmLtaqPi7Lp4n/+5jj/sCBnItRySUliCsFP
tWV/+ZLxD77VAMy0zjhsy3N++79P7Yd38N/v6H8Rbn5XAuxq//nbT8YpPG6ei6gLpT7/BsmvP+dD
+HnEtdZ2FfHNWvEgET5P8ZKh50xZAivLOZc+lIdF1QVuoxoLLdK0G93332WeMd41nNPo4RWTGlIZ
6Q4t7vTSAkeXj/CbfuHP+4lItT5ZD2eeSaAFf7lv/kykElmuF6mZsnhN6W2eLw2p9NlJb4VzHvR8
bfGkM76B6W6MMwIJyLdGXRNqvp/dTVFdfRm6+4jOKb4U++vl72IpNENP18uNZtBVle6drOjGl/zX
IcXOSVIbuBMFeTLF9sYnuiLg2IRKvWa4MDlnz7VwgeWYyUZmYr17EElbHCvoVr6V6aE1qYrug/po
Tea6CrFEYCWjhkN9NGqeH0M+EHEhqafvrqmlx8Yd+wN6Cyuo3Wuyu5KjITJ5VnHElN9onmVdYPrq
9BLbNFZ9p9H8w6IjQG8786ufzmiUY+ue0sU6Sn5JXnvlTY2EPkXB6Nc0W9p5dK9wRcggW2qxmYsU
z4M3I8wVhF86lXNuFgfeJO1Rs4G3FSm0XJoUWDFjOyTjjnLzwMTee0Kd8lWfVuy87xDUSA5VTZeP
Fyv+xbn8p2X68qYD0XBRkznWynNYHRF/2ieaKQZrm/KmG0NLRTz4Y9DXZbSpWb6pbPlgrvaSrtTR
sLgVmvb+diysCOYs4HoRu8khivQpKNLmRY+lc+74U/Kljo+jvtwqLCjEv4P58bwIXuQv81V/XKz/
ePoujHCPDqjHpOzHp1+LOE5hJ9ehMqz2WAK9vvGcRN24ZkHAioPHiwyeOUm7YB7u25ZGZSzSigan
e1PmlRVgRw2y1HQDs9eAuZdZh3Wu+NVm/J+eJec8GESeTrNY/2kKPJgtYXElqoqpXu60uriWaU1p
4Y4obmZTHSf9dVGWCZQgVPXUYyeFkxdVLvU96avgLbDvye7R9sYb3EQ5KV92d/jTqvrH0vX3S5WA
IuyyXJEKAPnP+ek5enrCOVBj3ijmGGJm2786fR7tLoPcziPqi4REgMbcklpJCFqq1Rm9iyvC5NLt
5aWcU4pJgbVQJRkzx/retLrALZhd/v0zvYDf/9385z0XdEJsigve8TUEaH21/3TJeqh0Ld8gBULY
3seFv48n3DHAUWTjppT9qp98GWyQcp1RcRu26Uc5gxuQ2OIgOQ47hZ8iRFGEBVC478aCrQJdA8tt
Rp0YWF1/a5t1eHkTRnNdhwa/D+PWxwbV4c1ovdre9gQ43ZDQTRdUyEco2zBnrHbvuKUI2sqMOO+R
/HpJYsvj/C5L+3nHOOS7ztlPR86H8L0c/GTk0J4M8eFIr//UxkUWOCAuz7EJdzAjS54Ahb9//X4i
hfzx+nG3w3by1z3zp1seOGW6WPVQhPZc1PuMxt1ZKLtljMJepI8sbUuff+59O1AoCQ45tskqdQXt
J4zYutODOTZGf2vv2kabfzHO+OuOKVzbWHdMCkcbAsLPzTGgbm2RqTIsKr07IIPQGdvYImCxvRIF
Xk/EuW9uLEbQ4A9xlZ9mJh+LOzTBFMX2ccBQbbdlRt+hVphC63wzuAjzhyQrfzGEuvTpfroOefGA
QfOMobNeknn/dB3SnpkTa4rYulv5+9jymhXkjTQoAouM+2N66dq82Ngmx9WkGxiMRbS0ptnGlbxu
QmXNvL4p48BKBYGD2OvyAlFeoztBumTPsvezX+zwP+nyv7/znsHBl9LHthHE/3jnWFpDt8Pm+FgW
DNnZg7OjTRc2aA1YhEa3G3RnuDJ1cydmj0Qcmrkn00276zklKuHvr8KfCL3rc2E0bgsKbJxhxl+y
o5C22jKSBO/4veYFkLjU7WKm81Gb/afLZ12vo2mfEtp783zTmUYcao7+hCKcSd569+VO9jHOSYSj
OcOWaWdqu+i1H+hzU+38iFhFKcajVA3tfsLpdmOtHeyiin/xqrLk/KjyWf8W4uDZQellsDLRkPnx
dXWkj06YRPEQ8Sk6hYamk8gIQLL1oxlbXagcVHZqcQULiAnIAOg0xpNs4/Z5MK0rjNUtL5mU3TYu
+yawRpLvar2vdkNUmptmCl0CUE7Z3JyLvqdPKdNzqxNYO1b5sXJUICrfPA/l4B4rv64wzFN3wV2r
dqpKZ+AqsjuioeefUeqzQ1o9O6L9JlG1XoIwxwwPuDUV29p9bZtIsZLNZDNP8ps5E+BpSMjG/vDJ
XxZxa3eLsSOK9hUF6NsAR+tgCgaGc9xf2XXBTLUk9FKlnbohMEls2ggfcjaOAwacxNxp9Rwqr/Ou
YcIzveImAARRfSn94ksylPG2FnmKQE891Ehrwix3+gCff+TpxIlXo3OetV6h7w6HFDudlooA2uu1
5N7cSa2rGO3gPzNGi5ZgmT5cCtRxlmrNprr12FUQ9avneG5tnHXGMwQfUu4nAA6SIO/vLxCpSvtG
DOU1sW4HUyvAw+j2ld5ixxzw/QaumZc3wKogmuEr0Crt1h5yRlUYuhwtpgzMIS2L2cGCX7/xN8TH
Be+Wr0+yCqM0/px3xUtujBAP7TTfX95i4ZYalS4yUcEyF5fFt8tbNY7uNVxg8MxUhzPNErpemH2c
4pttaxNn90hHgIH5SBYt/67rtRusDI9tZPbnaELW7IwEgvGe5ypCKcJLjd8Rt3hUP6Ko0oeg8rth
15W0xjSY1ptySZuNKPwA7TO6IAlO3nMIHxUGvz6OF6jP47BGMfCuJvX8oIPg3GRd/qQQ3GFmx45C
wO125AwP3cKzHvpluoISdGynaN7xx/YYOgOwrd7WHwD3z93gb+G3uYeUV1I6zQ6zsLqJ5Fjt0paW
ywWpL+kshGVCqmXdEkRcTTUZkQwcq5xwaWNVG1mW4mg+8WYwaZymkgNJ1cqX8QM+Pf4M7oz9uB5e
Bj0JYpKVN71W6jsPcopdYwfgeB+HkXBiSoG52udNYhO/xtwhjtbJUf3mDbZFJpIGaJhI9NYx3i5V
ZDLkW9Y2a1O1fbIB19sF467OS/gjWsWTWcQ3o3W94HKRR1FTPri6AEEG7XypqObXm3tO14hnZ9+K
8XqRDmxeE52NyvA2gA50kJNwQ7lLF+9EaeWIrDhCAurFxpg7+1HMz2Y96McU31yTTd4xj/zfhyGf
A7fs6V3FzMjTmDMa6STDrndfwP9/LitG8lYrPhkJI4IUs5MyrhJwx/vLq1/ZOTl2mIIWh2l2azXR
g6jL13QZwNxAnag8r9n4dCe4HcFYiIYsEm90DnLx0BNV0gp6ixu+aLSNWeSPVmU8GQmIhsv1Vy3F
oz8Cy0aUngVFmXOHF7TOEBhjnbCDpVX1aRTl2TWM6naS2zzpn0lD/+DscJUYNNTk5EOQENu2ZEkU
kcNEv5JUoW3snr6/OpM77CofZ1w5s/CltvlkTnF8mzEfSnLSLNTN5TbdWU4mQ6dJoZXQPguI8RhD
WDTLmSgDhZRyUslRmYu9lWRQIfvYXIpf6F1QffU6C/q4xBoxlw+kIG9x6Vkkq4kbqRFdmrU5mRe9
SAIz4lqOASfvGRUAwsu/XV7+y0q2RO5uKGvjk1dFGBCd6K7PmdlOEbxjCNYlzyHKosB0k/F6oNdI
kMtamCUZIbbrReT6EfiitkLqt97M9Kvym7ZSG+VyASOp35GwMZa5c7hcac16njXG76tzzX3v0wLY
Jm3y9WL3Sthau/Vs1Mr8ptdnO5h85e+JGLePdRPYmGxCq8VWs+64HkClxDTno8P5duO5bN4cIvsj
Ux2xSS0i/wjjwNbZHFUWFzhC5j5MbWzszgJWktPNrc8mGGYCssuiwUy53CIq8edDA/w6rJWJLZbz
/uVGcqz4EFsEV/R2vPeaaRUaa4xdcIHPzlmNhtoQBqm2TQof4PJjHD5sCMeQ4loDaoiQCCZa5IMJ
60qf2UegrB8zaonVFIiX7nzZfy87JtAtqDYO5o6Z7qK9TMVJCToeHhJnreuCLIYM3PLXRVMCh0c4
5Qbt6IPfIFT5/jb00yd/pdqDZkBuwWUecqLaXrSiBCXmD/n8lhA1F5Vz8qSc5TFtKaud1GYi3/n0
3VvDPiNKQrWoIadK0FtOOadSJThZpUN+jsAqbnVapQxs7polG46LgAWFMP82UU+mHP3rYeoxvMB9
vPdebJMR3qWqN4ZRDwyJrb1qVbnTdGPjNRp7e1RGJ44DLVoLbYIjWfP+Zd101yr7VcaZTtHkJoGf
LExCp8ImTZAmjW/5b0pHGeNy25ioUd14ibaWhcPzstZKG53d0hHrxtOLDg526yaLph3A0DF0soEa
+fJWkYlGKJ9R7tK6iPAG1RthsCbKobAPuc/CDtK/xf8CP8huc7AU6y3k5av3fhLoXrAjKIO/1J3s
zVRpUdgui/dlTBl140/WOpk8Ox5v8kggb6Y38jrRY7XRRISxBbWS+aoluvPgNtmHlefhHKsgLfRh
W6yNgcsJ/XJFONzATYOikleIYsZvMX7qGNFkESalxUHFHZIQC7MTsFNghiRjLSxU80ZOWrHryVNB
hqWGYwLrIMs5eC5iuZ0VTvLLb780AcoZtwR5uUFaRpSGFW5IfTT2qRBYRnoUSro2e+iVVLX1Fv1L
6XkDfsL0YC2TGeT9RJ5K2upct3QVKp8Z55yVW5vVee+I46iShPxz1uvLPlll0MGGKHrIJudYF615
ZTvtNhbJeKzShKAi2u5Zi9m1yHFWEOz3VR8RzZpp+txDWdshseZOcguCpU16kXG33Dskeu6wb/jh
kGUbrS6B1VTlJl+cZevbZReaAh9Q1DfHkRnPLi2UCHqzSG8dIxzlgwd58MirX7PcuU+XLVszXk1/
9EOau7uF7gIbal1sxjrKw55wInJECwJg1lrjcvumeLW3tpoPZjJNGzc2Pn0/4lvtiPRryXAZ+fGN
U5lwaUDYGolUeysHV6UVa/XscpcPhaPvNA+9MaeV+lhqY3Ob5WhlFxladLIYCOic0DCQl3hqv2+X
jOqdnZATaaWWr11/X7frJf4ofQt4Pfk7QcGsM/TnOd1eFmLdt6O9DzmzaVktOVBYx3VNvRwPndj/
sOIVh5fBWkiSYfu9xeon0zaCtRoyvh6QqKj7jtlEwanyUoy5hnj2NdrDhd+fHSfj0GAVV1OJvW1Q
QCOjgVZENN5d9mBrDUfMcisNL5uTA0TKxKy4X1rvaGGx34Gocu2mIYLsLsog4F2e4pClVxyvAqKF
5tu14UrAxdnEzABxt8X1hfgQsc3ucu+3SeTv/MQow8mwSY9Iu8dxvoftIm6EOwZTipV6XUgurZnL
5V42mJ/6RW45s9JJGuOr0SPXI6aMIm6juSkWdR2tW0bXy1vSSrxr/fOlsHFKlZ4is/xd9xedBqS6
8+g3Hp0e6OTAHJ6LHhmWzM2SnHHUW32LirpanlDV18clV0FsDShxtU2a2Nmu4HoIO9uZryuhUqBu
RbW7vAE1pJx68NZY3BRVobHSpV1is42kOlwuwbGp2a1mgt0iHVdbUdOopvncwUzDL+XGcUAfmpvA
ycjQ5U05jm1MlpZlkfJhHQjLKq+NOn6rFmHo4DuJ0x5oGQXelCFuWpxburCP89CcbVlHn6dIXRuz
/WhP0VdNesRn0poiu7WMB6JfBvtTQ9zmwWz7kiJSbza06CLdqq69vLntHGwUmuQtG2nUB/boo3gR
nbftRqIG0ULUVKx9VchbRzzWdUEQRRXtTXeml0quD5ExKKaYx4Szuxx0a+hwkHI0w6XWh5HphYbe
AEnJSVVFkcPpBwHPEgsEpQKhxuKhWkRA2ChjtdXOQb9pHBhaiT6VoWV86TuXRj88hY30e+OsFdDm
ksqCx2HKAJNJtZFNHqScHMPLj2QGGVipuzxkmAGJjFJHPdKsQOjT89TJdmML86VcyLsZLRtsiwx8
E5JaOwAN1Yd3h5PRTHOBG+2haHEDG4qoMt355tSUlXU0u7izcDabQ4GMsNYD18Xvtzp1YsLLTkPV
y4AED2R0nrWn2stCRzQn0WpMT5IrE8UMQNliJg7I5Ic1RYoSYqwsQZ/HMVGqOuI8ttoR/Yp+BV6V
vB3jrV7Kr6ajf9jT0MKmJXg1LZ0d94SPo5mBY2Os+7PlsANG6mAW8P5yANBkFbhnl+srnNHIuU1e
bTuJVdOWVzk01as5c+mNckyvjCgNCUZgKEJU/ZbUwSU0knDs0k80Lj6Sslz10C1KLVq/W81Vm4rD
VOhLAbPYjRjRGK9CrOrNnsrKHrTTUvlf4gQ/RkZ4Vdg0KP6thquuUXgtLIvRNgWrNfZntyBxxyRB
uOegXoiiC+yk/ZLq42aaCi0UE6Nfy1df3EF/wmZGvimADooWev7HrkDnDgwr0EmTJt4y9dkoOfN3
gO6aBbZbs8TPNcJanRyew4KcSWbjNybcdgMkd9HgSnk21+iA++NgEQWwfrkgx+6AN5X4L8/Y5HgY
76xGTeFUMiU30nNEhd4kxa2bwRnsdPUe11pQjpkf9mnVBZOuEqAW2IbqjPYG0tnMJJUzN+av5JJk
FLoTgRvxGFpuIjfC4Xv3POHN0IlzgZ8gG+jvimo/yaQ40o7lMC+fR/6WOWEAUNo6x1p8gk7HQcP+
tDihY/fzdaOqkxo/orndg2O8H/AI5ysDtTMB/llReo6vJVggw9D0K3rLD65ffJqJtAKSRIrX8uFN
66LdR1OQu86D50cnp4C32QvemDrtjwk6odSLf+9q3T04NIlMA/Y/NwuM35JzRqP730bH/lzjgQ29
QTxXhrbXZbJ1si+Og83NL0iSyqInafV0rUR0jPIlDzNywamVPrsdy3CH5EIX5p3PphTlyT0F5rUq
5Tfs8OMeiuWpJu220yu0uQaQKHwY04awot0i4hZlVAHFpBc8qcJ5mgyAWRT4g8exaUqz2yiuPti6
b9McsQn9I5dduC0C01Pvdr9avHBCNYQVpHF5Hy9xFJQ6KncMAtS4A7lUsN2fG7N9wqG6axz+xjKz
o02ewwkeuwzKoKQprwjtqRyK+8KsX02ndLeMDNwN28ZDTt56mDZQKm1qVBZzqrLYFk8DsXhR5W1S
DRqXy5WTRGIv6vgKGPOH7SdpsCTGQ5Og1K3dI4yX4bqcxe89aR1hRBjyXgzFh0xNwOZWOmzwKjdh
Z/akjULQCeIIOYXStQembdg5luYs7WgOu6p1MdQ2N6NlHsFMuACIqGYqr3K2TmGMmGXP2ZJ7m85u
s0BLX6yasGEHfDshAyiaE8oEYgyf5wlMnN3Db15s9wADPCwmA12NTWfxo1mXMgK02QbcMvSJL7zh
3aYly+GVEsVIQEo66AuzYJ4uR8Uq3apIVKd8PCV0IoKowy1qQWqIWlh9tjVtO9CIaZ4ZW9yqVRAP
GJmixKIorXgDl+rF7Ym/o3z/MM0HEwIrCyRBOHoCHbz5Wo7myVduRbRofdThOlOf+5AR53Ledfa0
L9Jx2FmSNEaCwG9T00NJyzrbe+JFDbHOsFVtCSwL/cY4tpZ1R72B4LGBe04hefK9ONt4s3VNn3lr
mYVOUTLD+ezTdlNlzLjL+k70rPhdLsDcIk8KzYkNv+m80G7pAnhW8WEP3W0hdl1FryZqkyIEq0m6
ZWRuVN5rh4xwFdbo8SHz9DTwxbwyi17y1hqOnMHLq6Gc0LRxiuKlqVjeukZygKoVu5ezR/bDMugv
6CAjHRnm8C0BmhRID+cRcjfCtT7Rx76prA6IXppyxXPkTl1zZ0toeko1Lyb3airN8uR1IAN0zz1o
1T1UkIWMl+IDhybi8Op1TqrHplMfiZ87mySGQ2BquOrQY8BJMXUDDZnBVpQ51bax3+lsqvsSSE8I
1cFz6ZWpA57zE7R+en3M4iyNeKLEfc3hsYVjaX7SFcEeovtAXfC1G32SSAwY3ARphYW9QFHwXVbf
CHPY2NfzaSo++ypKzlF8q/u4gugTLzBmY7ix2delI2rX6XArE1dNICYklcLoJ7wQBhgU1N6h40Ys
HybYUuxbaZ0GMyqAYDIAmurOeM9eKTeJ7Ty1jmsFgztQSOXOqRb+lmKY1cVmXj5LaFVCxwrk8awd
QRcdNIGL0DkV8/u4vGh6LY6ODg8xImgJ6owzOhr3KKV7hwCNRC/01zQHRoQCuzRDbFSdvdkdrvIK
YxNtjGvNpqxxC9MOEpKPXNY/Rh7kwsiaBbRbMMBFBK0U3WYGfx0u0k63kQ12vdCXredmFS8YaFet
IddirFhF5w7qOk7LyXLvB/vWHQ5NMXwjzu9dmvb9XEApqEvx3C8cIUZ7eC3dM6yLLixVj41qzK2D
OW9Bq5ubqaHjJCoBQ913mRzqRFGIIL0tS4tQBm00Qn3OYpTE5PO41Myh+ak0ooVbgkaEphkpUR1C
4WFxso1zG7P7Mz+OWaoi3ccnCUjTWfkqCmVrWgjqsNrVT1Xc/N4PatmRvXqXQ4M5k7d278XkmI5N
9jkdtU9ptZLDavujR5sURKk8pwWZdKieXymbbqPEzLaTqJ9t1LBg/jp8U0P53njo2kWp69txRMRh
zxAcRooXDXJcMpB94Ceje8xiz9yMjf6a9NGy11ZzJwFHpoN5hMUuuWSNpvUrKJzIgAAcdTDOIHds
dJluO+tVVmQi4Q1XcFwIno4pOYO0Ey26anL1rPFtqc0HGzjFQpJ4aEmaAC0aOpSP3saT7dOA5lrG
D8lEuAEFWCAUYOKZbh2/qQwQTduBVZEk6pQDQNza0gMO6UYItGuTMk2YU0rWKMeK2Lv57ZQl+Sbj
RsiRtcaxOla1DOs4lveuf8dM5rOBse5UKoriCrqoZy4NtP+U6rlu6Y3q5NcktdvsDTHinhsacsgr
xzmVsbKDdv2UQal2E4v6/vJFRsv+Q5dcWW0Nu83Ti6OXxcvd5TubErQNPC2SO81lCmsKm7t2/QBV
dQ780m4OyeBbxHos9h1BCHJXG+12IpT0aAKoeyxGUMXEmo9KUSqCnKMVjCXt+zlWz1jifO8a7eSu
hmjSiKQ/sTiPYTksmGbSVScSRdGhpV8Ywm/ajgs0MCxYKpEEq83VS+wV/o6lqucQKOttAvaN/Vef
g4SE5cupvp/xWOcVtMre8YK2wKUlrIpLYirgbqQvTTdtc6qSO38Y89DI5nF3YdkUFhaei6qACf3e
1M9exJI0T0tzhEBJtnUK+C/VdLVJW0jJrDliYltKifrACWTDFUHWuB3Ww2i6+ISE87++q53yV0XI
yZ4SN+UIswz7sbZGjHVUxBbjmJQXMcOAE/Iixkx9yY9h3tcFmksiw5LjC+iaz2xMF+3ZevzPJ2BT
KfjZnV+hYBI5lj7oPl+GhL+a1hyntFeOUU7AyCej+wB7W5TTOR0mZwf+YNoLOW4Hw2Wnbn+XjTKp
nTyk/5Okgo+hQHUAYAtEv0ERDerqYCqCPNwxpvE8RO+LabFjkHyxlR2FeNmzPNqpUVzFWoG+lLDu
U+vy9O1cjzEHzvWd2Wgy0IkJC+b5UwOyYi99VHhZ132meFMDpHFrNE1kN8ktnAP1JKZnDgRMwGy1
MMhKrouy/L3JOPT7WfOiiX68tzqu7UtbqeJsn0r5lCq3ubZn09royjzJxfxcpZ1/U9VxvXf95L2b
02mjZRHnKa/3Tsv0jMPhj+kU3iYQebEkJ9lmQhNHvtwWcU9sIH342ZUGjdeYcIdVc3fp+hQKNYoX
Icy2bfxriOTyTaLpN2Vrcbx0FBxYmwHg2tE2ciKfsUsZt20Ke5GzQ2jXRg6SXk48i7H6ftnKmLPD
aBP+PGrJDt03Yvv+Jen95rFLvZtLKsfCJk4xqqin8Y4eyjm3Npkv2z1BOnR8SeM4mNGHT2sdBk4o
JHPuSG7jRs7XQy24Ckgl3w1u1+1iVHxXmcn5X47zFSV5fKokOIH1YmYwN92lZveiUuMxckWL/WNe
DsoWH7S+8R7+H/bOZDlyJMuy/1J7pABQjFubJ850d5IbiI+YoRhUMX19H4ApXRnRJZlS+954uASd
pJkBUH367n3njsCHF6GuFsgKBZ6Bxq6yAxUS++TSAg1we3OOpbzBp/cLV5M4t1TmOHWQxDNFNGOa
s6NHoc9oBl3qQutkJzvmEYfkJch9GEAi0TsLogvtQ9oY67umbt40AargMEE9lbWX7YGFMTRWdzyE
+P0gKGk+vRkGP7/HzbKZf5BzFEyLia4D3Qzy6RtJDnt/+zQqSlqvsErCTeNEAdgEdMqaAbeIxPVL
i1KqUv1MERme1KLoh3weF8BZm3pgEDYfM2cr3M6GsDeQH0aq8gY4nLUPWHC3umohghOKts3KnHpe
0700iFNnjwDLVxRUNsCaNumEzivMdtm90dcxF+CcqDmyZ8RYRbn/mwmBx8Q3+1vhMjbje5VDz2+5
xTXb0GLHcRaidJyHhzYCPIWd/hCY6ltXyRo1gaxllZhPDlozuDp72jp186hwIV7N1rl3FFLLPIRn
FRpkxUmBXtCnVbvpc+95aYvaSZudk5xmt4a+c0w78adVQXD0Rj2dUsUbSaLsULd1csOu+k4gnH9v
hRP9sLd0tu2HyY6yTafd4dN/Qx+q2UgFLalcethRnLpwZWtmTCYnBRkBpqSHMCcNtyTIvThFk2TA
02ATzTj3P7qp19+vwNGM1TfMs0PmbNbeH4puvYHsRPZVgRMtcp78yh7BOdDj9T8SpNqrtGVykYF/
axucZjmWKjV4Dst5dXEXf6XfiYzKYYcBEQzcNGRXlZ6NICivHO25PcLgIVq4KFlSEopV7zO31Pte
QM+fOu/FHmiWBg2pWp5HErpnwEJtf603jR4ruW3j5gu9+29xX34Nh97ffT4JbRgcSdBr9m0bi22d
1BdH+/dJ2mKha+6r5AVmIJSWIvrmtG590csaYsRkrQsMt6eRJsC2Ec43EcRy4xqAq61K1Qcl9G4K
YH7TVv1nTzyEubRN64UaVLLZeo5DYeKgXsqgDHbK/WGja19DLz6ZUdmdC8TJIndCjm6cuTl8u0e3
L+BClv6dO3UpkS/RDxJNufsWY0OVY36wNWG3AvZe4tnfLWrfe99KNRE4if68SDRNraMYeuBHSCHV
olY6c/Zqqb6686r2l+jSUxoU74NE+nZC8txS3ZzF5M6HciQKoi0Cf9c5dvwIbPZXYF1Wq8I0F5gI
MPrcQFBuWuhIIEWUQ4Kv8Tuzmug0B/YTPpMpEPQnU6aF69LYxAPNgbitx0Oh2CanVBOguryV2Ank
IaaCic2cMxnzFXu7aextPmXeqaEZDLpFvRU8a08kn++npmr3lcZ6nKTGORCI+f3kkE3TGXAJgu+y
8p7WuwD/lnvNyGu0pfs6UM83DuHgUV7+iPsh3+fqIl0NWC9qfpYg8KB/VfOuY/RrM+KeNIX5qrhC
fJp9hZXXwWqjExgCGDCGCJdzCpJ3Z+CZl/0mN6aNAAb/RfXRrRLYRZpA7S3bzK92eFnXIJWmEdbI
edq5vgQilXAwhbLzex7yP7WXiG2D44qiG9k5wZoBRtKeN2sFt25oZa3aPerQuQDYtxYlsjNaJlyz
bKMl2H07xlxd2ng5A4CQsApRxQLWDXMxXrUpIJxw+hMPUfxu8iitPs+1UFqX+XW7qHXzxwpgFg0T
Ugmcxl4G0VPpWIyzjDw1JMzuOq1dQloJIA0rerMlQRVM/PFC5yjdAeemvC8Iuwg04YhFLd/Gbiop
qp2t6zvhvnaTdw26b/l8M4gDQd0TWb0s8yU47hPzyWenDgY04fJpXa7mxcoCF2pXKcPaIH1omh+o
+pVbnmOkE7C+4BoHO/u27iOfBnqcUcaHlabGxcjn9xmDAgWdwQq6FAY+mdf02AfnoQrtd/JZaXGE
+gTbGDRZmxqniClYevvxJTOmdGNU0jxGffIr1eamTTWRUYJk2DrICfwNfweecQYaRyDWgHvBsfFF
5rWHU6Qhv8WMdYgK6DAksNSnvoqQoVpW3MHRaMxUZg7TPF/TnBV3de6urj3XNJ6T0Oq2I12Z41BM
44MmkS/mLmNv5sbqK0pQzs4Z7YhdFH0URvR71Sf1ItrXQ/trTN3tMAT0PYz2FteaPA4fTrvFZ/Dp
GqKgkBZznV5X0Vq3rXGrelgJojKGszRjIgWT7kDcYb/ldI+hd3lK2WPio09Wsxy+2VMn8I7ZzAO0
DdgJtEonRP2vVCGJh8aruN5fSisUjx4QpyIwgsCU5QUI+k1D6HwZYgyQ2dDuhxrIVewR7LN8fdkC
5c8OyCC2P8fertfVozQ5tH6U7nF/DBCVi+TeHq55dmVybxmbgIBekkjBiS0hM0dhSNGUObCWH5zR
v6gY17OYWxASc/aw/sQYM9SxsrmxdER3JkXkkQ3QhJnJk5PXTeRrQ4mO8E+McH45NyXGLrHIIiH/
bCNogiGLckfSbyrujXE6DnNjXHBxkARmfhFxEZ5iaTw6urR3sZtT3uGKcwYQH+uF9sZM3fwRaQY2
tE0NXJ/sZoJ6ZQswZ2F7zqXd77OhNygy8UByI6ynrLX05trkLKbyO2DvYReCkKSz2+CwdCkgG0ZM
qIQZjO7CNynLF83MxX3lY0NrupFsa1/JrRpp6jOcxm+IyLd3iYHDEtgealfeq0gAn+NjXEc3ZlAP
c2LS4oCudgXZ6t4XGXcix7Ia/EQIfzWPty2Nv9169aRQfLGM5g3dfVBGizvZmV8muhuPFS9UBy3g
yM5IiZFsaKa7ObHTSxkZb9GCrG0/TcZ93idAg6yzmRIkstYaleE2GGVwLdYzWo6cf63m+wGn5146
6Y05uaX6DBgYMh0dHdZP1SoKuTHG/sHHXZobwdb0cdgFs2Nu27zEYmE508V1agaTIuuEleKpY/e8
2HX9Lesd4CvNR8LEv+X0BC4sTwCPd7LjXOfuMYKVW7Lq4E2D10aW+WiYSz2u/yrkrGg04z+dM1lB
E9edEHIpvDa5N7yEuWN8HnHKxRiRGcLC2Tswuo67N9bVkQlTCDZNeKOPEz4E2ZObu3Lrq5qGbQiy
oqM3uj6RkyT2KfS3UrgE0i03Unmejcw7rqt5nBG7kNVhdymJkYC3Ul6dJqETGFYv6+l0ZAOjwxjh
ExqCaCsK+X0weJufRlprZ4pcXdeVa91HptpzQfChUlPTLnlT/tkzG45WyRzui+o7fWNx1s1A7pKm
xy7S+GTbcYpJSA+HdTlYzbksX4A8GEa33HHf9O7PAChHb+hzk6UEMCnGaLUDyKeWg7OhH+7g0uiG
TZUMb8xHazaaKuDQfBynkcRSRtmYyUEIT0q8T1lMEVKR7AHyKkBiTIG/cEj95obCOpLPk0AUxIzL
vS6OQ5/cZ6J5Wu9kk6gEW/KqaGM9p3PdfB61YkNuTL/F/NpeP4Vtgx68tvXdOg+1XgQHsZW+9T6U
vn3FQxVtTNI/6HsYG1yExh62Z7hpA/IdDEGnzY8Ag/XJs9/098Sm2vuoQ4sM0vGDoBBxWF2wWLHt
5zgK9r5yERREgjsOkjg22Pta+dHn2lqYhrFXtf20Li+Zn6stLFZjOymknyQreOYr4y5u5YfZ6QoQ
nSnuyiLb1YvBxS3kL39x9Top47qutoN9FScgkAW6UCWGu3A6i55W9XJPFkvF7C+n9vVJ9fJh3GoH
I5Tvd2C2cz+mrMWb2CynzRVO3pIyhz/C3oxQBMMY6z2s2/SUqTHHOUI5AgbiVyEbDJMufb7WohkX
e4RgMMj9h768e13/Vk3hIzoki2RI+Rt11W+3yDeDQNtDDCPJx/4hl3fTBfWXJFMTmIe82khOPJSO
PiFg3ff1EfOWonvZV2bM6ukgvtesQHetRBZeR/gCPG5X85GaGONwA8Cqypi06DNisFp/DjdDkE8E
D1ogWp3+QuP4rS2TTefGv/Hnov2O/FSnlLcS6/IOtuUukRzODFJbjD5u79KQrApp/YwNE2e3Rt1Z
d/yZfsJmDBj0SycaosZgcFg1qrsx8turGFVGUlFPyFztPmG3fSX3GgkXSMF2SRXFrovBR7XF45xn
PxFhinuyiiCNMg2OuBIeq7D+0vLEArmSxF/CPMqh3zkKfHAeWNnJ5Ii6iYX1M/MyGkb4oKn4fCja
ZVBwBmYy0QNEcD9EIeYreB1V7v2pcCN18VDsO49gs1nCyRoW+/fiyPxcNCAwnOBMkmYfWW9OgWRD
O8/b2T6SV6cTgtRojnNepDeWjOhSpUlMWTwrNEZuf2w+0WKLGzcDzdZd3wKqZu6Azs7iy1rmsJbG
UACMqeuRIZJ8iTxJdnnjSbjvtEZiVWLGjwpgWM7PcozCBwNG93pkUZqYJY0Rrh7L4Ejf1ttWmvPZ
53FREtvy2YgI019uYziPMvvAAsIsdpITl1j9ahLtU7clBSlTMa2UUu/CuVNPk5rfDWGwWYd0pGzf
3roLWlsRVyZlsFvrMsPuDqJAxkwXB0HoEb4trfK5SBSJZUI5h8YpPsKBiY3ZjF4c292qtpF3msgZ
ncPyjXUGsBUXKJ30+qhKr92TSXAT4xRc5mZ666RM7ihJ8i1OPdkkL86FeZqA2Kbc2lCu4mMboDdh
Ib+WExiIeSAez6bbKtibmpHzVctMfDPlTxMg67TwnybLjbDng6ic7eHZZkG+70rehJWe14tnZPHI
iRLjDN3H7igzxakZayqxsJyk0VWnfFZbQbV4yS617rJdyDggixALK6vrre722tNnnbjxI7OepIQS
At+cG5xomyBbklQFrgLXTx4sww0vnz7T1fOPnQrjYT+a4dltovQiESUMB/tiKn7ReSSXji2UEysS
C5oVdsApXBYZKrUx13iYfIWlyJ7Ad5NtA985uES4ay5e6m0NZiAvDYjim00YtrH0QZQYX8xImQ98
nDXKnN0AZIVhjGjPXEcffKQh9JVkZIvl9tvpPA3uNGELQTDGl2hO7lQHW9voVLxPvQpidkaKEAY6
Zg6W+ailiGqrtru4nMVJ4jWYiFpOy4n7faSpQZyYlx86i4Bhoi72cVWSY7h8T0jX4gxqGMbdcteM
+gQV3702pf/x2SDrol9wAkHLmcl1LYdV0F+wZ5LV2OKrmAdG+z2vwcqUINZGdfwrjB4xCpbn1UJY
BfFwLfo5vTVj9JSb03isTeiWhRWB3mFCIMMgFNrRDwu0ZpBOxHz67p8sSGEoLafNcbYf2lr6j6XR
HFpTM2ORYaCOw/hBfXUqQUrEsgSILsRZaUrqdoV/04+q7FL4BGctzcrqK8O1H1gl/Jc+p3My9uWZ
Fkp3Sju6CmP925DXoSJgpwry8ixpMzoBtnjfcbBn4ks7tKkCLz6HpFRam7aa9GXEziyNkTRMWCCf
92tLSg9NqLuhi+igxvYvvQw6t718K3viPTF82DsNkm5OZXaVuf3E8A+nCAxP61qUqmhn+rFzEGEN
Pdx2gmNB9UXZGuEn3Kxm7rVS1UwCn4os/tI5DSNcNmG5yzhmokE+dWP/HuaEBpVu2gA0jbdQPngw
kzS81pQoWwOKi2y8B48uKdScs+UaWISWPmQ6uu0RxehlHe1NmRxa8m9O+PaPa+vatDxSdKpzIBX9
XM8Yt2s9B9oBe4rAe/rZTwqxKiAmHVPoDfSRgbnHLnqtlZPEuFQAqiGNUbjEWkSJpy+iQCQwyZYt
ippV1cQSbjgZQxwLeJjqV9S4I1ymuMkkx3m2LrHr280V4R1l3gAoMyDkmi6MOtLMGDAYT3G44Ett
+bUxwi0XCVqpBRU9bAH/zaXI7quu/jJD1K0jfXJ4uRecQt+ScSnpKX33KoqTB1v88srevqSy+DkU
c44vC5kigtbkwd9fL3npZ9mhHQi4ppVc3SqTKBPEvp1BN26v9Xe7xC6/lne5tnBEWAnUJSaZGV4K
4zs3lpdpCKubx6zudibWjfHCAO2jxqwymw9R90y+RHSxl54gRryP1GIYjv5GL5U49UFbQeqnUGdW
cSsD17gmi+EqbxGkllZ0hC9yW2BsO/Upt6owtgxBvK+Li1rWV1q/RKkZMUbo5UAi87cEROc9/2WM
47UcZsmizsMCxzk5rOP4dgp3FojQLvYjcamzz2mMDp/gxmyrcIdYWe3MgqzSUODu8AyBhE842/IY
YChI79e/tb2JZ5eoCPbQ8MFLi+ARn/xLqP38oqfk5keDc/VIobmudQAnAnmt8R6RZcmZbZDwX3Hs
XvM8xxi+3g8NrMq1AsXyuLNsPbH/6nkXp568zY68t5n1ApSI4yZEaj6H/vzSatADVnWxIGFd/azJ
D6tmsm6xkWn29yMz+YgpmbttR/WLR7KnHiqHc570NxlgJUr4VDnD4aJXlDRhjeen9tPd2h4IC1aR
zoWF4DIGbeP1Zqy5zVmpec6qxC0+y0CsD7cw7Qg4nMmZUTmK4uJn7nD+uPOHHMmhZQbwXQLSSTOT
pJuEFPMhjLotgm+mLCgKWYp0QhtgO2oLzps7/g4WlOQysVmFpthG4+w/1Yu13WKPBMmTXCvJNhIN
83QdHXGsi7TbzvM87sBctTcs79ALKe9BziQn4aPVpf58WnsFfetaD4y/PaL6h5v1k+8jG3WtTzba
DNlJDbIA+wQjTdPD2hwdLa+4EtL7mWMblhEcZWMlnHM0iN9rjWU0ILD1GLXb2iR3gn5CTqZJ9bi2
EZNwSLfuXE8PPNybmA7d54mmURq8fdudkBo+MJTUKDcufUTm6fcu+hyG7RG/q2Q5sbUyD0niXmPy
V061xFBkY83seT+wMte5Dk/GP+lz2l/yvqBT3KEJzvhpRA8NsTXnif77wGGdLPgm8mALoLykRva4
Nih6bajHMe4f6lHZu1kZ6d4aDWsbGI6++jOF+Dr7N4W6Yvq62XRN6F5xNJKpm6j3dS8loKU/DWDz
d9GE7pBWAwG4SYq1ib5VXjj3AVXUmmAYlkerJG3SZ8NaWCEsYWK/fsUv/4Qtu7lZdPAqGUBLu8y4
BET3xkSjMLMf0A5+EpmK8WzTFZNjw/9AD7HD+NTBujppi/CVZQ+p0hgac2pmz048AMNc9JeubL+G
Buuy7oYfsWUwR6dY7WOM5BiqyWfsY4OQ48EzEb3Q+NvOoiFJqXUwxuI16apfSJLkl5qwwl3zrAYu
DCT4ilILx3smvzEgnm/nyghvVfKDDI1j6/PUrJg42ZbmS8zZr6ShZdZduNFhTNHVmeN95IWvpOwO
l1xRnEkTowKqClCUkHbxIBiTo0Rvb/Dyv6+TA3XHFVj4Io2duLv1f8WMZmNbb8xra9rxfUIrHTGV
JXipKPomflaMe2NmY4R4Av6VhD4Hu8WT3jMsd8lcaExtN310w/yaklGvvPDDo1jdYNbqtzIq3sag
BxhH0AgFpP4gC02d4z6Bg5Z0DzRYLzMfxMYrvXhvzJz87FHQEDQMCAmmVxxVPXrcNMSJDXOdbE0P
AdGO2+Aml9ftlmIL3Gk3VsER1STj7ESOONSb4Zoqy8c0nD0lVRY+lIDJTAk5DLXSQdsQTnfQ2ouu
6WvZTvpcGykPRo4twils5OChfEucWh6YlvkThS1038LEKMUlcgLQ0L2588K4+sPki3uiXxzcGBra
gYJ+aathODY+SdG2778Is2zOCO8wINlXmw6udGEGj6hS8R1tBCgNfqt4+kNEM88+dbN56azUfV5v
OqIoqj1X4VuJZntrfdiDbgivzKs7awn2SjnEQQlH8mRACCraYnpPCvoLRUEwPOGHGHt5x6V5EZOX
7Swqub0TW/O+RZ15Ir5n9qgVxvwbxs2fGEC6hx6Pfh0HEwTNWm5nbaScBzl9JoSlx4qhHKvuNrWp
aeIO7MHrutYV/Owim/DYL6W01eDyFdX8fV5m5dbjqesh8Y0SxQ+sRkMFwryAk9WXANevW5nii1NY
H8VUv5Akp6DQinRP2ypcct/IcxOFhVmY7MyuK75aI8E1boPo1Ng/zcTJTspWYOVolJCDpB/Rpe2n
trfRKEn5dgb/g/SDy8rPyGrnWrW0QmZWWBzW+BkdmbUbqxf9dZ69iwQSt42nqmJRZdTdWKI2rMn0
tzYOBZ4EXPjLk8MIGapNhiIFtmJORPyQzdZPSw04GXP/bm4nbmQyf/6EHm2rBJV7rUSqFsuxDyvT
5IBjm+HPnGT1nMf/hYhgELX6vBagbdJB0iQXTQNaO3jYPPi+9iknLezmoOECBDukU0lCM7cpkBTN
/mYpv7tyQHqCBQn/tSpL2m7NeCpFQgOQQYmTP2Mqtxj23jOkn1/dQamtNXrEoldleyOL9jk9O0vd
1fplc2G3Yqo8AZRIexV7sh08+fo7DiR5ZG5F7DPDunoBWmVOqMZ6PllBTFVRf6kjxk8zNtddndhg
s3uWpijz6fbkm8jnfSMyYh4rX4swGM+zhrPgYCXwgwWym7lMXfUd161XvNJgaE9GDFawTomIx+XL
oENNp76onf7B6OtoN7j+91UKFCL77WP2vORu/2UVBIyBx1BbXX1j1dxJxYNnMtu9E0aFScCzz4Vf
RvcdEJhN2MEytuBlxhGTvMzoSZ7D+Ifjd/I0i7ZnVoySvUotmpBu/2coeFmoCRsD5eIwVWRbo4/Z
ELEu4YxJpyZUZEsFHh6apnyoHNs/irp6XqfoLcbE1wOn10QPHt2z5wwtf9nOWlEfh0UdFCnCaTkV
4sAsyY3mLDNFy8g2KyV+B1RWi43kVOelpFodqovCuY1gjXtVZW9hVhTE3jKRXamf67eV9vQtsgZg
opS3Zd5F95WA0NTHtnXwmr6/w39o/gAakWyUQn9uKu4U5uzHxOM477T668DkwzYtqpdoQq3Fw8zC
UQQHpzDJdlhm59Y3NNrU517kNFsV+juzFphlF6JhPnUvhXCde0/n9n5Qs0fkVnSVePjvCKZCVR+t
kdPr7hih6d8x3soFaWr32nXBDfhfftc6AzhmjT5XRp17TMyRec1ld2bITT9Z5TGo9KVLucCuHMQV
2fA6LWnyjWHcIkEPpy1pyDlaq8fJ5a23kQ/Ow32OOrglrd2Kncp61BlvhBpYYNNsxcQjidngx+c+
h8Oaof9m6NEGsFdAfPvcj6q566Gx8yPZuzV6voYxgOw1YP3Zj9EcPsyTtRWGQJXnqRX5kpXHonKC
GopLg3HA/QqCCMynlbwBLMU7Y1ilazUpBwJFlu28EcdmVcQFZsSN3zCIVpgY5FG08rOZM96VhMxk
hH3WnBi5KD35DYomuKrIfOayfTo++jG7WI5ZXyxDvbY90bohmxYzyeJSBMhV01sbqOkhMNvntVKO
6Ntv+yhkGNCIQTtGg3/QYPn2yYxrKU/+AHDrsYkLWPlMTByciQge48OxUyBYjDUhcaJe/dd/0/r+
J67Uwo36KyUHN6fNQAdcPe7IlZ3yL5QcgBbD2LLBb+2OkY6OmLhT3bTirqwGyZwL1UsIM/yRvi1s
djDeuCnM9OgvSdzyk3H1/wmLr/+esGgtWMR/g1hU34vpXwGL67//JCxawT9cE7wN9ghIiw7Wg//6
J2DR+4dnYUAJSXcH6x4i7vxfvqLj/8MMXSxZPFHCBY8D37f75CsK9x8wfwjs8GDOLWup87/iKy6o
r/++uWBz8ts9xzWBGZmwTv8ONJJu2cwKnifUUMFQmPsOZo16Kh6Y5Ytn7MpVSfklXh2QH5Uvt3VJ
R7ZggSST71vANLqth5fWmY/zEP/umiz535HfuN+DkFYXPQQoR55DV+6vZKBsiMnRTgX+bI+50cyx
s5NfBfUpM62Cfl1tb6VtwIk2poCwhe6SyOwn/Cv9kjLPRnRd3hz8iKWpjCbnwrMDO5UfcgYw/edf
Lvn/8Jz+jarGKyVeNrRtz7VQCm2u+V9faWEuV9BtkKvDESRP7L+TfT3eSY+9IME/eM7i9mmqjZk9
OfAI/qS7iaOl2ToDOgkWMPtkJSYIJg2AomyqJ7coTg7+6f3KwG3j4WTX71E3Qibw3O5Zifp1RWBa
OqCPnZVdelTh9KNh7j8plmZgk9jeMUrSir2/0w9B9wbYynsdSTs5MBpz5ztTcI20ZxwaEZfJrmxR
bnyDVhruO6JQCnnpRv+PoQL9+EkdAPeGDu7Mw4uR0QJvivlAudoyUJ3p/0CpW27/f701l88zRJ7k
kQlMm/Pa3678bNg1pSXdshpK0KAzXNE5C2BI25XIdnqcaRQybxed1VRZt7R1XyfOO6fMgkIXZd70
5Af67d9fY2vhUP3L48JrsoQwBZw/h4WYR+ev17jJWwuDJUYfsVhsh9YYyVGav9bjrO4HZRp31biL
i9l77vP6zwx7BdcbXOMS2rjUlvkfQHT2355eXo7DUhNybjY9Yf0/8EaGqjrdlxlQNMb9kHhxIJcA
T4g5ARxvKglb25kfPyWPdPAWTDnHjHV8fG0i2AHIdpFn1qUka1a65nswDOGbQyAz3Tn5M6od76pG
ppECeKrwCDKI1naenHVP29sikXwz1F1B6lGe/gc43P/wURNRFPBY+ZCEA9v/20dN6LWNfIfM2TX1
VydACq2tSSOixT8kZeYoxv5UEcL5JYi+OwPRSwOK2aESDIqV0m13//7KL0i/v174gEKBpAECXLFZ
/R3tCjPJk7Kz+P1hWTEw2Ft7m2f0EWZj+ehY2WM40vv4979z2WT+8ksXIKdv+5a9PAEhF/qvd9vU
z1nGYkP5I6svhpuzmAjmSj4heWrSM60gR52TxQ3YR1WP074ND6UtOCgVbxB6ylsBqfepcaw36G/R
ObFmpAFMdv9hlbaXV/KvHw+vdKlMaAgHYNVF+DciYjVZaUWSIoc0V3yDXG2hBVrizrL6966yoCiY
tdEdV9SkI/PdyHDdszeo6JJp/W6Y2bxlhny46tnG05/z71HnZ9RlnqiuFBcNa/LeLNtnMgpHlvju
0mIMfxhrLAGj2d27ZczMmbLkt8lB8v33l8Fz/n7xLZ4tdyH+uWyTy6b91+uQDngrc6FqHHd5eDY4
1gxKtPgJcImqlAZhM/mvUWlXLwROxLfAoLQ0q/q3OZX20/K1sU7lS1zZxlX6MoGqmBr7IalJjWlV
8wgtbqcbkbzk0vutJzu7+f2MxZgBr0PZ9hcj7YMn7ZJ2GRryLQolFgwv+xiioXvtA/845+MV1sT4
hSzU6pDd2jFgwM+fwpOjmW/xbGZWI5qoCJJ+tQSd30dT4dP6s5Gf7IF90yXSMDGb93Xnyj3mCMr8
jvxdeZMEdlNL59a5Jy/itXTvrDAWX4qh29LHT+5I9sbLuKxxHC6A2M7lDAxxyE91RxrJp8JaS7Qk
G5mxGVv3hazxV051azm/HHhC8c00mz3h1ylOJTj4rJrzQ4a3ZWTAha5thuqaN/K+1ibBAPZ0c8jL
QMPrmWieOggC2chIkzvaGwgA8V1caewr7cCwO/Lumao62qj0QbNzn40hiO9q+zm0lLjTJgsiri/E
Faw6uxom7DnwPJQbz8nu+57coiA15WGNTh6XO9CdEZGCvHtVto/VPvLM2xSXhIpbjlFfaBbaJ8fg
GDWraLjWk/2G8hFd7XKxZleeiTYfFSTwtOHD+kczg+MyIgqasamSXRaOu7GuzN8UZZfK/YUb7kPa
Sj6VoRmQ+o7js8kbOGkLKYJpkOqr3WpSBmLzHNisAPBAxV2CbsHDhldJOb8luuO7DpjEqmYCAKVJ
AWUCy4vrgqjK5W+SWZa80vJJZe8dU6KvnQ1v4HOBcS1ibMMlAqOa/Obkomhs6Ebt0qCx3uDUjkxQ
tvOTcjBKdRaEoLyu7ItCxj77vY2lR03ojVPxa23joHmHdVUsk1PJS0Gb+iE0WsjH4gzapH+nQQc5
IVRYu02U/Uz3ZPqk049aCu9XSRJdkRt364MQuEH83MUnAGILxLGYjyO38EpDMddCyPFTH5e9T2fC
AK0me+tLRlNqZ48Ah+iYlns3QxaIo8eZS4j9MU9pIi/coHygqgiUXNKcSP5qOEZBXbBvIBToEztV
frZJTD2FAZOXFKusaksNt35r4wv/CTASNNo48TCgAZQwvPprygH1ptEbDhIB4SjN+Y2u/HxpDcUJ
uuD2TbGWYb1wNdakGFZF47/XJvocjRoZD/mtXP7A9JgfxjbzbnFEJBiUFbwE/G5TeR6Iir7hHlbp
0SiwtzG00oKRI9orysff1uIZBu/jMV3kq21HrtMX9hRGgd3O26/ftRrqMiG9yxCq3ykJMbsIu9o+
pTsPrAeBGM03gpiB7CBsuNDd7DsvPUHctBJnMri8/G72R9oH9ox515NgscqUFWWRFHrCixhoKF9z
rL0vY/oQOzFd0hw7/Wf/TOuXsNN4F4D4lQaqWgpz/hH7QwZEL0q+VhEwGdwVI+Pi+mc2+9il+pb2
CtvKXd3MzPy67W2GGYuTLMcCFBdMjDpTt68tAJdG8oR3JD3KCqu+dJ1vtMnfm5imH0LsI3aS/EYO
er/rmT6AUAxCE0/LJUjm+9WPO8vKPGQQBHZr4yVW1J56Ce8xhvkk8AVdV5U8+hkXI/BQejEPs0e+
VM2xnIyqj6zvmX63/GrXD9n4gJcsBfMjsKyOwQFIZHLrwB7TCmJoM4+t4X39W1cmw1fYQm+YZArT
n+8aFVT3zgQb+nN7DKrOOwFpIbCO5GCCWcv+1Y9JTBUi/1Kbaf/M0/fuI7MfGlu5RwYbyPxDVzkQ
NSFhECfeppZ9dG2XP3yLuLI2NUFsul556EkhgPjAxiTGH6mLtyquDeclYZrT6Z0QIifPyiqFMa+G
H3vd4PP4opCXiCa1iSes3GZvFGAoagYv70SaYCVj1vJoKdwEeT2czTT/0+DfucTZpGDHWFD7Jcl6
eayec6P/CtjYRt6ERRBjWwJ3M8bPTgNabtCi/Rr5+Y+oYylX7QyOpQb4A9/mnOgBWELdJi+W4e9N
dP0ul/0r7S3vwDzYIhMSKGAdEkdMH6nxMOrhPpL6sWWE/oYSnBx9BxJ7L+aReSM8uCtpLTGs7rae
uJiv+T+Enddu5Ei2Rb+IAL15Te+lTEklVb0QZel90ER8/V2kGndmeoDpl0Spe6ZLSiUjjtl77X6V
zB7DxBufu5xJVWp0N1OfHVxD5h9gk5AF3Gdfs0K7jQRu2XB3nnR6hn2tWbclVCjmRoWA4FW7PpcB
7LCz1A22TCqoN0GIU/Zzez9O8KoM+G4BKdW72emfMGhzSvmsKJzwiFWHFNronl14skHOif0PsdRO
YGGPPGE9avokmOfGwHC5Yh6MW7kX9SH2prWTDRlOM16wyk/rklCQVRWjJ1dmMR0sFEEXw6oz4ryr
s/Kn9Mq8M1s5WULKo9OO11OZxt2lnl8c3cvWvjdNO2P00StEgberxCHBTKi1MfTawXorUqKNCyt8
SlNBZRc0cNnsAvkIu7y3DEpyMEa3tJQrPobB05h2wxPfm7frRK1eDFKjWnakQxXBaDSBp1A8rRev
XTej1N05CC+eE+9aON+RFatzExXZw+ntbWLr8YszYsZQDSqsCs/xuhg1sWNKdx2dumfeocZXvwlr
vAc5whWj1lBQWu0Fr2t6zHTzODmSrxq/JTjX+RmXbXETQIOU1dsv3UgAXj3K9q606K0pIe7WAH4e
CGtHJpIGqBQXwmOI9wBdtAc2gNUEVZ4jwDFlAMDm/6zrwXBLeyH2IzzsUwdOZlMXYXPupsRcd5yy
SPrDHn+Cz6rUkTu36otHmOivQSOKpzac16lWN582aXQvEoQZSWq9+dlobPP6MU1udle699JHoFuX
bmDIe2dtRljO5FiPz2PHX0EVozZ9PZtDIOx/KYDapgmd4pMRDurXAFQGC+eJ2oaCN5JqjTy33FTz
j26VEYAcBh6DnXMNYLBdq8a9+WlQPoVqeDUQSrAYjqODEwTds2k9RUQcaYyZbq7bcd85stjWoWAp
PoQzcGy64PpCCqHbRMaQsfJQXajx/I0JQ3n14afNL7TJ5c5sAz5NaGEIcHTJJizhUwwNvsw249E1
5p2+yqduCxvibZr6D2xHDzAr5Ws330ZdjGFVrPwuwNBM7AJb79n3pOcFAuTQPPYRv67/3UeYM3n9
P5oklw5Jt72AttZxCSb6zzYiwB1fW0ZJC50kJx1f234hD9LlYQXQpm9WNzXnmKVd08TpZvC7bLv4
2peXKMfN6tjRvetbSD+84XFiWqcGXe7RHFvgj+ofhh3/1dO5RLtYuseI0OTU/vs8yyQrKw/90aSV
yxGfzHtbUyVY+wuvu1ZJeLNRRd4yv47wTcjpH6K6rP96t0Auz+ONwPE9Q2dj/J/vVhQW7MLSqkWZ
UMzAandaYU9TUzWcLeSkZxVnj8YMrU0iouFtAmmVK9N6nwuHS1ZGRNLPKN+lLuMUijdqhNBvFsRi
B8JG+gtiZG13ozyN9fBrTDrgol1HizCEwCQ63fnaegH3TqtRFpAID3XM/qcJ13+9w4HDGNfn1TJc
j+jh//wR/RrnsumFYgUPy1+PdRLvkiAaiOIgqrDW9RZpFqxcr/Kj88zuuHlzNOkeSThRqVVwAaWh
Dr2P+YsGDKn4rN9aPAZhmvj7//3pNf779xHQ/LKhtJlME8fzN/T9COsNvR1IgaWiVBM3JdIGkFZ+
MCIurkpEumHePWle12xt5BxrR4co8w/fxd+HgmQu2A7vmu/w13iGNw/o/n0Z0kfshG0Pi3hr4HXB
RigQn8WrZEj9O9YIyKjL5ZCqgBBcJtub0GrJSZ9mW4/b/FISp+FAGtE/vT1/nwzO35iLsMG1yZL0
zWWc9W/fmAqkCe3chYrEpOwiCuNSmX15AwPeUJIiujTyn71h0vCVCdL4WePbi2xYFZ6NHsKzqn94
pxji81b8+3Fj6qYNld/xbYtRKklM//lW4cEo4cUALTZTJPNVtf+cMWAjlBDknCkcTw0uwH2EnOar
8OufeuANL11fEJ8SAItmb11UEQM4HdCQgA1y0thaqlXg9Ac1aayg8/IOuN24Bs2wznMHa1SXmyum
c8GXuMwJY0GOG2mdekaL/zvp3OzUTD7ZjyhaQAoVT8sI3P02YEW4sTmH37JUCITQHrC8ohlKDPeW
xll6WB7jpdHyBw0qIt5nHObxj8/h0mdNnPhGguxUa++eCL7y3j5ywVgWTs5Ir3n2S8GPkiT2a0Ya
+TJpaJXI76b/oUNfm5m6qozFqtZq4xXVlNzmYqRQndusyXB+tBOrP8sR1ltSZs9VrbpjiMbuEiJy
XSXNTjc6+2bOLxWWxvVfvegQ45ApJRZ5Oo0tQjEG2O3EMq/t8Fz3CSvsmiSHn3b5p6Mr+z0OkNT0
EokeAW3JuYoy8TT4nH2E4hxz1VdHtALFO2+6Tf+VZLp4LD+KTtTS4IdEdIL5A9ZCT5HEjrNJsN6d
fRHUD1APf/KQ3M/YCatjqRHxMQZ689BRTZ9wN7tcNtAwc9sI8WunXxvaot/CgjyUeVO8koW9tlOz
AvczFtc2aB/Y+OR3PGs0LuzC38MJVnLUFtMrqXndhngZHA0FIht6YviFiH4j0lYjCcDKnIxspys3
XvfzZ0hOEaXbXJMbfvkqC0YflmoOMSy5l47n26Twp2LoIQTORVDvjQhePUwLMhBXu/PPWDibsxc9
+gKwvyfy6WLGumDHE7QXIXp7wyM3gcgErzYXAChHi1cWQZ8fG0/Td/hXrbd5Dn5pwDyt0KejMo+D
b1mVUJEZP4PaqHlcEQlM1QjboEDb0SYT/BJ+eUfWv3BWFI+xK8ej3aIvBi93RxIGHWrAaiEdbJDE
r4Q+tqyAmC0eEgbaUETanw2L37ehVNHt/78ShR2BswPXD7wreO4kvqpxmLwvftfzYJjQtCW2m+Uv
0TXyXRALCT6o8o7Qc9yOefUb7a2HWDmJzs5kPZbOfaTpPcW2ouRkTAyKric8Rc/tnW1X3wNTlYSZ
p9o+tIYJ7L0+HuMGNofqHfXUFka0+TxcVQVmytOt98yyy7P04+NALiN2JddctfGY8wAayO8c21jn
DoyuAcf7u1OPtymzW5SjUE3G1PxVsPd7iXP05bVA4ULfsM/hH78UA9kE5Bb9alLnlcbfvkVknNEa
Ju9u5EwXB7OURJn0CLWhOw5Gz9bKaHFEaHVyUVl+HeaPQDuC0/AA0IFcc+NX3xKIfEuBAGfR+yYo
OTFsqRMKVR2FsPf1r09C4/XE52IjqmKu2SQRq9LM/HM9/27DeIVQxblUwIePuqZfBVLvZ26dgh0A
cCsj7Xl4IkV+O2rRda/n4hFH0Jk0Vye71h7vE2Ka6/LSzZaciHaZVWFuHhH2JS8u/KzCHSAQph4N
aoonZnYLagUTXKurnX3ZR3+K3puurBDNo+HvHJrP9dKZ+4r1y3Itu4JjYpzwpw/asNO1tNst332h
9Ne0qWDWzD8LrscshIc035khYO3WD/eIdaYvvhmeamWbm+WoVWMILqw10I0ypzsN3ghw3mX26ru3
HMcQtapu7FoH08nSHhf4CUUPw+zztI6JoV8MGjH+mFXfmfvlL+98X9sH/LZXjWWpCzLBvcIQkczF
CwqQuw4184QiHuB/INJDLRuU5Cwg9cxWHFuhsyqt9urriBaFKIhxZ7m2CaQr91yO+OQBV9jdwOMe
Od8XfewcOXWTyvuuPC8+t4jQVszYveviarAMzd2Z+kxXlE14zkMUOk7bG1sgoqB5wro6xnZbHoQD
pgC8qb4xu6i+xJnTbQTgiEMOBXzT6lpMfkYiN3yu00dZebQhSzGyVOrzNCfJLe05BaK3X1z8tceZ
plo4cAH41rMfR/vMIbLBaYTsVoKamv2A9aIb1imkCERW6ZQnm6Q/2VfyW4mmZS3x6mjppBMnFgPL
HrLvOvNtqH2lts/r7IszhiRMZIG1Kb002zeRC8mOreqZkfvTUiTF4+y0MBvUl1BsUDmDwBvtbA+X
tttFde3frb5OCfEYf1p06/cqMgS2VxptO88RlwNpvpuMAIl2Ido8ANu2XjpMq9CzDTaUdS79/Kcm
W+C+1RQdlskGkCH8bvPNCSfnw3TB/XhO3SJFsob3Qf+ImukGeRA76FD88OFU/84n6M3Da1lMAuC8
uvXlLyxe+hrJb7vVlkPCaliA20nZfRWSbIN8poNBoUMd6WZrp9ZZhKnJRSBsBdAvrYc8pNiRHmZd
kIkSEVRxkJhilu+q5+c+g0VdxVGe7doI7AHFbXVOzZofedR/emjATp01BueOxq3qTKYxPanvQ6JH
Z48AW9p1D19jG71IOIdr7gD1tUyjV4RmRlMWd1taw56dw7D2gxDAjR9j2UCF7STJj0KOB51n5S65
iLkm6q7Z5fM9ZuaD2BfNiL59+BpmTvKuk9c3Z25vy9EA92xHmAppN9aZg/2xSLGXGgSO8S6N3xVH
IYNVI96bUNqR8qIX6LDgCNBv92WhY5fxMfeTU9MBv9bHKpMrC5kH7kG8ugaBskU22n/yIcNXo7jn
WTfuijqMENlPaj3mY0W4MSbgzk0xfpngKo48DuR1zy1BG4MerqiE4XK37iaJNBcDPadbpFekBvQs
NylWV7ExxU8y99unUthnfsP7ERfKO2hbiOY8mKtuxpJYrswefRi8T3k2fJW4U9Y2Q+FX04Mqa1XT
m6MzH7OhLLxUdQgwD7e09icy9JxbmoKUZam3sWurPym9Gg+GgPu3jEyIu/PcUlsN0qu/5jWW4wKG
+Ul0vmdti4KsCkfGzyVKydlJBKqQ8+44FH18KI3zmJsTkyxWY0U1TahdSR/N5sOkn7+1PhAM6vJ3
bbLzU++M0zVOomsLjPTVdLqTNozN14IB9LJ/MywZbVzlkixuNP4aM9N4LOOUwwV7tLXPIFTubD37
qigadlRpCd5dQhrSuaqpez5Zet9c/nfbZXv2vG7/WzdBJ0GADgBKWJJ/H16YdpG19kz1/AxTIXtu
mltqCqyss49YN5lxDW0PyNGAAeoaDvBiaR05yeT52k1O/0NjKP5FkWqEJXcs0SYW9g2Mjw6tnjxw
G7s5qUXfhY7azkaia6jLNLRDsylrf+VFrruLZCHOfqEnJKcMPkZ4V2yWL3Nz+Otf0NAbVOLiS9+o
iAbEwOgHF/Zi9422E0FhP3kFpWgizIytAx6kqstf68kDw9PE5evYBNiZiUnToZQt8kXi3L0rY125
nTwvw3DLhoqep7nJKhieTbTiq9EO6xe3iL8lXv87dLJZ6kGFaucQASwJFwF9DwxtUV3/9ZIUKSor
qTf7YR5xwWIcd6IPNHEM0HGUR7uX3s9gxM4/yR79pMiO+HP0def5sKP7bOVludyT8wGobF6oOZof
HHQ5g5lVgpvDmIAmIJRcpjYlP1ECP+auAjUcQrfzQRj3xiuOVUA8oXw24sriAuFDSLwQoKaBKVrp
Ft8X0ezyollxd020cTXqLZzcnNnVv94etljf/QbJ8nICOECZG8rzIyhMvEmB/Ob4qYuBGCECtq41
WuqtA1n5NYiz6RnrkvbTaXWE0GZY3avBmc6w6LCZ9zWiefQqh2WUx1aKSf90LYi5O9fC+i3rXj3L
OP2ZjVxR0F3yJy+Y4s+10Iw3YNM3N97Tlwq0/zpyMFHN9Y6adPcWp/29KvxpOwY1sQTzHBanfHsi
H+fgWJcht7Vv3eDZ8F+ycGPLkciaRrx6qRd8IfDiw5n8+qhXLIdZaTJHxW9Ilx0C7E6b956QnWs8
enxuiiBbkTbjHbUiUYc06NhRLfvPXxHW7c/pXjEHW+qx1DfQG/C9MJO9dvMuvepltIsr3X4J0nq2
2AXZze/1/bIpo6PeuDbUt7DHnwoHx3wrHcg0Kg37I6uEH9MkslNsjt2TwtC7Ckq1r2yt26ZDn92Z
vivJfFcb0EjXbb8P0qpBCD5M9OFzcGfh/Bw4IldO8FdtLAMdqPp8EcWjbW3QLOrcTrmXPKXz35Hk
oOw5EK9gC34Hbj6+k/Z1LKvs+LlLzkY1vtS++6GSCTFXbPzJUQFf3KhFT6EXB00PAm9V6h6ZbFMA
jSfStUM7/4kll3Yg2SoEtGJGUJEL/zzImJSqJM1uwZxgZjTZ1tRUdyZ8Ue4cTTgY3/H+Tpnk0Kxa
5y6TyXp3RPtG1IHkejPgoWnhS6aF2rs+hR9epr0EcaG+tY51npIseQtHUIFJQgcNOeDQsGp5rWxa
XUWVgTNTL581QuqCrn1TSKd+k7myHkrpcsOz0dBE4v82XG1t1sBUKjd5nqYueNWI/iIFQ1dtp7aj
ALsOKJK9DfNFlrZp/OhT3QcaX9obqYIjIlDm1Cj2tpoDX8dsZTAHBxknN0Cnn/n2uB79EN6SSyyd
xbQTfn0A+DsbXCb/BfYt4K0wQSZGdhB3Vnk/WAiIDosKA0syNWOpRQd80BhAhOfuHQgePIbc4nkL
uuMH+Pctvwf5AeGmXZXu+CXNZnVoO054htPsufcTd7uM03uvMQBjsUjCN8jDlsnnQDnTM2MJsQ+C
8KwlJB5OrXi4etldVOk82izv913WE5ihw+lbkaXQ7z4v267pBJcaTVLHM4Yynj8lpnltbNv4rCis
qTFvFQZI7g9A5VGwFbKIn3vlRc85FIJdhfd2vXyZWHbLrrMcQMdWPboIyQR1FK/2/DnRtanEygai
Hv3oQI8bxAeK1uZZ1gwIcKsf49YTr1Bxfsimx6vld+FdB1TWONgNdQFNTJR1e2xLpLIVNktdZxQR
sm92ggmYVJDekr5HtdlmH4vwn5V+ws6jhxbYFcYXMW7x2NbvZgwNIOv9bQvX/hYXCWBtFq+v0FuZ
MaRvy+W+vICFWUeNd+WbiK+D1w2vcYTpUUsKVkZm8E5Dkx/lUsC5li3IVUD5YBPXI3vkffBWtn3D
Vn0y4mYrvCRkBgX0zmGstvHsEc+rZVjNKtQ4Dc0hp3gNStI3DcQK2tTd+1xVeMhZuC5qnKh6MTut
vlKqrkcrlo8S7O8p1rKVCCb/RGgM7boNqk8LouhhyPc2xCvSamO0MSE3P5HscEFAJbel7udbf8pG
ZklTePDJb30ywGQZ3WCd6DjszZwLzKy7BuCtHJaDXR6u67bKHh4xQVuioTOSiwm/jByoT0OUl7Bn
kZWlmHFuzM3ExQ4DWC5kdA2+UN+p31ftEHRfW9fldnb9P1PlZNvIgUKQInUJkRy4v2BoOVx7Xr/V
LVG9InLTV9lVj+vkg0u43Bj0ZqeuzNIP24E2mLJD0NsQLyql2BQtUmAZkoDpRxvi14rnZhz6dUoD
qk29dw/dovlKwhhPWfNoqqnYxGRI80wI5zQQ9bbsffpitpelLj9KWGylZvhvWZ2n2zLT1Notuh+d
odB7mC54BItREcySoL3bmf7HzIkDFNN4CpxsvHEriScf0UkTRO5VM/svaclbI5IOt9tomE9kPZQr
feJsWev4LTdj7mBGm7PsOoTLOK/m/jxnbUdTTTjMGJibwSFsQprxy7A8wSP1zApBGMZTHMj7qsjU
dfkTChsewVYQyhyLs0vH9j6BAGn6WO68DgIpyx4w5coNxVE4TrObPIID0PHsazMarqYRuDfCU5ko
ReZNBtkHzlXrjaJM4RyL360yvNep6XZcEe3WSOz0nsy/AU8TGeWz8zaM4DAw36aP5aULcVlC9Xhe
viIrwubM7z4aHdoqKLt4O8pU0JizRVnL0TF2n1+XaaWeOrP/Vo3tDMvq3rkMQo+loQhYESOQp29+
Qq+kPS1/ahqSkSZgUyxW23gfKhoH27Gcl9GnLAB4ps7tLIiTueo25ah9VEMJukwkWrhSdiav7lTz
OCRYXvhpzaisHlEQf971PEcsGYjpwT8G36oefT7fdFrLy3IjuzJaGxU3FAvOpTxoQmRN0yQfRt4V
z6bMERVVz6MVWpcMMOndC0Pv2WheehLfDwRFIqKbT5fWYLPmdXFxwnOtDkSVCHxOKMPNkOzd5R0s
Rxdzcu1KBJtbaVThb5HTlaQ8zZPU5ANEZXYzZsfYIpYThIqoXKYvndsjeVAYSu1O+aQjGJDDOk/f
QbR27l4gnPtkMo71psCmAzKCYzbU0Q6xxqqowng/JU1zUAhUbjbQwC5Pg+1ItuTG7rXsagkoIYFK
P1gRdXcxAfdyXCpS3SudF6uHTxX6nGJqwEqdym+YOGc3IC9xaZ1T0TP5UhaBQlHk7jvTWg+B19xH
W1crBpH2dXg3jKr+YvjhphHl+BSBsHBnWs84N4SOJKGkV/igmtlo3QQaJgqfzUsXEsQ6a3mc+ZrN
GL1S5olktyQ2LS8mNvWDBVXGzXG29RNA6qihHlI1cvtQLPwvVhW9ycgkeUPLKk6OTzSrWzccA5ko
7W3LvyND27nZniYPn2PredI5CE9c4j9T5/VnWBnD2W000GaF86NHeXpuDcc+Fz3YR7PQ74ORHyLt
YSYSXLURsCoaocLML11qfndGH1xeZBbyVDX47uYacPnsgW/sV6bUwA67PidJxYcJeXe8NTrHPqQ9
d2gNgO9R+KRUegMYdivDVz8Tt5SRyNvyJ7/Wdwl1E9OwqVkth8HyYrgM5tibVBvDG76nftxcx34Y
b0PXfw2Eyl8aLivKG/HwMo6Xxsue8tbdeXUWnogx/vWps8yIS1qFc3WC3qXYwgmD1CogW3WdJ3eZ
WTPUaOFft6WZbqchGMn5jIZXdvfxuTcFxpjyO0YD+2MurdY9JoA1LHN4VCnzH9NP071sQ07wcvqw
hA63ya3Vk6cVI/DRYkSyyL9MZOisSUuhfm+92V5WD++hNqeX+co8LV8ieTpHXctQuWYSiaNlevCr
PKfzkltFmcaUReFhbpC6RwPAAVAx72Wcy9chDqfDGOOq9PCIf8GocRE42kmQKaNrtW4MpK2rFvoy
AtP4tzumb+TWed+CgT2ySKz0HCRRt9yjZ+GkE1QC9CTztcqXaCSWL7M+9g4WuY6NRb1rg9/9ii/P
YJuZGDdi14a7GocfoXCTbUGvt0vNrHyuQZ3tgt621suXvmW9JLZTXxsd4ZfsaYYN6uHXIY34VA2G
WokMc7NtxfG2mIUzZpqcGe+qmzMPd+rGLvcZW6wh7bt1mEj7MeWF/UAt8KHJqbws/wg7K+Z7tJur
pCdXbfnmSU1ryBZr/voSdkqDLhufd0AIj504tMG2QJ8E//DiKRRMGC+3URHUX/kJ6M3QiVWmA8qU
hfhrKIR753JdL18lhcpeGYAHE7BSzxb7GLLXk8006Skqk58Ba3vkFHxAO9Azp1GZN8DssKtN91da
uFtXJL81oxwers/Cumg67KJFe/o0derpoQvUoZjkb5kBfFBLkZcYo7sOKDs4F4WxN3XOheXgjhTX
T8lhs5KMtVbLlZk0jnOhqCk/F5m5GpzLlKLRmY/rPpEfTd7U22qM7QMjPfkxESglnZoApCh6dfDx
X10a8DXtuva1IAdmJXs5PFWtbGnksxkXR8tasRA6JE1cbHPJjSF0M/kgfeMpl9rMxh/FmoIuuBiY
k9ZBkHXfXWe4APyTb30HKcOB0XgczHa9FDIM+to7lXf5VAy8r2DRIRFLcVrOWowMdK1OLra92BSz
q/lfLxZLjXVtfHd6oXGBM9Lj+d0rQy/e2rwfL1PgtevJSbS76/EfNVIbsB5a44hyjJttl4yl8VUx
n9rErjfC+OrcV3sEde8ZWyLeZbzyAuDDtqr/wG581VO3ezGz7tntY2SUQx3fk8aGNFI0Fl61xHpu
kunRsmHedinc0eUJyOenoov65gpMetdb0V401nBVrms9u3FhP6PajNFne6tQxsXR5o79qIAjBqo5
ft6lCf63DMz6tR9pheBbENdkWt1PMfmgn/pYL9aVwXBCg2Z7DKP3ZFbKkVSRXaaY4OWqapqVdHMD
qzhrnsYKPybaZODEZQ6ufSQFJBRPYt7PA+q55qJDjV67zQbH2j0uarH3tKY9Q7mjvZwFQrkccNVy
KKeAmtuVSMFMlAbqG0oo67gsBzxEGyDjMKKospZHj/wcPGAQUpwp+A3kTNobH7LUzk0976LrTx5E
5oeGF73ojeGV2lt/xG11iCLfvC4HMxxMbT2WeXGwEPjhX9IvS7Fad6V3CEf/zvCRABwzKa723Gvx
frF5rdIV9rLgmY9iv3ELmZ0/JxV652d3IOeK+KIEA6Gcy0jnBYdne2hH5s8yLc5w1C+2LZsrrXt4
NyOjfLaAKpTo0phaEAu87OQtD59iWIt7AcNxxdvZfgcjDG+SnXfSQxkr7eFNZnV/hyf8iUodXKge
SzIL1MpD0TfZ9TOsBeyfM6jphpj3o+z98azNZJ8mLL17Sbxj6ITdARggRov5nw8ugwcWSMflf7X8
oxSMHgpjdu5cWz2S5InudzLshwieojBg024zsY7y5oYJPNijTP6Lv7DUT6CUbjVRZDORukd6x7p8
1Km3Kuhb68+mfR6/L8sYW/b2bT4WwQsEHFOeqjeqkPq7ZzpfVVqxkDGy9uZEPZnxgJSvBfrFLQZn
HGXztLVP8RqETL95zNZG0Lu7ECtRN5v84PyyAy75xJFGL1kENs6a/wvpSnB1Cxi9p0UyHw8iPqRj
+i3srPYopZusRWyFx4Z51zrMGbw4glwV201+SltLH2Gp+Rd8fc8CkeZpapvx2o7IJZkC73hnv5c5
WqO0y9VmGdCLugZcjfZR01t3NRp2hbaRYhgHmbzpSJ+5jYroRNmDEcLt73RHf0BKkAeOiHNvmvVP
lRnGE8CSH63GYMarjfiHXUr2a9yN7N7B1SlrXYYePpAMR2GZ83wYgOv3MXRNaPfEZsB0kxpUv13o
Mnj5XvXDcINCjvltiE6FI5mZOz8GVzq7NDMe9pgw2YvZ7wiX3R+YLSZEu1CGwyEIyFXAOrUqfX3a
9wMa8TJS6cav4g/EkFlgP+m+Xa4D9JXK0gmLo8vaMcF/Doi3c5jBu5zaddduzWr0SAfUSIJ3SMhT
mkq2QYDHxuamCMdAvgxyjKn/sAo4Zl0C6a4TsuwE/22wC06WY3YA9QsZc1xL3VS7Ustp0pLvRNk6
e1Tn99ZtFW4gz13JgZ0HlEE2cLH5lZIU4YziQI/bMyB0hPD+wz+KQmRbIbQP9hnoHHyT0ItCP0K7
YHsDCNvMArHRad3dQNuwYI5gFoCNbKgpp3Fgh2sJ8nHLaksE9KnLW2aKZf7LqKmvVPbW6gyHLQbA
5AyTVhEbP+MRVArBGQdncuYPZRNuM7gdrEL6bQ9TqNHr6Zlx09pU4o1V60c7ld+IzCwAamxzq+zw
WRqMD4efXfi7DKZ7mPQ/I2ss5iajoZkkusgwilPUPbk6fNMw1yomwEF5FGr2GYQaAcSO8zvWiK7h
d9jI+NAif2NOUt4KQqPz/EOMU7gTUC1WUZISrzRlDkNWXMZKk3+gstTnICSYi6E9I+2MNqbVp7Or
PVTqYQo18PTAbs1mJnyzajVAMV2QjxSOWbSyo/7hm15/9WI6QXRDZBi3LFkmWSRc9UV47pyggp4c
kOPXJG/znP3iFlm96dkSRIyBfIuINC1m+eKj9CC3bdgNAdlQKmkZ8o+q2BOwyGAj3LpNwIxw4JTR
RyBkmJENKzOP6JImvwg2lhXfh8Ru95P+s7L9n6UGkx7ZDskMcZVsM+owpcjxSFj/ezq5uKGHk5js
xLLQXNa/hLr4j7ZLu43Wat9Tvdiii6M7Dz1S3Ap7w7zNXJM/uYUI1G7GTv4KOtchB8I2VhF6Bvxp
zKviLhUE36EB96JsHyX6LNL0vRP8S+UE51YEqEqUlx0jb3rLc6IWJpcqtuJqQEtRB5hIShMckGJ+
FxXjRVOGASlR/gY0upI580Y8FOvIdBhuagoPQWifjZ7L2HXs8VoeIxBcqwDuy46PDTGoztA/h05/
9ONZNV7g5xvmcLY4qlfsEYONnrI6jjTUM0y/yDd380uQlnuh9Q2lE5sZE5NRr6oM/CzRjQalDMS7
DRrkfO1m9TUzyXsTJUJz2WVkozscnUgrjEZ7kXV9GYPkmDTdqYs4nurGqYk3zh9A5+EK6JwMJjmB
hLYmBwBqT3oV9CerOKJHYYiObTXFR98JF/+CA579V2VEBbM5sFmQRZqtanjHRteWO4PJlNKdX45P
8ADuKUKrGGdyUlmMGN3BWutulm41rTlkofdCBdisYr3+CW0aXeaImMV022ej/xLqRryOMwQnQstv
iAa/+fo4W2mS574wUnT9BE7GGpsUA3QyOsPAJrEHXonRyBWOnF9B4ysiSB5lHWcrW8XFoR8dCKvc
rCxKur4597WzzsE3yjJujsVkYU0r6MgHW0fTnxL/KKIXDccXwsj0i+yQRA6RDbrFJeCzZcWx7Vvv
HWW89+TwOyfo7jz2TnbhN17u3Tr9U09Q7Tw3QencTJCy0uAY+Fhl02ZotqhKsJCmezslVKGeUKBa
vXdxM+slDitGVQZTCpQTGzb6cFacLl2LnlBh5BsWFvIfDH2uKoeo6cXunBjSR2edEoOLoT5oPup5
J6QGLeNuX0oeVxU84piBnT6eZKK3Vwy+xNULEme1QN/b/IJMUxkrXY2/TEwX9GwdqPzp/4g6ryU7
kSiLfhERQJKY1+ttef9CVJUkvEsgMV8/i9szMS+KVkvqLtWFzGP2Xtv+m7OUBlWLMrOCaG1LhH0M
pevVGFvdDjxRsSKV0t12zU/o1dXS+zDFI6p3VbF3BcU2NStrIk94iFnY0JoW7EXKApnusDdzplwV
26BNgVFzVXtESdqaxX8YaQ3axiPDDw7QNgwHoPd+EzHrYxoblTPAybq7yzteAhIiOUqrnU8EO9sD
1yg0VwlNPclQ1i4nULAG26j8kujikKgRN9tOSQXwr0C8hILGXxdJ4l4xuTXRP6NFGxBOlO0RB9Km
GWy1EzX78Dj0d0U+b50Gum2UfpgJt7GyrT03YL+a0Kk9J6pb7Hn3HlBxKaM3ZNT1fUAAUosMBYCi
v7FiyBfu+Iha6dNk8btiF/gjDGJHQXHDBJPZMY5c+Zjqb81htVGV+i4s4GVFHK1iPIrbOtG/5WAj
PhIjd2y/rD0s6HcR44w0SLbSL5+KqTdo8ch0TsNkNYBbd0JkrmOi7IOr2jfPwz4jIHiM4f1CHdq4
OTtlx51tsjnRFzOCTzZp15Xb1PkjNAUGNXK4iefubImELVe28MgkkB7Ro2jpCQqSysfRGVp3qBPL
XWTcKdrgA2alfFVGb/y14TSb465OaV1mhqJM7fqZFm4ATcZHlJBDWUAYtaxPl1cUPZjFDY0EgOjx
z4yaA6PnKAGHQKA1M9YImIblKhQxcTQN99vUMgmJxu5YAMRYd2n6gyQLta+RXACHfyPnQbUHTywN
AnVqsvZSaA7UNo9QrnwD6kXy6HqKZv3X99Q7T/4z2/18a6EpQVga40YZTOdB5d3GThZ8OfY8FIK4
Safua6DC2vt0kswluUaRRQmyktE3Jg+ur8nVrqEJd3Dzt6ziiXoiQpO4xcK6QyGPJKh5qeeIoZBR
bkchH6xsOAsk8i9lSQQkZSpicf8bidM2Ji5GmN2fuIt5quliDGIreMSescV6ayR2xmmsXWeVlcnF
cnObSjzLVi36LfRMvbuO27xb+y08KQOeGQ9KzTwf4GJajNnFKFlSdilLbOWxrKzroz95f7SqPs1h
1NuwZkOsyAC1TTSTg9/bRL1VHs7D7oLFO5wY8oWB+971XOTOVMDEDshVSAc0TI3xLvUbCbMg2YT5
iGjdAsPGl+LyPHgUBXFFDYHb8Q2ggosLsia7p8HvCZuEPjWG8jRm8YfFhZukAHsnai0HizTV+9bO
0qdak1+VS5NVPca0OjR4Ig3FVNXM6ztjOiathbSuAs7qhpyL1H5x0uCXsCuuzM5Hfjr5h4SV6fIi
ONzmBfz/jWiDRydanL65vWdL/LXMhECR/tbE8oT4R0dtR0yNZxauMsVyD4R4TYoDbXSYseEamis4
MaKv8zzbEk76m5toMCvLsPAn+rthMN0N+y6wbm786IgxuvT2HSuJZDeXjPwIbmGQX7QnOiaYm4PG
9V173+GCfExNDlM5NVRGJl9sqR6VHb3lpdscbeM3rrcG4Via8GmzJRAoHrsNnolDp/U71Kp0zxic
0guI39RiqkZyUMNSUc9TYOe7BNdOori+nSAuV4ZYHhbfPbnDUlHnQXumBjYcwm6Hkls9jWjr+aRI
MTAbTPRhvXHS7oXYXXNvedYBWwQJFHCFVyOPAwoI0PTjuEe6wBugxI5lW3Z0u72ckz+dnLxDY3lE
J5LPHNsah83Mu2RlxLg3XXfEcUooW8pRUM0uqBeytZOACik96/KUhl7Iaw9liDv4rkXOzvRC7oLO
FruR4OxN59hnNgkMPrNkU0gGUZDM1z3J8YcRq88cdn/MOHgyK3fa5RX0wEwNRxE2H4AEGIQJrAKe
7VnrYNqLGQO4l7Yn3/Dkxgp8InK8S4bOCom+6p47yWEqSiHXhei+8qA0nkDUXoFjn1zvpyza4NP0
EDF1SZGsetnRu0BvCwsl904eQXyUCu4BsYehx0wtYf0ShaHLkiAkXQkQ4CbE1gzHdxxIZjWzfWac
3S4NT5lIiJszkGtJpuId8FvXnbcidLtVMlqAtc0w3uZo8OypZMKMRMkp9H7gIxYwsral8uOd24fx
Gt/bqa/IYvRV1a6B1jxUHjKTZnBPSeDMlGhVsamwoenxPYodAr6LWJNnrU4xuJFtUY/fBCwCgEsD
tU+CvxRa8b4YvQdG/gSKadYm1QSoOylgZfjWQ8uhDHCb5qaBylFLfeLbfSU0cVjLPnz0RxSIuTI3
kFbkJu62M+qTlR8OMfQpYqHzZoPvBGxAT2iAz+xi8tG+s/Jaj0iYGK6RdRiSj4HVhqTLSKGSs7H7
zkq6VB2+5lOBqW2+qTw5YCkoV2mZiXXnwh/QNTrHVd4iQkEEmG0SOLmJg9Z8wP276UDaixiDEwvR
ewfD1h5xKVnGFuoNxve2z/uIgjZq2vcSo+eORgWFTcrADyP+tkVlbJAVcnBCQmw7GtXeL9gY8g/4
/sZvELkdwPdAIWTNCxYc1dEJoXuNg3XHJzgDCiWeoQheJZUfCMdiM3jhj9f2xxoWz5aNMbFhaKEX
zSYrn7xCuJkbEjUUP/WZJ5w7toLoMv5oQUgUE/BoZ/d7eyjtvXJtUIOIfSqw1HaGeQYf/8To99q2
0bkpSAwyDad8aKYLpMNg3Tox3WZHImkFL3oXmaW4kFxTboWq/1Zd+VhhBuJ8YHnilZ9o+9J9ncyf
FWcL3zN35abuImbmY7Nb7owo4pFVT4YkNyShneMq5Ax0zInRZ7wHxkS/7wlni5dwJzznQLZGee30
SL42CK51UljnaYZdHZ3RH/oHtzcm7Cr+vFHWEvkxQrpuvjPbqjn/Gc1yQHRMTdy7ZO6GdVeXwzma
9S41h+fQ9oNLnExvYgaqroxHy4i/Jk88wkuFq1/E2S5sU9IeZr5HiSD+ZYYkLxGaIDJH89U4v5kt
h8facF+R94mzMetnU30AFb1DyuatWHgi8VCaFboR7nzqsE2TgFYcyBNEpKVXjglsE3EmKXwu2SL9
dDf2RnEnS5OJ6NSceiv1SDEhDSlwBDOy9F0h9t1S+cb7fKRra5CF7JRDIYgZ+wCE7S4f4wFTLt2v
B9l5WKJbItKp9pbNR9nn1jkaQIwVZvuAJg7BV1GRjWlnpzDW3jYo2pmd9vilyuo54CtfDQlKJ40U
WkkpV/FHnhTTNjoQEtsmNnuB7sWELnCHr/jAtjJB3he/JjUSDOl0YldaJuAVNKMNgOC+JtQaRs9U
N+Ma3dVTxTR62ww/M5JYgjexkxZleW4bIv76fr63U97oQFILO+qJ9Q/uN6J2JaJj0v98sjD84TVR
tbv1jLHbjhaeOnAzG9MquFg8sdS1qB7wsBKavmjFC3HOu++0zryLBZy3DNVuDkcyHZANIk1vtswC
wO4SR1LL6OT2Nkqrst2Ybh2dEkj9OTXtakibz7pv3xyV7yaCYtaUXP3Ob9W9R4oc5cF05Eyt923S
f5BFaB0qI/thkRudhN2KlYiQWerBQTZnk8sj++S599wTMlsYY4EZr2YP9MNnD2V14fT+yjz92+eC
NyboaRjGnmxcfOtJ+xKUldzmCJ6JfDb/5gOJ9aItN3RzI72Uh8Y7/XF10e+KJurWeyJLG+YcDRmO
wMdUFM/rZmCSMTupPsk+e61SJkIVmTQbK2POn4Lm3iRzzysAT9VM8n3tJt3Za6bDZPURJ70tD10Z
PKTxsO6XsZXr6XFnR5KourGTa8wgjBJSlAvO4O1jKbKNTU3oOP18NYv+IHxJflnALDzUjJpoQFn3
mD340tqriECD3UusE0943e+JLa2Odmd/IKvrmf+Q/mWJ30QTASmS58nL2Bal4xvyvj81YfPsOtAs
OcxJkg7DOQldgJKutYfgv5kLa00QEPLPKZjuJoVt5060fLA9SpZ1nPMZycRmSi0wkovhZ5zbu47N
2iobcCN0BuVfiagWuxmEJmz1KzefDh3L3ZWyuscQeQTlM5T0NK/XDIVr/ABn0yu/bZVfvDp3EPFa
117Lf21MwpXmbnFBFTPUJDaNaVwZ5qSSTZJxHZs46AxfY3FpWlSI9JRa0d/GLYMvj6Yjzsh4mrpw
x+it20czG01J4oH08uugX+oywUI6GPVBh+zXZCHRsVfzp6vS+CoLBB9Wn1NQ8H7CEsCruK39VHBw
ICDrlfF3Evabjg17R/+NywuHol+z4LWwIwAFbtbIa670kCFCYp4RHuuvOFSHKOfNL1CaV8fUZrjX
NEZ/IvqSwSyZ6xOzIb/LL6Y1ffdmbZ56v/xmGGMCbmBaXFqTeozLOyR1r5J0hUOlSHYSFWyYfvzR
sizWzH95C9r+rS8N9+Kne8FrmMKP2ZZj7zM9ns9B29noTuJ3Jo1AsnPQKGEC60Axnt8DvPsXE7g+
s4ZtLGK6QxM1Qp95NZ8jkbRmo98NKMxm7YTrwSA6x3WIgFD47zgkn9BZGWujj74Hc3AOdhnhUOR+
XZcgNNjukUknyg5qo/mYSZK/20ywxZzyrwTKhg0VQk90Llpg+QkBCKYez2JTWg9pXxLU1ZT9dhLt
1eji+96ofh1E+fRxVJG+RCNYTH+G0MRYWHCFTqy03mOvS++J72QZE9nK3ocSW2s9psM6wxK76aXe
qXZcwZnWx0KgHcNg+QycetoZg3iH3DmBLBlGrp11n9Hl0ugwJOmHd2W0n0ZeZisxC41xixHgkBfP
kcFrqq3xWlqnuoWzM0uMIAS30+WIP1Dqo8Vv+uiHqIaUSDajCkBGCDvbSGACkP2oThFbuDgKyYZW
JRFCvZm8a5GcpyzXB2knFHwgwDnjlml3ppMHnxD72EOR1LEdP4dK3nUeSeF8rzT9PJkfOmwW9oCK
aH4JvyXp7DtOQ70GRoU9joib0zi7T0OVGrvC8YDv1JhoUmt+sqvkQRXmhgc+fcz84bnDurDup7dJ
9/UzvtNdNfWfOBmqC5rSNxcH1WiF17EMr4Uan6MKbZHbhM+sN2j87O9kZP6eSept/d20MfOp0Cov
/Ye2TJp5XKR5nNANdJG5bf1pJMe0zS6VbtByapI1QcBwvdLtcl5Pf5uQTEc7FZcedbYc1ReJrszO
W34jKUsEJFjhn1Il7XlI+U4FMzSWTC05x2aZX6w8zP77gW/xqmPls42mcN73RfRb+elS88V/BB70
vZPEZNfbREk4vod/iRq5bNhBkkYJUC1eD1Id5rrlk4fbnQl6fqSAQGF/lEC7pySXvIUQNDQfXNss
1wQ5fKX935EhwGqITOva9hOXqRfLFRLjn1Hof0lBwyMmRKflnymCPG0NDD5zx/1IAxruzGpWg6B9
0Ln4KmPhw6cLj1bDmkmWEVNF5rCkkcNCS/eV0Vp7fIqEVYVw85BsbBNS3w42YgscS+kWWWu/9mcX
MjVBWL1POx6V5kYveZORTneih8tdicE8EMrHuhwTrokqYEXKMy9iivGEew49jUFky8r26YsRZfuH
DLlQPYPRbpX427FtgGn6M9Jarmaz3VLA5/c9M1LWFZoaf46OujYZdSEGouUS5FW4A1N6oieUEnJF
Djki9PJNiOjNMTjU0uYdPij2J1vjp9fFa2jMXPiGoNvrbfT2vkVzX/cnz0z/dnGYn4qq/Kaze/Nn
LzkimQV6oNsnwrGbvWKQnZjEXhJzzXzSYTCkvydSUlcmJ7rMx9dhQqNk/41l94fvubXxUsbhaRI1
XzVaZpucHpqtVm1wyu2DMZWPOSFERjzvkh6SBll0rJSgdrZ+tOUL/ZIeywshg/eA40olS7uNRMs2
/qUjGpyuPuHc6TkHlpWC26oj07dPv2bILG364r6ZtnrkwSN6YDCZBsayd3aeS43EUZlD+coa5yok
ZYGTY7ecGQ7t6HG/wqmDE9d9JSVQc9SBjEAk0LFwpL+mvAOsF6X+jv0vNw0QILAkW/im1aaV5LKW
mrzxwXAuWTrwrW3shIiXeOP4DEn0RGcVxM7zHOicWInxvffjZBtl1Yl5Wr5pCkQcjWZ67rm7Npzc
q2K5dWbUs9GItbaWZaGUa/emOdRXSFxsx3riaVBTezkKsqadFbmunDUyzl8TzeQEXNIJscXKNXN2
b2MJIkhiyArjw0wTT0qLy6fS062mMBoC7aMZmGGzYcs4Goqnvq24kIyEIUEgXAZhLHLX3kAak2BU
QE1EfrQdXzN8Pluhf2wROIuCrsDxZGWbiGBlpI4TnZAVPzWuvWezG+50g3Oho2RMzMKiq2/3TlXI
dWaTSNfJ9zoegOmh8xYCYTOWSSKIMFi78+JEdZ9L5VRr6edHuFZYIteQ/Zo1yMC/PZr4YPgM6S4C
0yMsrXCf7bgKkGJYDFUpPtoQezbLgvqnocWfko/OVMO2IYuDLS4PYsRxYmqKU+0j5zCGiZAjJHGx
wwUAJWEVkmRSh1jqQ8l83vOpS/uKyfowW0Alhopg0pTiE0gI/ztOAzZpBMSzl1uDNWIs0MX8F306
tnYSj0xGUNq5EY1z/14gnyQ9LHtSVX4YZNdvDRVS+dT+cWQAQCMfUKoBw+JIy/Z9/lWTS0d2kv0Z
SVGcgmU2uIxRXEUk3zyQjN6mvmBDiv2qtk0GetUVgg+WCHiwG98jeMHym40HB2zD9/3olwQzO7VO
1vFcXHQr7fWSYNEryKEdrdS6Kpi0MQeMxyxf+3BdtlPFf8kjqHYxkEjOO/lk4PUNFHesP96VboQ0
yGRQ3qFsSdIZJ2k3/hZhPh6Coie0r2Kb3zrvCC/QbHp9dmV4A2lDVLxkhLGuOxZzRcecfHBVSYxM
+ZviQDcb34RiMIGXQtPaJ3z4/rI1QiFQXtGRbxoxNfzurGRqh5efRjriF+VjHyTvw6JPdrCV2UaF
CW6POuoxiJzw0c0Fm+x8vrqZf2lH0tfItju70liAYM2/PBjmNe5kXigCp84FRJsiKhkJB8Z3BOh0
3wBXWgXYgnFFMnrWyXyWUfhk2qD5LIBl49QY1P9ewjQoXFCJFgVEHUI+DSgiTO/EXpPs+IiI1CDr
jwM0F6Kn3JOKfMTMZPmsvOJnhBewDaG90wiZLXTdZFUYIXNNLCcESvf7iRpYUifDmyB4sYBX02nb
v/TEPK6pVtBbqBcEOGfLjdwNWZAB7mTtHSoQYTw3/mnq2wXUMpG8Vj3WTexujJJSO+rsL9fGQp4+
+b1h7Chx5I5TbqU0BNxemJtxrOfdIoHzJ/+V+7g6YpOCwNAI1nSBOs+cCKKjCLYiOR6TJNsT9/2X
Vi5fzS5PLd2JYbTjJSinMzZed9voaesoehCtZbstuIM7XFGnSVt3QVs3u0yXL6Jxr0L4850aQE5F
wUCCRtUeCdEAiW5MBVFuHKQmc4+oE0993EDKqGW2QxnQraV3bpx4WqEw3LrEnJ3wLvIqjFm49Yfx
4Ojhx+wLhJh1VaFhcu8ZOVJvMjPYFKO12bLPni8zi7Y5K8SOMhjtBESVzk3FYX7NS/NrwBH0HC4W
kTH7iYO8uAd8dqey3zEfHhhV6EvtMkICco9Jasyx2DDUQXxzqgBn7xrpOczM448U7A0bw88BJCYS
2xYbOBbbLXLMfyzUJAOP+N6RY7h3O6JMoGi8GmlwzdLiaomwRsFpGht0zY8Rxp8kTYjjKpiV5qb1
pgdz7U+gVspO/+2TttghDTG4JPhLtZ9wZ1CkCPTUWn0RyIn2hDN6dnmEk5wmPQDfHPEuHZpF1ejO
AsECw+q+rQhmm15a33TpJahLspI+IKxzMsLyi11I1DiabKYKA1cUyQrW4PxCgiNwXpCK8GfJxgV3
WzOR9LHsOBHjGRR7uwEjPDdQQvsc4SDI/zolAegoub6Mquo24WztJBgrGuLoBecsyvI8d7jxcYub
eovLSwHJHyS5yBHyVD9m0WB5rbmXCYYBcmBZvO3yRbw/sejo4uHRqgz8gaZAOBIF3klUTwpEjNft
Mw8RGtqLryDTRH3PjYN30dyUGmW6KaxFCZxeUioq3xU7Mf7LM+a/dv9sRoqFMI/z2CiaKlNEj5lr
Mn+4z4102jOKu5gIX1ZWYNSbBEHsrmifar+cmP4lycoK3RNW5nCHaWIV9lZ5qCy5w5PiHpw52rKg
cTaiMBkAiGkrl7vb7Qt98U26/dE1tlUKntuDz4+ecIAmMxVGsbUNkp/j0VtVNL1szpB46B8Yh4tB
tqu2wYSvhYJzjwtuiODRT8kpyTswNWyQib3Md94JIk9LQrn5ZjFmhGwZIfGhGiRs0LngZHsLXCoj
jpBdEODnVxbzZqWrx7HT10HZyNkpH2qGUEiA42sRxgHZYOUd/AbGGON9VwJMNRYTCQP9ZuWMnnEw
tPWl57WVPA8M3xlHYh1BcORXhQVslmalpcrKR0PfRcwcT6NZP4mo2GucpBx4KjiPVfdgWYRrNaLu
sFJ7n5TTDeqTS5Ph2XDzDD6CVfvXBmnrSk36zqh7eYocB2e2211rvG87L32wjQdLxtAeTeZsovUP
gtppNddGRMPom1jcgAHLsZ74b/jB7sa5qMwBqZaKiT8uWXEgyUDlF0CgWIx9kIL4OFDFIU2CrzPy
wIlxBtUbgyKrZNTd33BcZaa5u3J2n0zwggbPPhRk9+wRG8ogxqABQtwrGs89+IKYolJ6ek/zhMrS
Q8pZsOxn6PJy04VaJUcXJCFnD/4cXUocnGOU9OsIhTgLfEZ6t99GdZidUQH7pJC59usyu1p4y106
8BjOLY66BOkzWrVX5ElMiMG7tpinGArW4pXvIpVZkm4xVaWcz0H0Uil/qVz0zwhiyCHm0KTOJXya
H9Bg2wzZYu7LwlLr2zdCyIGR64wUEOkrnEgE6xmyZrcfrwQvE6xcW0eF4vW1LbHZzbWzGiXUCnLK
m3MUQzeIkfK+AlChH5jNJ63Lp6AHaWYben37P1uywmWhWn0Jq9Tn5siwZeq4fNHBN2pmCs+xavc3
6gB1c7IBeCK3MX/Ewv9D1cx6pgnEu6qITpo0UWoyJeXk9om5STWeIPI/yHGYLjdJKqwSZ31DyZGk
lRDiIaIdXscCWFLH4Bud7z0wCeceO7siapJJ/wpzNEpHCz2ltlN7bTfy9z/8WuF0zotLybyMcql0
qOZxFmMuY1jag1YJPLxiDZIyULWLi+b2Qzkz5Ik7sbd69TCzS3keg307snQe0tI4QN0+moSQPFUs
gdcEVbDDNLAFu6V3vf35PkciEAjvTY54FiN0SMLI9x41jmbE/l+irTfBNBqqEVY7wKLb31bLOYRp
UvG/sUfMh5NOXzFzQgqLM0SmN6qbqTFiguLAj8tFTU2ay03K+OtAPfWXwMwQpS3aNTQ50z4yyLWI
fJleBp2/DG09YGINWhx2GHEyD5MfL4/gAmsxzanmhTPy02lN8yhHRFTIQIKXtjyqxWbXA8++ZaMU
RLtssz4KKZBAsTOkqVd14U2Ip7OrZbbjxsH8cHYqDzztNJJs13E+DujhDF3JP2MucLox3+1BWU0F
t1KOUXhjWeXfhQByrhdfIwYcuBEz4VoYDscrYPF93NbJHSpF1KcxPP5b5Nrg+LspteAczd6zdTNR
tkVzX/KzVqHKrcISoo89rz1Tqp8+ZEaMWiF+LK1RILPio0td1i1j0s0fY0rFVwwPZazr1wk6Fd+k
Mbpm5Qdj4eE6LMD83C6JqkN0OA7epykcOph+rIt1n5BFvJatVVzqcJoe0oYyW80EwcPsPGN3bx+V
Q7F4oydZsUsMdVihrM2LaOeUiK04elzi3/8Y/PvthFsSgy5PFxIO4quxU8aEg73ZVbUJQ1092HZW
wZUvuJA67UGWSReLOz5VNHassZ3aJ5gsQjK7bLpt2Qkco8P0AIufdQa++hseJtHIqdw4vVp5qq11
cSOycPsmZ+Rq6mKzWVgn4Mc2qjO/mTYVpykWI+Er9esNsO5NCcjHXDh3Kmxm7i7vgQA/zgFh5eep
VeuwZHgzTTHyxzZ1MIYNFiNTbTIN/1T9SP+Y9nBpQDAMKBNXCdixXZ4DYsYHd8qIZL6rAtK3HQsg
dESm89qJgvQkS0rijgP4QbAvXjzQt28q0oRtXaczf0EPySe+hpstUcUwDgTz5nXFC3jwp0EfUOIW
tMmLUtAppkvLrCpezMARpCxLeASZYtYFTR7vQoHbefAMe2vmMY328pGQdIdhPWMqz+/DG8Li9s4w
4mBXLnhMrCCEMdbXEqf4rlchm+RpOFWOtFY3Vi+FXbAiVrR8MlLl7coWXd7//+nINH/AHXj3qmft
QfOcH3IRfyM1P2bY3pOxUnvy56iPKgscPDDwO/7FLgua8w1X3SxxE2XCwKYoj4kp3yoCum94LuWg
sL8R6caiQBnRzcu5ET+Ppa3IRTdXtwMRQyXoC2IK3TZHOlDT/hBLQZNc+cysMHgOY/QfSq0iurfQ
5uV22VaJ8yv7WEPySIdLt/zQm3igoHFbh7S9ZzVy4ZJezvf/+6HwPz27Mu/roXoamCVQL/FLjhv+
1gNIodvPZpGWFO9Dv+sPdATThwh9hdu6Q45Q8xDIyRFPRtlum07pr7KjxkVMKK5RVSQXNAz8gmag
IRGtUfe8deRld/44fUj77Oo4OJZeH67nqEg/8t5jVesadBbKtRhKLBEtuf7VoS8+E6+5aPNjbMLk
L0QbdBwWI+r/qEFtJeGphX8jM8Zs4eIAIN3mzTBgiCNF+WTGq70GV00zRjsrQwXgIDW8MWQ6BAIr
i8m6cJt+wTvar3Ky3rKiEFeVvN0O2pDgPkhq7YenUnPNmRLcj3XIF1FGD9AU5ZMNxmLInC04YC79
oSmviMoeYdIbG0dE/OUWeqdhhV8DFpATjsfwQADhvL2hE3Q0PIyLyS1Np5o8cy9+LafgaQLCfjc1
VvLaJxZTNi8F6L78olj8cJIbvRsbSvWZg7uTRnombLC4VmNWM3vD1T+3wJsNDW60Di0UtR6xKV2u
xv2QDtljW3MYtw4T3Ymb7phO8uk/Nlo6QACIogWvku+RiEDjDhkRJI2+TxRWecNCb7DEp86lef7v
wm98HaBsZ1mF0c/o+FJGYeKKtnb/fTj4pSqaYj7rdQZkIi89XNugIduyf00ZOqJyG43zGONYQfvb
XiIHlmSSXW/niRGVIzQ6z8GxAoLQoApZFbwohxugfZ6C+cicgsahZ8XoZU3yA87g0ePEujSYBldm
p/yjaWbNdhjIdR+wnW+jSo3XJv93q3AK7jXaV7hP9tB5uyy3CHO93e9V5k0PlV+/aUcGzG85jWIH
YyCCj2YrUuupJn3nzrdT5yll9zq7NVEkpjNRlkY2w5r+6AaKbU0nQrwMk8fscQqPPJRq3Qdhvk4w
mGxYHp9MFFX3XVixF1/42+yS/Mf/vgREhQZ6H10TmR7V7xPiwEVsB9alreuTkS6ZKqhcT27svIVG
mO+thL0j2gCYeHCFapT2h6BV6YErlsETMCO+l8sfImrlgeSYJWShenQNjGhFFiIs4fjHR4yWShW/
DjSCru2rl0iZVySALjMgl59RwK8NnPEv5UBvZaQONre6vaRu2dzjeqNn4HXgLJk+8HjDYVv+Th6u
ql4TQG1jd98xLbAudeVuBttUlxs3ppf1/yJ9/kOSCTs1V84QFet8QMXMhp/1jWyY7NVE08TOb8tK
gNdqe4P8ZmyERCecRx3VYAsKeUTmc5fmcb2+YWQsnToPJGSjekXph9b9H0AR3g7+YZDxHtc0mAol
729fCnnWTr3X+NY4VkNjG/cYcxknoT5rzemzj9ndFi3Jzk0on4PhFdLBfs7T+DvKK73OHIv5ZOIG
u8xknwK/Zn/DpPY6KXZ9Jh6qvp6+vCV2wMIf2WDABoaaLnb5/21ZsM9oDKAVe3Nv9I43gPHt1F/S
vWUTeUcLJRJeygQUTwPzGFwggMeWcvLWt9XatteIJRCOL50aYqpoSypvtV+CIzA/JP9MkH4V+v/d
WFDSovETB1zIKNsX85kOB+eYDho/lOciP2y6catdltH6xh2wUjJqMyiKaM6SbesEKX0JJbK7eI0h
DbDQaMaf1kTUUmYkv/cdUThlCOXkv380cIYwf1Ebq2rkm/AJhQnSRB5QOMg37cfsXe3yq2y97FKC
sOI06iuyd12xsRYEpsSwdA6T5nd08D7daJOTQsdiTh3838r3nqe2CzZK/SOXEUuqnfNDbbMmBFG7
ZvQ4sMTRaGkx+u38wkmPRhi+SIhD94qzp1nSYpCj8ls1c5dqMIP/Uqj4/lCiIwZJMK2nnnR2ExUi
ci0qnSFESXQ7MmrfM49Ejhhzh8SUHN6nMnSYpGbNT91MBmt4uBwSnOZKceXczsrbqcnpWZe9zUr4
DEatWtMIkv42QJnyKwYHt68qt+Izot5o09WAsqUHK2kwRADryj6YVvRPMzbe5VPBcvWW7DNcEKIU
hwA5z34K3EtSd8lL0V2o6OuPzimof5SbvAAE8f47dxwegOVPdovVIyG7fOdXgbPmtfV2ym/LU22U
vE6ueHbAoTQduVherH5xZV4sk115gpH7fgj9f5jObAZx7r8SUuFD6+r3OXH6HRRGRgOhE75UxHzq
2N3PCFnWKKP7+6ozDiMYPQDgbELZHeH0zBO41xENWRGHSLV7UHJLAW90xJHcDpXI9LktZLfh1Z3v
IntmkchJNng83Tqe9mVDUTW5mJ5lzMS3LN2jRiBzcYLxKyLw7uzJ2T9zRmYQYNh55ZyxzzXnWVjM
w0tr06T6ufPGsZX+SfL+0SkKH21IdGKzNm1qpvqHqbbUnc9ju8oUq7Ox6r3N7bZfltyM2abL7Wue
uufSH+v/4e1MmhtX2uz8Vxy9bnwBZCIxRNheEJwpSqREjRuEhhLmecav94P67HZ0Rzja3nijuLfu
LZWKJDLf4ZznXIy6YjZtUBf8TTmRsO8Pc6sf/l5marFP16bOY0xqmSCmZckg+furUxW8kxZDtHTk
DrwgtrOJgvqxMAbBu+y4R5UOVzMV+2qxmleluDaDhgnA6o+RwAvuzHcgS7oN6tPsNvnTDCiCCiql
/VMLXATCkWSz2AMAgbj4aEBnPfLAoIuaO2p0Se6K0vv6+r//Q5L6ak+iGmPJKrz4y0hhSv1f5GJq
i+H6m/Gq3NZDoVJyTWBSKpy6np05zpGW8rNHbsNqnLNLkwlRVaWP2m+pKsLcOVoR2IXBsK8yj5/w
w5GrXgTOYhbjOGmscJ13sAKo9ycGyH3t5aRmh2NDplyX+ufORV5UOUl5aQNWsoJLo/XGspFr3J9v
aCtBTGPZ9pSsfmcECIcUbSD3VuDQyYXrv3Eomaux/SWr6jDHWCO5H4OdIh7gXOY9ZQ7bDCwJkNJL
P0QuN271Ypz2WkXE28Jqewjr7OGfSGJlutsuTAhZAwS7NNBJzWgQzg9KpiVqFdpOuLgVaKxBXbFV
iclQqqpnK5lihnBMRDQjPvLCQKPo8LL+/aXJ754VdBpPZQb5XDYdcuNGH1Wf79Isfe1Ycd5rjfpI
LOaCZcy5nxtPaAOHZ9UDiCu6hSj69yBhZH2ftUyF9UJZtyTWz1EI17/NFRTwbMgO/0oJK4JhRIJp
GU+O/xiO7JzuLfU1E2APyAzJXYWLbCeqmsvnkvj3rvNsaM+2eKnlS2PeUKisamGtbJz3pkRUTc0j
pLbmvCVFxjvmxp6QYAlipd21+d5p111T4Vn/mJpr012XQe+/6iLMbUZNisrCfCgULnctPRqESjDn
DV7GgBB7JtoVFdeIjzGCP4p4u/qFMhTN0QFhzZ5h94fuLoLZmgyAZgK2WTmrUDLmGAhZqmTzQtYk
e9AQ8yDi9EvTmk/oNje4s7h5YvE0jO5XKaxNXsAVmotS85JAXZqyvROARJjh81OY8T7FKxoUPWg8
W2UrNpffKJSeySbk3V3ykJxcHaQdL6AdE71uMjyGXbtyda782K+faCphH7E1xh3dusWtwXEBjizB
P9IydJk2GlZt5M6Dn+BqD8kpgpRqOGw2K8kGayYXwcyMTWAgake5qUmdlDGHt48U0X1e/ydZquI/
hlMIXUlDN1iOmoZlGP8xtjavq9Jtx7hiql2sB8Zd99PyJXEuSUO5X5lTyfKKL7ZR8sWy/+e//v21
oCX5UicUnixbKkymt0cZVEAOtDwl0UHqWI+Uktd/fimpbouBtudflkDt/2/J48sf9F2UUx0xhWz+
7Q9ef7af/+5fNjm81ena/amnxz9Nl7b//b/yO4M/xfJ//t/+x//y5+93uf0noeImESv/51Dxu8+2
jz7/Xar48hv+mSounH/Q+5L7a1gQX0HU/a9QcaH/g627LlxlG0pKofNRyEnxC//bvyjnH6jrJSke
gshsHVLkv4WKK/UPvoejbHaApoWq3Ph/CRWXwNL+PS2YsGahUMJLBzSb5Ef5D+G9OpPkyYAkvO6J
Bg/zrjzVWooZQKTjRpMtVlGVBCfEnZhWyuPsXhGir0MHSxg2hnryAMHVHcau8rH1/RWyOuRVJHnn
jaN5FjMgp8ClGTe5gwklWiUuLUMwd9YG87OgxUQxyM7LOurhLSuzS5qmxktmiQcT/uxsJG9zk2My
6pchecfyJOruJvoHxQza79g9TZ18TaNZ99Ig3Ddl0K61DnWHIqQgzy9hiBsByfOpiuXZhhzKBOs1
FfNf1Tfb+UQZ50kf7vpkkTsvQ25cMZ0enhlcrsigYeJVmFu3lm+2BWddTcL0LL3b0AFTtuXrrHC/
8qj4hOowx/InYHtoUmtiZlgRkrlttf7ZqsuDOUwM+kNWIhgutnqQXiNTkqmVr3kE/2TGO4PjmECy
GWZNiEi9IFgEaOJnEJYnq/wK857j278fRHotNFYj4XygYls35SvKaCyQLCACggBsZ4s2fpfXRGIY
084CjCRn7Yy6cBNETr4aMnmH/Hcx1CoOXSYpRbA3Mn/n4jmo7HFTTQ5SskUY2Fi7WKF48PuvJmCK
jVzWqrc6djiIC2BC9eylytuXGN2s/ieyi8vyImMnWFvu9NW6OFJCiGh+iWp/xHYlNglB3AbjS01a
Xz32gspOwX7AYDfP5qIutnFysIp8TTX3oCRo2WjcL3JY7FiH2pbXHv4BUjHkKywBiszeaXzq0Nf5
zp7oDAQGeFKPKf+T0yHwc0g4ao3+rpq40OxZPSavbv5csV8DL7kK4wt1qRfgtw1Q5vSCb5RaULqS
/OBm2SrMRwC8b0FsYn0aZnRkk+WxPYPcmX+m9oyNWo3reHJvDArEqZTIOYTtIHHBIVfUxqk3zee+
j47AfJPyPkOf0zXtNxHqSGZQhdWfCWuIZOx/6uegCE5tM95KPV4XlRMziS7WWrmwzaXekBYZPyi9
+/XJ+DQT1mLQVlbCKkbGCKKlj4p2kiAGn3kqSAcdBU8AaSwPcU2mevIWjnjua8P8IBlF4fZzgW7O
0OXGisREU+k0GFHpZY5dbtsCuwTs4nzY9WWO/JkxVXbEieQNTFwQYjBs+JTqgy1B739FzbArsjQ+
9KEd3esqu8t0Qx4Gt0Ax2PXTNa/c+qDnbbnBPJ/iRPPdg4GhWx/FWW8SJKwWy15ktvW9nUbPupmZ
tyxYKoRikeW2Jzfsr0jkV3qNqg2LGXqF0nh0sSmwJEXBlSYfs3HXWAXRFslp7EY0M8kNQcqKXvS7
Lx5D/dwCac7Rgig3OSUmq3Ib0Tizwxy8jjE+B6Br+U1At6LV1P5W9sKETfEYAQjppo3VIx0HcoVn
EyHmHfBUD6rQfct7bxlodXJoDm+D4W4mccQjQNgeiy79qe9HwiiqlVKfaKxJjmRhl3zneXFwWG6V
HXhoonno2daOA+0JNnOcLUoY/9I3Z6scNnUR7ZyKxENURSMi8S57Miqic/Nm16OoShdhnriO+Zs1
lHwCPmSxF4y57bla+/2tnU8w9DxoI5tYv/cD/TLnVwo/v8JDHx4VkDETmQiCUkrIoL5nkM1QMfN8
Q9vZob7LDO0E/sgr5IOLwlSTNZkm7+Fo8KxN9GtswdsEMf6SrinbXY7iBVxFVF5D3bksscWzwSIK
ESbdCbkMGdkbYf6aVyMtqo7yZsSjS1ZDK9caqNKSYRxa7ZXU2Ie1rvkyxelWp2MZYVHkDEBT+tRg
IuVw3+M3ma3fhrAEjfypuaHWi8vD2IaYRDD05G/QbjZT/cpsayGSxPyHESxNvK0RIE1Reu8g3hud
aDdMwQs67Esyugfw6Z08Rsl35WxaO9jMsdplCkfmUs/OxEAOoddgl2SN6HEveiQqr2xmZNG4KIDR
/BSHtD0mPhbyAgRB9jo40VMLvJIxyXoWwXvWfWI1X4UZdn6LfbwDrkrvy7U07wL3rQqKXR/1W/rP
jW58BOEvGeRgKn6bNv6ukng1jdZuiK6RYd/qnONwEVe44lr31J/4vXrBxoDrTLE14zxpSDxK0A51
nCZm9jvLmRtA7bQcT41Rd/eiwS4Zd0jz4kPVFNd4AHtKyPlk8bHaqXZC7Crc31il739/zZ3JpPCn
bRdXF6s3tizEZtQoiEkWbZVfehXB5KvMdHCxyEpsYfx5Yhh5pcKXfkaZDYmLSBHOIPZl7USScZA8
qdTfaVlyP7DoGK0P33j3jYcRK4LIv9q2gvOC83+GSCYLdg1fTfSSE7k3I0Eh7A4f7LCcHSvRoYBI
sWVg+WVf5RXxU7+s6BJ1V4tHZA5Apl6s+I0naGOhbEtavELlNhqRNYeHAHVuZxRfSVgSPNJus4Us
hl+7j178NrsrInjzKEvGgYBcx7/r1buN2jXTeWkjEAM4Bhy0vi4PUP4QJejm2PL5I93BEitnpEwx
AELVozxCxcWlyEWa7GfZ7Lq23GZW+wCrd20jw3esU6P9QOxYhfTUrfqDuW9V0PA79PqIyiglprcM
O1PN3MXMScXimTaGrbNkvWTjxgyQU+vVnut9xxZ7N43lPiVCdwnc1tgYOEV5IHP6bPi8bXpNFK/c
9VX/rhjosUqu4PQ3+6B3H4txCdTiDsJZGsz9gp68iwtcuJn7G5gT6d9PQIhxbeqMpsXjWRvgBJWm
9dRATQin4Wbl8deALQC2UrVdEqZDKdxzlrg7toyVZ+ZPKWopaLDByNGZJUQo6R/UMRSSPsNrb2ww
QEn2zzKMemh3HNGI5j1bI5aFZPujXaE0z3/mePxJXTNA16ueq8C8+ASejHwCHH3aZ3PERAtmZ9qP
dww441Vu9I9BhFyIJTtMdjMI7lKbIWtaOm9aGUf4Wy2AH/M6YP0XIYDrEBZhJapWQTj9pH0TeG63
VHOOQuH5LOLqgepxH+SgcvXwzkzdJ/pjrx8H8NvDlkDLE3rqau7vK/3USvEbSOenzfuN3WBtq6dj
PWg/9cLwIbS3rNDXFhXHQXcqypGsMOfNHCAiUNc4xxZ4JgJta4lb6f1i18TfKpbE8aC7mggmdapX
K/npegnck/AXEg1Eo60mR1Et8w26cdMp5MXpCcoCn1jUlCFTX2YRYfYwTl9ahOM5vKZTufPz8tSZ
6V2J6a7TAJGYFGpNxlVONB32RmwnOopS9e67v4Vb3JW4moYk2rQ6McmQNKZmHS8ZrTY8JYBv2vwS
heI08Eszbt22LPcc0jwFzWoh5rgLecaX50Gif+Qv4CTeKJCvxzC3YJS7eLW0EfJIuseqv43wpekA
0goDGXR8DqXldS9kT3m9ywCx2MUDqgCCePDxHQP9o4rJxiNb29Zuwkn2Y5UefGPaFi3pT7yNmYOs
GguTU6U3i3MDV/UqUp9Fbj6FxWE2OV1R2q2pvVc51LmEcOnMfgLhbzu3Ocl5dVkpi9wLe0ZFE5sS
RoJ1VNzgWB/5jTgUrCvhMUgezXo72JNXdia8JLa3Zvk2KI2w9m8e0yM0f6+ZAXZhGNEo40PZXt2O
+sFfzHSlOlRZ+SBwMC7wyT/JINexMz5meDyCgcsE50uz0qli1DQijEBxpmm4BrGKJFc2hv02WoKf
Cuhmq1iZRHSl2ltfmixtIX1ywWPHlk+xVSK5UPDoWfWVVfrsNPHKbyhFvlsT5938ELAWxUXEChEi
W7tgwQhYbQFx+S+yoxSlti7CHwu9QEEXR5HjjuixmcIvrx1Hp4fQXaHXDwbhhdpPnjxDNV4ZpA7M
VQyxJDzozsHkw5twewnFbFQnVKbFSOqb3EkGE6e9qB4TZEa93EC2g5BibxJzOisTjSV5RuAJCufe
qi6Vnhw0UpLgTXnRzOId8Zy2TNNaSpfkgIJ+legdzEuQqTlPCohpTDWrIhbkkQ2eP59Eyw5F9psO
GVs19luirplc2p5DiyuMAGl8/mA3HboRfTtH7Tk7O+0Dl+XCcV6lfrTXreA06q+ttRS/QOfaz2Ri
rUzGRzSNj4GC3F/+BmylfP/YU20UXGoth0Wf/6afM89mxF9wjm+jH+wlG7QwxoEHP4EMkXsQtOfA
XScaLafo96nR7g2Hx4kFdgMSxiC/IqdIyeajjXU8FS+RFe0T+9WgWUr9r8xl6YSv3ijUs67zUR3Y
RBW/MaFZUZHeh3mwsfNHA3oM8awO6vtSftegTIX7SV7S5Ds78itT6v7tvE3kzdHVJUZu2cVLNjz9
5qXrX0pqMIi1CSY06EaYJN76INzMZA12cbKaW15VPA2d6axcUAOZ5Tnw/cf21lM26zDcAo6KRntS
E/inhd1aiq3BBqSHk5IiLNHT15nskCFCTgXlKBjfNabtfv8w8f7EdrCddXtHbsC2LZH+NQPdUrCt
EW6UhNbVzjnT3a+eYK04tdcwETZJvoeYx1b2XCaBZxk3NTWeKc9d/mUlpDsZP1JZWw0fnGz20Vzv
UOEepnzYzna6USgsazF4TitXSfEYDd0pxV9ZkFOl3JUjsIvPpEjhm7HmT5sSXqQGNIFsZ1Fg2Xm2
DwEJRk4Je4Oup2nuLJfCkGNnunPyRzBn+wTuL15xtnqXurbXlZD37K9WCrqZG7rvnQ6MwE+4kuEE
UnZMGqbTUYB7qLcJ72FXkCzTkUaUgtP5rbE2TJjRZFLvypAUZrOg2Iru+m5AA9RhW0JBehBu/QB3
Mt/WFajEXvtScXRNsZ+PPqfkoKm1r8yWQYTmbzDyPxHMt0aouRur/tVWnAUVr2Bqc2TEc0VC8nCF
GjCsRQwkZmi1h6kj5VCvvjP7OYK+um8dVldGdk0QJzlaRX2oP/spZB0FYIDuZeyyoy9/WXisKEy3
kNCv+GsuNQWniwFrJicPt/J+GOE4NcXDaCHPgVbvkBm/pN5hLAoi+rvB5WrR9hU+dMYG1wWtWg/m
rk2ov6f8yrxsNX037WFe4AB0Vw0olRhHAsbsrjC+HYXSL0mPEgxej7A14BUC3PoO5waQmrMu6BFc
dTIWRu78LVP0qCo7mj6UQvk58tnQed1KEBq09YE/spMcsUbIe13LXjkT0AYfROj8KRaBqVmtkbSv
qrjfGmQdzX2HDyc7hchKR8AvGpaXVsQw2+fjlIb3/vSGujpe9bNa5/mbTkxjzPi3bLA8miDDbcIq
5HSbM+cQStTnPn5ydUudbme70BwG0Nl/kNxPerzzp2QPu4T1QIJxns1UR8yB8HpsebEoPHixF5tp
UEDgvVE4oPy6T9vFPMaQC1sbCQuPqW4/dCDZhk2Bbi0aPge619p4dAy7OrJC3CclkeCtnm2HAShR
yTwfIgI+v+GXCMZgnZLtsM51q0fk0h0n09BPZ2Qp8W/fbgJNP9ysih3xD4YOmNeUnYCMWKxZ/iZF
vLELxYyb3TX2VqBN+DCTO7xvf6T5B00J+RHJnU2rPbbjtkAeDwGN7oG+32K2T/ThxcICVlGjZ/Hw
ERXaC/JdboaAk13i3aGyA+JkGbtuOBRpcyTOZpNU5RbrZdnfU2Fs9LGkKJ52WqcfUe+tIqv/ReVL
vY2KELoWRJpAUoMxDB2yS1SZT6DYefGe5rzAD/8TJ2pXK8C0xN+BO2Mws3H6d8tEXgLU03WvaRM9
WjwHo8klX45YJzBmTnB+uzzn50AvZuk3X5SEmlLSpq7zwXZz7fpHHYiuaS/+wvmHdn01Eh2rD+6t
9r2q0T3YoVZ3p1WvJde+r/1a5P1k/ptYEjJdRK/clOCaXtE47iLoKqOe7lUuuYGpINSXAIy8SokF
Gf5EI3a8xqZKJCUwauZtZ/6O/dnSMMMbg7GOpLGjtr8f62UgS4tmz28+3XNPmW+IbA3B7EA7tCqa
R5ESYyI2Pd+IT8Olhd9GlQEoKKmeA60fObj4syAqPcO2fZFx81knw5+qbjGn05kReMgEW+YOq7wP
gTpJ2zEeXAsfIKgJWccwV1yNFc+K3zDKwAWRzNlxUNMJG/hKUHgwhvVKVb/mpXte9iz89hP4qZeB
llEXCLSxmbh3U9ze2RMj6vY8ojqcDEFBC5KlhqM6R1fTf4KScFLUwGH7ShjdiiUXCfeg6LIUYvGL
CbWx+WFde9/Xt8zn7qSnzWAKt/bMDtB8yoYzAEWoZv5JIBXDSVNBoRG9RxxB7bkl5mTUN3usxM8N
2tcgUxeWpCeBQMRM4UXl6gsgxklL3bVbFbd+TH/YtSERL55ybIomTu7mXMXf0MgRgo9sEe2tUTBG
YgKQYzfUN7jDdkBcPF6INW7hk6kWbTzB4VPHm0YBi8Mls0ovjsmweWn0YpX24VpUSDOBeefVjQBm
no3vTH00ZNGU6Tsvx6m1dlP+osznRPGkogxI7c+MRLOJtWQXo+kNqxUq7Y0I+3OgGFq7Izy2kz90
GD44JyDErgfHA0lprWCmbOPZvXeIiVTuR2xdCc/FGf0dM/SIERABJdghpv/DWneN9nJa0hYErM7G
3Ta1c6cMqNW8RcJ9bGBHEpr3TNyn5gJ+SRGFUJzgbSxBJ6Q2nRXhk1P8ESQvMz1HqD5cMBi9Y1x9
fARN/Cd3JqqLeZuqfNuxNyVB+skt9Z9oiECXdfWhI018k8OGXifk3aEqWdWNvWtwvTtd8hKm43Eq
xZka/dKIOllB+BrYmPPYy9I6ssqnyRUzmLQUm5AveamMJjW2KJEFwT5sNAx5jh3tvgqcWzj/VbxU
PH3kKNZw9DqAnAXhGwzzHPuu04LyEFvuq4HRhyAPToYof8Nk/NJ288D5kl/MZDtOUcggY/pcdoQz
u0QuzenajBzwThy92q1hbjDHU4668pClNgKqadwhM7ORXINda/kDHIS7lJOg7jmmuFAvWsGJTP4y
wPYhbEiqgZJYA+yISPFgIKLXBfo77pox6HfsrXaBMx3R2wPpg5XNxEnLjXVjSxpQ+5Vpa1PPEM9a
yH/wtwJmenb8NgntYLZiCU1LGVfU82uZofkLtRBJJF+YpsLqivW72HevkdSpFsQdLLVkH8ge+XS0
0yhGAzvdGv58Jjxnn/ThtpLfAzc+axpcTnW560KMkFIXD65V3iBTRfWxtCsoALnzZdXmKi+R0NOH
eHIKfuOeJz85lVn+VkfaN8lmmzKg9mGCKxiJBhorDLTb3N7x+DyOzisetcIT/YKKEzBLy3Kduwyd
2mYPwmML96EKwVEdVNVRkXKxwu1vxmPdcc3V8Sm0OILK0Wv84Y4X/m5CrBlFbzkbNzfGEFMQvxqK
TdShQmb4LPi0VHq3SziHeuhldbcd01BfK03R/KTkGEQTDwQjHoJQI/RdSIABbqKzplmWSRLspzE8
EUoV7ITqrziff3wtbhl2c39poe/f2Si7Kp3wJd/UU4JWh4dWq+e9b7RgG5IzkQYGIhqe4tHK94z7
ce6pM5yh+pZgQg4R6HJ09yzeSDhSWoBCtQdDW4xwdoA18mSkg7XXMvkYA4LYiszC18rAcLb5ASKy
W7bB3ah8/PxJN+5UzVU/WY8zdHn0Nt/SYDk2smG6Tw7g1cyj4+d300hqdzjdYc7MiId6KGb/fWxg
wiHLCLBX0bvX5unvF73gcdcIOMKm2D7qke6eYAo/m8lzUNrpk24fqgKwvgrUVYZmvDPctYPWRQ7k
94ZO/9sKy1m1sJ4BuMp109nq7FQIMYZu2Lca70/lMjEC3MxF6fb1cW5cARacVQU8uRPYj+PQw+1t
nHxjECB5TIqy92wblU/QyumYtN26dwZOe4E9CxIy0hFeC89cSL4Jn/bRLp9VaFcHt6/uEtTV6C8E
T69t7rSxUjt+tJeu7bAKAMgrpSPBzRiQi/Ey84HmsU7pajuoNg4F+GDNDkyDulrX08zsAO8DHATg
aYsyiIiU7pDaY7p15a9TjFC/Cpy1fmkxdRyLT5vtZpzlJcLIwd46cnhQWescYadHh9aPv12XD2TX
8EIU/cj35WN/ckrzLXPNHPw1R3lKwdcOmExoz2aGmOfAolZKqDaLnhTSudBQtTM8953R3tiD/pIW
Em2jIfAxI6ADyMTnug/FvrBD3jlw5W7JVs/GPH6wlqcUtKJldscyhgSRIoln4uy6O3DLZ5wSEAHn
+XQB/Bjex9m8i5d1F6jML2t05dav5E8vPnkr3JcEYwBL6cVfmudYJX/SQHOfVLAa2ozyO6sXfNNb
L8UZiB2dW/lC7J+5c8P4PeqNzms6q0Fzzw+UxH3Ly8kPWhFdEtWcs2ZsJqROsrns4NDvknNI65kx
xHBj+yXKMK5q7am32XNZkrhAt0lfuoLf5yOj9JoFStEk9WkEHQJz0FgnefhTNBmRAK2Lt5EaLLD9
S+CGn5AdNLohdK4OjjuQG/6mMpfMDhk+pDmLM7RJFxfpn4dpFK5wET73sus9q1NnNi3+pXUF537c
pXucLCHgYhZuQQARurHzix80Jeab6jOyne6jqUFfq5ItNZrCfSu0Nwkck4k0JaUlSEmJu1d08FvR
9ZTuTchTN1tPiaMuaJZjUkfm7RiI7hAvQFJ4SPm6RgW5KkMLlHdnMwfTXYu9z/TrG7DA+eQf0hJT
78TJEnby11zyH4pwuARSI0y2KTk7C5AhA+OIv19kaOu84BUzXPMyGKN5apdZZxfl31rQ/JKlHEqk
tKymotA/1nVFWXqgdwj3MiQtZPKPHfc204kWS3Xfzpxe5AzC4LgOGrMqn/Ravnt77q1118XOBjQj
Wuwsv8SO05DLZRfAileZgfCP45A2tpu8DJ2dFxfI7tDIN5vWtDe+lWsbfcB3x98nGQlqkgCBC0wg
e80q/jQzAmkTPOVi92f+CONk1gM+a6GvbXWrJGw9aV8kxihmRsmxXiLKK/joGrvWxLFpylQxrC0E
gkMJnmTSu3VuKu5bcjZ2Trw4uoGFuWgA+Vst5J35uVD9gyx8l/ukIi9O0099fUq1JAcWkgSbYZw2
TLyyY99V+xjQsK+rYQ2x/IvNEjUHuUVLOFgwmfYWnchnVuKTRmR28UMj2+jEX3msk0pIFQXlEo20
IAgCTYPT0QHKIzG4JHjOgPS5Q9qd3+DvykrHw0HJC106xaZuBriWqYL1G0TYMUoS1rX6UNfOK8ZQ
cjCFU+w7brLM7/wHY7H4MoZYJ639BNL+MUAYzHccDkGWebMtc/oHpGbBQE62W0jIvBno8LSO6RYR
53mQpIy9Lba8ztG9k7QHEoerUxQ1amPVzvLsSuMGBJ1sI1gpZtBXW820n7AT/NH6pHssbJjs9pTw
khSB4HWx3W3maPmTiHzjUdHAeFXLemAQHcDcQuzcXKlTWbkHXkFtN/mIIrln7gl3Qg3qtIjciLqn
oZD71BXZfuS0Ra6TqaM9Yy1vSDLzstx2r3EfbIgGAjyYOcatRhVFH5g8VEI3N1ozq7echJPCH9+F
C5w4kyh1QGh9+70fEDaT4eX/sfsiPE8zDIGUkDQPKicNWqRe2r62b3LizAaEiLBm+dcSxTL9Z9du
NDN6ijLJCZPFlEY4Ofa9oTRGYqznyiZ842mqdzVAFVidVn6LKn9HUcwKzWjKo5Uk/NWTIVkZCEUv
5VgWUM9cWAHSqC5UyOvI5p4thBmdwzGKMfn50xp69OBZE5jjHPyV52qhcfz7xV7+KbIyjeiGe6UK
+6jXOTNio2cs6Idyi270KxNFKGEjs3NpWAFMTndvzmOM1cGHaQtOzI7FfmTufAwyToKazdYmqgx1
wpfQn1DoJNQfdn6enaA6G8uXDKgEwWZ6tPdjbtsuJlvVaqL2NoT+NjTd6TaYyGuU9SmX5DbfNFls
+9qiFJbFJstrRaBmwnjeKowjigQcG5PC2qTq+ZQX1aU3NPtesTYZW7JMhDiWNWOBqaZ1jOY0uZIR
tsNI8KO5VX1OkvhYBrSaNsS21iKcLYK5jGQm3dcd6Tcm3d1OVsn7zHjNn0R2yYwGudbiNZvL8Rd6
a7kOUsE9HeX5C9jzYg36xOaxUOYhCPEpZGIr+5lJnx3Ady3H+pZX5vsgCxq3XEH+5hp5URYcXCtu
DaLl2VhDSH2stZjYvJbpkGPljw4sEbL6SiwxuC5Qitf7WI32zeFe2spO9Zvczhk++kN6KCJ8MLVw
glUcVoTvwupMo1ruLaaw26Ism420LAOVJTYoMw5PcbePdDN/aEQ1r7N+PkfjNG0t16yOlGvXbBjE
dmy4fUq9ZNWGvv7eWb5YvfyYRzFtQtZSDezMh7mstAdj+ZIQfeslhvkc0xp4IyXUpSHy7iJii9kT
myQTaMfl7687NqTZEtf1Nofyv1gq7YV5xsyL9BzDi4Dj0+Kr7Ixq7cR7MV4tqx+vygmGk9DMF4z9
7kbqXCIJitSzCRXxXBoCTVSWRbvYaqCukFkpLJtpSFmQq5p0IFWpXTbCUQ2i/A6AY0+hva1nJe9d
C6Y9FQIJPrnO3r6dFkGz7zIfy/Z5GdsXOWl/bBam3FqpeEDyTmIBaIdC9sXHxAi66mp6w3i6C4k8
vQOhTD/A1JMlW4bGmxzijaU33T3Rv92mT4NXNgzNdiDh8r2lm42hb5YmpewwwIpj8sLmHn1A5Qfd
piTzEQtCHNy6WiEimvDaUb2e9SQn0WUIGKpNKl5rEEMTpxEHg/gWZOqlj/hOvrVj1zwUDnMuUo2t
BRc43KH3hnMCeQImZtHYHh+Z+b6S3b4zTfB4wIsfMH0LD91b9CA7f52UkMPhL82f4VwQkix8oiN1
9DgJmkOe3y/EspRpQ/GQ+NbwYs9cI9xA+1i6NStdZV8mt7UvLgZCQicQ21cxumsTpd4tkASIidQr
EuTYvmGCJ3Jd50Yu5h7jJqo3fMtNS1WGQMyzmp7et0spJgo49wRNBTTdTuWgReuTbRhbgplwW12m
fqhw+qDLLkOD5RADoKMc6vKtXpoyl3X3iJByzqLpYidMMfiWw250JnnOonHXwIc+Ei5i7GrMzqEv
5VljQ7dJbICBwo1h1UV2faUkvwWRVp6IPdK34HoTz8jrlKggAFV+x9h68v2HaKAkTZmZjFUebSwZ
Z/shH58SonIDB5D94kVaRWZivkWR2MU5M/hJEXuCT5hRj/BrFqL9j12l9hskof9B3ZnsSI5kWfZX
GrVuBoTCeVG9UJI6mdroNrjZhjBXN+c8z/z6PuKRnYjMrkqgNoVuIDIR7mGDqpIUefLevecSG2nf
kzkAQxHcAsqAND8Oy6pjjbawA7UZB8fQltt6604m1CAx7ZPB/eoK86m0hmzfbtDWDHsKSrb0Xb1Y
D7O3vZUNR1c7xvs/470NDK3sAvLnMO6ioCBQoWaVxggsljl94Rt3nbIQp6l5b+rOm4zqzyoS7ylM
ST6gFORZBDwGeDYq+I5IE0ZjdTHfAWzyXuxyCBJvNj8AJqkth01zqeiWx+RmPNoCaxJkj2BEb78z
+4b3rzcniZ2FeiTZT27KaHua3mU9bucuMjGVFNZz4hDpSC6qzqjMvs14jVq2wWFNKutQaDGDV/3i
5jmFVCvQkvWzzbmI5kXJaiDGCBbVzPGjqTCMDZ1A10Yc2I1lFcWhUsqvPEk4K4zmvO+NuryYUHwP
oHsvJiM0PCPMV6wk4OzeEecBv3zJm/kghX0iP+Kud4nTanI3P+XRm+cN1mMSfyKlfe2dNTo2o3tZ
RT1980bCPxJ2zi6G+QnahwL1psug82c5Gh1M+8nDIrHt1OXRnBEeOINziwSJOMKtHk6NS3xWQ6gO
2Rt+7tFENKjH0eIBDqFVHnt0CfPhApgdTUn0Br+YkAcnN/YrtIGbnnl8WAg63OU0GZcclC+tw2pW
vlnDlxE9X6ttb+DTbgFRJMz2o5OLxOwW0fBTArOXbiaHddiu0NISAmti11RSEAPKQ8LIwE2euy6q
bxfkAsyPSiuUYkZRlow4PmM0nI2DUcQCTQkeLL0viX6/H927AUzSwaQ1DErGgv6gNd6uBp90SplX
ktXpXYi6uGs24ifxsN8wp9hbvOBLqn+utVHd5Y32OQq73w+rA31kdrrQ2FZ3D570x1IM4lwO66nw
lgNQTGSd1cWZvYnznU3nQsTNoQa9cPJiMP7T47TA+yPTDKRre4Kr97nZqEDd5aNWspm81b9An1jo
juhhZhkayAGeKl94L/KiudEipgiuAf5eMhO7OK2nOnwD2VHF0p29pbuIybsva/E1CK0Jo5VB/kDD
clm9u4LoInSgbIzI4yxsIYyYEnofNo0cOLcj3aLEfclc1sEIdCucVeuQwytm/LsYoUvi8g5ql/aN
1tMuw5S8syqzQCNQK81B3t/QPwN229DNnbF6c+9RftMZMZ2Uydqma5DKySLoK+pRzux3fb+1THvs
IBKevt84Rh+1xbD3rd2/AP741Y4jrLTEXC6a+j9PavumIbCkjTeOIpT3ZOescZhgDfJd3T6mZMur
0KTnyagvlMtgFUhKZxLVsH2OLbG2utxu+/y76ZUhdONsv4j8iZnBglRmXe+7eaBPkPXmoe69IcwM
x/BrmnRZJW9jvbmJYvIsF8U3bTPgno25/jILzXncrNZ91GoyevR5Qa+jLXdjn8YnOHhE95qWSWiO
cA80Mk5lPusnpxH+QnPzbDzHYhMXqxjD2hzf5UTjqXKhNzVfLOTVvnV7Ze1dSJVmtJ41xk/LfkkA
iu6YbW73m3vKhu/JTJCNzF3QEj0FSZfqRNziILUnDHqj8BSytUKWyPF4EcgqnMqjI84W3jb9Hcs5
tPhqOa3M0HOb+mSLri60plNDuiSundzfShKghWx72vqct7GtvRrmm7AQTciJSRpRmHLAbmDSwktt
5OMjvjAbBcSWL5xZcYGgFaSwJ/wNyTUZ3Jmhrz49SPobXQRGbLP2S43eEHiiH2lteTObPSlTJmZ7
s8oi+psccMDi0djFiRy2sjaRCmR3rF1zkJaMuyPt4mFKP/9GYVYLdr9m4NoWsIBmstBsowEHXvbf
GH9G4WpmGv5jjn9GWl8GN3pubDDP+EHsPSi21aaO1JIEGn5qZQ/DFZYqrXR5WyB3oWnru46zHAhk
XE6tXb+6tJQOM7mRBMYYzKPQZUjw0LuYwr3aUFJCQODZglJwqWT5Mg3mk8zS4d6cpxsDMg1r/4fs
tx+pwGwWUdeRi3PB8aVmHjRzCWrkVq81nQfG51PF/e6m0GZ+ssxqIUis1C8muzlyqL/UNBXOEwUL
smeGbtLYaCcFeAY65NsTgkQU0WhxMvDdXOeV/lIP1ynkGZiCNQWb6lY/O+R9G/5qUm5Ih0vZ3vVp
JtNoPIyNPZ2sIn4ijY7NSy/p/5NmEHpUihFHnZ2+1kzwcYpDDFy2ZPnlTO/VSMTlmJXDrRd/xTWM
IadbqfQSAX5Z5nsA2UpvA2rDo/5Uh8yVS4au32GEsHpWG/Qukb4F0TVV8gJQhbNtw+Oqvo0lUvR1
fyGEhPmYEX2lsrQCe96zu+soc7J9M9teKDZjAXnU/ySLGMWGhPnmmIQEIe/VDn0JsnM8uEOKUknf
8JWnwF+gkOjh7DBrJB8K8L25rRR9hBdRU91kwKo3OMYRXgbfzJ7btCUIwYm9ncHZGYAxF39ZIWcS
N+/sZ2yEoEzRnztrQqhP89ENOB5QoliB8JYnl5lZMDd49HJnrINsi78mnA4FDZGzKfRQ2uQCxV7T
3fbdN1gVdIMktUs5WvfCtosQ7CEyfs6DfmKjv3CHlyhClUrxNe3EVB+g3dNnmtk23J8TETIsR0nK
andtcq0PsxbhBZMOzt6pp1/EFs8qYFiJSt/acnR/LwJulQlOAOo8S7M4yULQPvVenOsZTU26rc9p
vRHo4NJSRnwx70qJ6ClHF983g9+yFO8Wg2ZfCaXY0Le3iPjXvUeXgPPbu5aA8x3ir96Ou4umkcgD
vmIOTDGdZDr9GHQbpijclOMKeZzkk9EmAzAZaPe6BdNFiwN4zOwJPEl9HkHQ+EUPQIaH90NIwEou
4Q5+FD22Q2tRiMUjjQgutzeRzexmY3kXucNlTvL+SNr6p5A9tqKGwA85bjz5a/1MDi9JsRxuzvHU
63cOYj3TuqJDeE29onuvjfQWzqT1RdjzyTO+wRPtH5Y+cp5p3P2YWaguMa6BZS4eHQ0PZRGXZ5lH
IzPIOf+WtPPDiAsgcEbs7Eu/OEe6YqBcUYfjBH0el3R9HCxqoOrF7fL12Y6YOnjMbv0us56ctKsv
1TgGtFNqknorH1TfAqQdhBhXv1cTdHeYkT5yFMSzazEY5rnkktC280rMEIatCTpHtn6UXfGaR40L
MlWzDqbnJL7sNpSXOh/Jf69n8q+Wyf91+KrvPsuv/rdl8+9Oyj+9k3//4/8jxkob0+N/bqy8/SRF
5R98lerr//RV6uYflmO7QKVNTJS66Zr/x1jJf9Fdw7Q8QOqe1A3X+bux0rD/U2OlYf0BlhQvpG5Z
EsqE4f7XjJXWP/oqpcTPZRi2iekT8yejav779fMJbHj/7/+m/08BaEWLc4wSCcaQoZ18KtTGXtRa
GFpkj5n0mRf3mrnyxLLD2eStSK4SxSx2Pr1hiSZzBAUweAxiSvuFiATCSESLGomZVX6zucmphsdt
nhGs1iYHTawlj5skLm/8bGZMQIBCPp3ylyAX+aHSHpicefW5eI4tFUTnC16Zp4UUpGSSeeIpK++3
6H6tf24NuRLkbRkSJRFw9ZsNnpxK5mx2GRtwpL9gGbC9Byr1xfEAli57G3XNylQpIxG9S42DCcHd
Tk9uiXqVs5WGUYVu2Q6TJu4CrAkQEh4ask0Xu0du2jG7yAO6/Hv18SQa7sVagqXHtDPlxyjvz9gF
DqnGW3DZgeJjZxm3OUqyFCHEUn538x9Mrw3gPwg5yVKqI6UMY7TJlgJm0u/ICok47G7wmBvnVuBy
iFRnkbOgSxBtas2+mL+5RRbQ+wqXiL1SQvSsEzQNaODIEqBmPOhNvC/r5CYmSNhYVoS9X/qinzzO
rHa0naoVJS+pcY2CoyXZAR44HUvybCfGIul1bC90LXfIURAC2JMX6BvRTaQ+GFii2PmQjI9KhYZR
xYAtsxBBHGGBUa9Ts7Djx75MH+fszVKugcS3IL6CXXNf6AfIY2bfxelHzebTfzposky39VMKVcMB
WlO/dijGpMZgEUuMfLUKShRoXOlVnR6jGsB7S04F38GQZsWpgXQDaMlVM6kHcbZE9bJvObsbfN9W
TCE0UgLp9EMJ21FmH9xVHdMYqZJVTFQe3Ki5QS42utVmCk1EwYyCYt7K0l7V33hUreWihSjWdrgr
9ra8TogmkgStBOqEVvtRoqicl1doXoCQmOzTj4iaM2FS0HpXdJkaydiS+WcWJDmAbuJKzXQOFw+D
GsngbUaQrTMDLDqatUuh/VH3r5gv9QR5b41jktNLx+01xxCGPLEr+TVC4OgzmP0KaBgUOWbyZPcH
rRZwjd6XQfgjiR9ND85KvA/9WadzpKnUde7cDbBGjXUkAg3pxkQwgAofWiJh7dcGUqdAMa9xJVSO
cMWeJprrONy1nJXo31G8koH9mmNTcZo4ZJi1K0pt5yxQ6e3Ut9vDRJHWUji4jWrJUbAxuFbxJzRR
fdlyqEzRamBHJO8Z86gKn4/9mXtF/RneelAZ14YXS+ZYIIUggU0xJ9egqLidMGWv2NRajH0UZ4Gp
7hWkkLgtR+pqmqV+ctZoZmgTjrHrXxbxh7pY47r6HyBDHuq0GljtHJZmCBHqr08/+eOfa6MlpJSG
I0zhqLXzL2uj4bjSSwYkP7L41dddsN17DbYuKOPIPRDIFwfuekJ36Xiod+beEBHFo6YFOoYBmLXN
tsCr0XeT0E8zNPgAHTRswv1k6GivkE4MHMUFYTE92UZNfnCXh45ojpU+FCT/mkSADRSCV+HvW6/q
IVuW388AljghHiK6Op7SBXPoNBkLlcm14AFyxavpHEpp+Iw4/DblQxxfo7UnBwLjhLia2Xu5j/ht
tn1uS+AN3bVrkUtJYlSvEaJ3PFagILudayEXsu/75In+CJPxw7/+dPX/cOf5y6f7T47+0UFbVpt8
ulvxki/PSFwImAQCzzPq0JUWCqje/oJuqWV3K4qLlT5v311Itw3/9Sthy/y/r7NpIF8BViDpNSv2
wF+uczVpGmqHnOtcs9ntG/1icLeviW+KEx+c5e1bwhmiMyYO8gCYqrX9Qx+FMWNgpCY1NCj7YNNj
HQ+9uOGUDgtXNo95fV+iom6vjXXTMtlO+efNMA5oWXbCPjYcUbTx/l+/FbVb/9Md6wkpuF/Vu3Gl
eqd/eSdGZrhCuIDFSnPfeT/GoYATYDPOvdR65//r3+X9h7/LsB2DEakJluEff1enF14CZwoKlrlH
5ONEQTHtx/FgLTsXO/6fuI4/URj/wcNIVMc//z66nZ6wqZXgu1iMcP7x92GdWzQZJUxjWW+2TJ6c
iMcqITAUsvICOZ321j5frlJrv2tawMyaTpYX4tKCYOmPcRyi5PE7V7/TOVCvzORXVHZSH2/VKl9B
fQKU/4r1Be5e8yOmTQJDK01eMtIdKx7yOR1+WhpJH3QxU5T4nsSvJ/154YgO1Ei9iqLIHgC33M5e
ezSrq7NYgbHuQWjhunwk43cTny1d+Xa8ztBUHfMk2FxVGQHifOdmiFbbA604/mF7BflAdOYKTMo4
kWZ0XKgITEYjDsywTskyx5hTwIMxPUUAgnrtvTT1k5ZgWeCZX1vUpe1ZFkeWUKJIuFOR9ZfOg6Q7
nU70XljvYfn+LmwklrgZDfYcKZcAjmLebTw/k3Wyi14FKIIaPUVugl5iP2HJU1WD4Hs09XCQQ1Vw
rFYLfRd15/GHQ6OcOJEM2u60vk0DgR5oTwboz0tykGx+HMxoSiw7U/t5KIa3vn0Ytn1MQG6Gor1y
prBhk4ipe1ZcHjAm1h4uELAhJXP1ti8zf9DUJBJMhxwoYSqAevmHel9qQynrt42YGKe9xUbTwscR
UPmwC/qL/g4qw1evuWXPW2mwqYJtatPAvB9Vml9Cgh6Wf5RceUwBXPPDMvLULM0H6oCrWW2T40Li
4RCfjLR84wR71I35tp7BaBLRbqQIkt271YROjWeVUQSvDRHMhwERR8cjVeSovtKEsRnFouMwgDgs
9dEk63UhaqknOwh50yGrpxAcDp/wQVjjgayTDeNQzLYysWmakp+Oyt1FEQd0sCiBQQYpITxqXw5d
dZrPP/vEQsnN6Ml+1aMYz/fXyLugLezbywXp4VFt1wZHSVUeNTkWlQqvJA+N2pGs8prjgdmK1y0r
4K4PB4gqhNJf6uaxRbg/UghJxowmc8i8wqhr3UxuFmSwQ8kMfi50iS6BG0J7BRDHc/U06culyRPo
DNPtEFMbgCKf+uvs/pBU1zq+wB6pPQMQOOMpZa37w5hHPLFwAzFE8xtcampu/JoXt0xn0kjqflX3
cjdTzQp2rDgP2NXBc/DNvQqn2E+zPMTJguZC4jgejnY77431TZUiVDdevAbqqYTVhuCPiQ9bntF+
4w7Ay3bUDLZm5MwJjUC0g5JaI5EcCCTejQeH2Bm1XjhtHFIW1c7ye7caOaEDt3CEd+zm9liWHQm3
8e/6tuN2WVVVvQDh+6EOEQ7dRnXG6No5dOQ1L+TvV1EhCmymK/K2MM/i0Cgfx/6qiiiwjJXcu2yK
KF92iZfg50Hg5CRhok1hv33kKaNCjVvY1oJ8FeFAaPmIBqIOKmV1bq5V/4ZD4YjvhTYPMX4ZI4Al
tJXioEkfekxKNu9n0oINtXjvhai0ebiKQwKLhNhGv+vp3FvfXBf/3/hatnf7LNXxUOeBOln0yCBI
z+MIgyNrIlyJmFeuF+y1Pw8W3A3q6OCxi3rcaPCCfKB4gYkR2JSPhHjsHBujZvqTOW2ofyfdczcM
j5jP9I5F2iHsgeiFpuWQhd+PdZ8605snZWvdFXl3VCeqkQwyBzCC3a5sRtvObC0fTwGT0wNqNHwz
JedMTiz6GIqov8+7+FCzinXuRzR+KMlEAtVcHXu7D1yScBRILkrKI5cVd/3rmL3o1a+UcdhMpJFF
Dtc8wgHkNQjcMkUUWHABBm7fBPg9MLOGkr4JiNcGGbxT/1vKJiS+6bBg3aOCrJNzsY0+0Ud+21QP
Da7VGr9aRJKx0CxfZsyPAUR7SxLG4tjrj4hnicNqimcPD1/yw9wAUB6i6CO1rgxfd/HzQEWsrvWM
kNL+VnSMCiGc/u3F1niCveEJR20+E+A1IDZ2tL2Lbx4BDWffQ4sHYZ5REyzrwYSDYkwzxpMAdDbR
QkATLA1dOZuuONT6L5FfCDvxR5LLIStPxbynypBdSA4qKvG3CqWknuHEJXGtt2+r5MfER5u+uOMz
KytaLwBoJFNIeQArmxLDVu7cnCxzhD/wLPobjXUzwlcWDS+18bxknxrLMztAxOPDYXW45FgRLCJ8
QT8GrXOpimdSc+IBkl+QTkeoCTkSp+1uqO/R9PIuVBGkLtk2voI/qYEKOkWAtAeKQhvE7gXX6Sr4
KADmzJ+eVQR1Ovq53FsJk2NitRQgsEZJDk3uXMEsdbqTboyhzL0XLW7vt4U4jU0GMLN2UhdAh8Y9
LjG06CujT17miL+UfkcLvA0zSZC38T4xvOccv4/uTeHKM4WXknEJDxLLn04uAsICXydAi8J/AG7S
J+c5OdYtAZpA0hgVY1ncO+SA6p3tm1yRJsj1N4CZmkFOIKk0MkPwNg+ERDNAZJGsyptFwyKTzSy3
jDY3uDv6MdreLPlcSZMxJ8LN8cOcYIK/rIpYwfA+9ieCrRTmYEGbLFdkX1Pmr5Xl2yR84y/HnjaH
+MTxIxFWZEGsWSXlAbFOeQ9Y1ATjaO4lcySbRbLMLkP5RqoK3SRvJ20VnsfugHe8LXis6mnvDCxV
1I2mPvgOA1ibctKpsLoX39Qv7jiKtmCnkrKHFVGEBogcbabR+mukByKK772BuY7iRWnpoTesff5L
376juTGMZ41h/gjQ0tSe5y7zpfxlyGlXwfkEPaVGblzwlG3ol7pRJGuTHv1a5ufZGJA9Whw9QDz0
B1xmUOx/bUSEqo+EocquWyxf/bu9JuHRtg3s5r9sMZAHS+WdflSAlk1Qqh0qPH0FB6R/VKh2yBIi
r70IPIqjcoogw3D9db7MUC8GNe+GbJL5Y4ZDCp+Wjxh5ZyFPgCmLVyMh1IqzimxCO0l+f31Bu0bj
M8oaBrY8bQ7t82ImNLUkV8mkNOW2Qy69MqsceADzjNSN3CTkiBeaF0GGizBltdNYHRKGrkP7sY5b
AFvtqBYJzUFDrrgbPHeLuevU8u6Ne5Mj4eIsjyVnd/VlqCVxC4/KLYwyYNrXCHhHi8cMwIcwk8PW
xU8mBFfbrj7WjYUeYks37K3212qhZqErldI8yMp175qSJYDNYpUX7L4F2YDqtG+4y54aZWE8qfV5
qAxGaESOFTZq0u1OmpXcAPn0UaWHKOrRoL/i2t5DMN3y9Wbs4tOWio90jljV0Seg51D9jsEawaj1
5357AmG9c9nOJoZuEf291Hwl6nqvil7VNuwNRZMh4bJ+jBu+wtQPDFThcyd7VXjmPVvxsmB8YnfL
033Jbm44WlBo2PuQNWzpGMz6Z4dYbx0px0VzTCgq2bJ3wHgCbmV7u+F2EM7RmnEIqB7kArOn6vye
mXtLlab8idUAtikJgKCQCBpBVw9mFBnc0+t8Zd5hytNUcA2Sn/0iTs4QsVPOYU7fp7fFxZ5e0Rjf
eWWC/ytDIr3tfm7OtY+hPdElVEVWAaJ+2HKltr/X5u5uNnpAte0hibNXQ4LXSrSgrNKn32fJ/zYY
4/+vgwWpy78cuhUR8m+kRzUZ+fd/+wY3/Kv6R2bj72/522zB/oPGveIsEh0uwDDSDpi/+oHGvfEH
Bhdhe546LVsm44i/MRtN+w+G3B6MVJ0ZJKd3XkBfjwrnaFp/mFK3XQFSjQGeaRn/ldGCbjn/1CGg
DUErgpEHL47BguvxKv7ajfAWi7CkymJPcqgUkfRx1+uMwVeQWib1YlIgBl6pIGg9gdYl+ganeTZ0
952WL7toAIVTWtMuzVPWhqr/lnVRhLgbStpw58xJdjEHfe92PTJRaaFId/CMw2jvWBmRBhVodpLB
J3ANKlmq1cGIMysFDABjBadgUS5YOH/zBWnMxUuz6zWMoWOiTLYp7PChfihhzuycUc/8yaBug+OL
KyIT5s28qdU54u9sEozQp/XBYmFNqqrkmFdI9t0Ks8NYAUwQ2nIPX5Nax7A4dePSIaXHAeBisJyn
5tmxCN7NsC1FiBcdqvTQdAoUqZOKiSoYbwwVVYkBQEvob0m/QLExizCehmOaWF9zg25kQUBM1T7u
V9ZZX5vKLDAYivTge3ftbBzLVCK92Grm7kZrov/FQNflFvTLhAzfITslTE8ZWYDw0ZswycljcWOq
17Fqv/dTdLc1o7YbxIJpmTSPXTO2t57XPWl1w+anyHVyu2e0b+yIM6BnCBaEo3h29JzI3UVEQQ6D
DsEBZ8euSDaqIG2b9rKxazbTcQuHZKItOnPEEgRMbyauStuilC0rQGh1THzMbFNczAZeGLEhXwZf
g9TC+t5mycHTge61C8DdqXsfRLoFa9M+g0+byTinsppn7Utq8Zs2VF/VnJAdHg1uYCFOkBWV6lwT
vcv84Lmrvf2cQXlCIMKhd+j5KBihoOHRA3chdwEUwN1EKsbBoHHQa8yznRobXBwz1i8qMshIsD3y
FsHxtJxahgHMQEOk6b4xXnULAeVEY0msMS8Z+Ju9hM3k4L238Zym7urPOkyo2si6U4LIgG0I0OcI
Iait6oNZWMDB5v6d8EHGgoRvExgcZqktQn1wbx2dz28dlEFtpOubRt+HZqbSzhbnZiuQDXQZmtPW
FBucurcKq/RC4et6LpY4S3sReXRb6Ehqc7ndFgOeY27zAeu2exfJTZLf6xyqerOeqnGdES+Qf1pj
Rcl62tQbzWyNK1OvB8KbnkoZk4FuYWubBJN37sUiGPQNMIiBuqKo1o8RUuk5AebE7f8KXe1+FDPB
vyVCiU2N2Sb6IOOWd/t1ka9DPHD6qkiKj9E9R7hadtmCvpFiGVLtx1K13Fpu+ZISwupuXNuhtugO
2ogT4wHaINh5f8gACEA/INKLlUQfKjLEmKi3Gje8dKt3d4pH6MmL2Cf9dJhwhPkEgTKJAw+XDihx
8MdZAYllMsjsuiEIo+Hsol/JImXM7gmsTULxS91LUVgH4Rp9oDuUk+YETiT2HgmP4QShTzwoZf6c
S9mel5yz45RtwAAn7ZymG0j9FF+i7umSXCGsMBZDzMi9i6c0oiOoy2CR3I9mB02tcbKJWDTs9XlD
6UScb4FZUtevqMXHw2B3x6KUeIcsnsER0wkDGOq+jKfWmsib1DojGPDPMAFyRtgM7mOD4wpWTcLq
BsxCJPZ3M1EIqWpa0YVwepg5QUd1CxKXxsLI7d03THHJucOhzfPMBwNavgqnFRZ7ZHswqzkMiaHk
0OvIkzTpWlYAT7GF5so2nPlgwUhwNiPUjDWWb7f8uQj4i6azdoe24lKSeOuDwTIo+BDvxgYHmbWH
N5hxd/ckVu7QiQCAjbRHJ07fhvqW9mZ1QPF+JZXqe51S9zlI46JSuyksKZ7iSncxZG/HrRTXzNue
6xgnjVoqyXSgUYY+yzN7AoVCY8bKn7vTt62kbZbqynjnDShKPWhR7o9xshGi2rjp7DU9xtEbUcYD
MlJO5snUhRFZYoPBy7M+rCx0MuH6ZAGabG7pD2Pqf5KTuxDzxOB80Dy6JZMfnVstDqRePI4bUqzR
MQoM3ZgIIlGA5V8wN8Mxf+g4Vrq0hQWfBE/qs+OC2rIKv/VumDt/GyLeiWnN+zjLf3qs06Rz4S/p
Omsg5pcdyJwPdnWtFBPRkhNanYhVzMuRRPekOpP8WGM1QMBfneameR+LeKLZDLQ/n5hEFex5qBSh
UCQ8gJ0gsLUZDqYxq4Gn+Kl+hlyf4t48EbfKZFkQowlIB6CsmosmzKRbo4p2id08WuWYPSXo3m4s
HJ98tPqDo8MswlQJyig20a3kZTiu8XNJYDEPOy6OARVLgPaccaKsnwmyDQfSHbDKQc5qKpr/JeEa
MSm4bGocsqVFQq7QLaTW5i0BZD9AP5kPeHr0MT8XYy14Mot7N3XjoE7K9tJGrxQJh8FBaknmB6YZ
+onlLNMD9KyWAaP2yFPKkbm7G/X+cetmKOUzz340XBoduOAwbR92ilKnXbJ3rbHxDjNIkEm3j6v6
ps0n+2gtYBeLbULiZRlEaOhTQNjpk8v4BKiAi+ByIrU8yHEZYkqVZv1ZZEwOCJlR2ULgSKMSkzyH
1fs4oQdYNfHdWsxHWwd6uuTrN4IjgS8ioU7ow3lLSfA5I0oHgwG9gq3AoeTcOcLl8RuZX1s157c6
ry3w0AD6DAAn9M/HIRD5zbCKMlhnL+z12D6knLvsNeL3YybCIjftW7JWq6Zo0eRRmzQTvIvJryY5
BpmM1enIuelBF9+MGUDtJVovkBaZ146hsvoesoK1vnUb7iwDfANxJzDiCk6HRQcmABbm+4DFNEAb
x75dOJhEYxKWob0AkUKYNzeMVDO7hE3jMJrUhpox+BZmjZsd7XE8YsewaKIb12TCCLrUaSBj3T0g
qnzcOLrWTv+s49jaMQSkz7rg0sVLrA1I1jqrR7GxxbtCLJ4yCseIk+n6Gg0o5IYWmWRwMLhetV8I
PfRdQuvwOtfa0wAYBN9H72dz4b1HdYBGOQ4MmlUgxAtQQeu2TGgzBuOM9HxS0VzkaJnkdoKY2eP7
AQq5NR0U2grL4GWK0P+mTg+tfMve5nHQX6rCYvVzvQ8rL0h4l8DAdGOZ96bZPUxbbe03rIi7potN
TFqAFDM4Ft2S9CyHDiaAHKKCHPT15Nn5V2O4SZiXFTcv7vHcxlGO3xKCKfx6TEBGTEhvdKax4+1J
ulLdmx6MoD4GjSktsv8A3nTHgfSdo5jx9KLIdOHsEc3sPK2R92Q58fOabMtdZ6Vk6o2SXnROdq0p
aEHoyclYM8q0jcTN1qp9bPm+mEjD6HPtSArZeujnEWpCqvrrTU6p6m5HvnPcmQjPlSTpxSnG7dRl
EVvhci6xaqKBTSjNU0REw9AuMBz0gKxrZhEpSVUirq4oZl188iAV2lTTWeJt+rR5bgVEkOL1T7Fm
2oP2ixErEw7v2m608dd4JQ8RFEvnzI9aRy0uwCUhF6WmbFwXlmMVX0aJPyP3nC0gVC2QuKePJV9p
MHvbtSAsTzU/pcO4GTgzGA+E8h40ehdj+lh1QDVwCm44Jpv+t/vYAOE+SZdZFUl0SndTRdGPghmQ
NpMRT9j0BtDqGzLP0U8sa085XmLbYDkvKvzIpEYzukNincXf8XOxyG/Jd2ygENOnHMhlfFeK9XZo
tifcIu2t1YZRQrVEVB9Fh8i6fbfexwV9bG1On3rSNF5iHbWlcorKIuXBGZLjBq4SAAINxIbUEnhU
NnYCRKZuDA9RdvBeOx4Dy7szmL6d+gljdzt5v/ISTQ2hgW+tvWFqpW3iGc+9BiJgSOHtjrTZDcVv
ld1CCjdKzwc8C5R4xEsjwp3yD2NGNokGdiAncP4s4OrHLjL9dSMOiTXl0SKhehzZADWGinU67GE8
ljBQNxE2ksmsoFGMIPTZHMXrOILlm2fzKc7c+y43T4kiEOlYgZkN1LQ0R0RJhVuda37exrnsQBTS
x+gZQTXrtlpe20M6YglOeKj1+kZbSN/uo3U96QuUKusNxl04m95MXJ9SWE9UeNBS9tQSrHs5Ig9w
Ucexge+NwRysI+Gywdp5CdmMijIYzSUzYe9AnM5NZFAkSvdpA3EfpeQS14byOKXlbUEJ/mAz+xlb
h+fJ4PTbNkpA0lEoLN7LOG63XkuqxsTyVhZ0oCc3jgMo0IRZk3twFEN752Lo5KNiT1gJY8YshFeg
3khQTVoKmNpYfkZJliCpseHCRNcEIz86U62/FFZ+bPjeiWXkmPe4yVl15FnCr4YO2N7A0dFCrYNL
3k/Cr71FYE+j4ast9XoZMuC4IzRnlFNZdeySjXt2aUzf8MizjQifyrUZBIDtVwZtJrJUH3uARFEl
nw39vUOtzezfK46jNz0wDE7xYrX4j3UWImWQTaYKGwEu612t/VzxO59LWKbjuuiMiIgcTraE7iXt
ZxVq+B61TMkGV2OEtTEedwU+p2KIz5igOrKTaix0JLBELUorDVVSVsDPKIu15c5Nj3rLhIWY7IQh
V8I5dsmevBSUTxfja8QJdZ689LQ0zSUBvetksXISyc9kzoF8DigmM6n2v4qwXr3wF8dPElQlmVcJ
n0U93xlySA9CX24QENN6c3ESpktxMVLzW5xFLvFla7Izekj9k8MhV/5v5s5sOW4k27JfhDIADocD
r2TMM0dReoFpxDzP+Pq7AGZ3pVh1ldZvbZYWxiBFJhkBuB8/Z++1XfK3c01/JogaFVfV7H0zbm9x
B8dR6gFYGZfTqNqOsu3PclTU7aVhkfMLPK0dOjQuI4PhXKehzwpcdz+9iTQdLelPox9uK4t7PSEg
86hiD6Av51ijfZStVu/6sXvRkPzvsx4uGHEWRznseAnUQQt0mKUKgSCGxpVfY09H5+3gIQcFSOeK
g12qy3VXjz+mtoA1Be14EhR2VlFbq3TwvnrYv+41HfhepX0t62heSR85CMFFzNWRzY08QW9vY4dg
UuBsusRQ/BTu9iDHxCZ6IBmAF6E6ON97/XsbWtXWFMGD0dXuSopHXZDXAyR76oGnwOuw70rBUdBr
c29tklvQT+l2xIhw17r6SFtEQTDyYX9U+FpBQLX20fD6dRpT/NFaiupWO2WR/xI17DAoyvItni33
2PQh7K4o4vjkQCjUaJOta4FF2feqxyWIvm7ZVuh0sMFkkoIT78Z9VbXl/RhxdJfUGJU+HE2fnOc5
QH7oTU5XTgc8Lul/DVmTrKshlkct4IxVhwmR0SScE2b5llrOXcnk71JW5aEYg52kj02I7roYnZ+J
SjFyRjpM2THJ9yYxhPdS9/KNVl2dzEsP/M4rSJnsQGYPAKSpvqfu8FB5P72m++6knKmriAaX4Xrr
YLgvh4yV2nprq+qlxyo4EiV483oYvPMkIs5ZXEiZXANuIxWzNHaEYI73vvE9bjkFR42WIXjQAGtU
4Yt0O1yxyQ+SgQq29miuR4AyiebQ9129HvX2YmLgQapj+ew388QaBGs867LSFiSWSxydaPV9rsdi
p3Cw1I32Vqekbag9F5DbsdOT/FgdW47g9A2/ZoH52dAxQA+dQj8bK64EYFw4UiV9/kJuCzf8itX7
NujmtBFkiRHiEvq7nors5KC8CZh+oZAI1xZOImp4oOJ0SoI7t3epzS1cdQ7CkVGDjdDKQq6TChOA
kYMJyOtqLVvKGbtZoaW95wx9820XUEbZ4m+bh4UEPqKHHq3rpxi/JigophYeKI1Jb4Ztns03OGuW
Nnrdjlyajcsbfaoa+xrnQXiQfXiJY+OR46rkZ34zndYBXELq6+DvoVkfiJcgD34lYR33+EQp5L9S
R4EBAVbQJlZ+JHQOG218s4aSohbcZmuicAv118IWuzajCrTzxrpvMDc1c68zzL4ogwwe6iCUG/hI
AuetKMlcLy1mg26Figli+TroOm7UXl0DTQfIlFmImmkzTUDsKL/JPUPoqA/RWaG466sAO1eBqHG6
lZBD7ryoMRkAEV9RU/jo7ER3YQlmKVWIIHVzeJyCFtKP8+Bb/XVUuKWclwBwkpz2Ey2jPa8GgtiK
sXpySiPUM1rlv8U4jJ34gI8HCbkz/7QKiQVSXIj9yPmqltE8hK6jRjs1MxASWFT+on+0Cd1xxuhi
ppCiTMnKoq0z4bMrhher9J9MFCTQUh6qZBa+OPGbCvEv+V1arPIkvOld6FzL4+Qm61YN081uY6oo
LwMjPuZfMhask0ytXxz65SZhWEi7HxuMa1eHsmi/6la4UnHDVcsNN8/yKd6s8Zuh7KONxiJ25Y9W
+V+DYWIHtNtHRkEdgxx8Q44ekbIM6d+QsYWmaPD2Cua67iPn5d7kjKuas26hD5OZemjFBHwAsg5c
fPHcZ81LUBCnGRDSSbahvk5BY8BAQO+SkzEHESz/VQ3qzQHS3rG64x8jwX4Mn3Pk3H0IOSHuip8T
YbFcaCMU4Q7GEEr5LWrz8DkB4VspiUoWY6aMkVLEA93WzBDNGvcj+OuGmzIwzU0RhCQONNFXzFSI
5aeXEbTpPTEpT2i1rfvxELiEH3ldRRYRAoIGgx/Z5H4LG1VXK8uh8TaJaBe5L3RVfbyVtFSIRNkE
Q8XxUhYABaA+e1rxeWzTI1/REIECvo8UuiayF3D4uToTO8zYBAc147bAdF9oDFd7BAHod4q7AMsS
38RPH4SzBv9BD87QjG2RR8+QVpBztSetJEFiShL3PvKuQnIqKzI6iE5xyxz9c560yDjpiInCBIUy
H4Z1Y1p3Tf3MCYjx9GBhWJjbXGgVdx11OgQhWpKuW2AQJmo6zI2Hrq5+JEkRrVzipu5cm1djEP0P
gMEKfvd9MhXBNk5arGfRtK609GabZI07rs81xJ1Th6jjozr+VBj2S83byjB6xknFPSBM8UJjELqS
y6ld5d0uisJ7WaPastr+fsTaT4LWcxyQbDm4J9Gq5tmN1oPGsJmZatko+jW0OTnjNbBd3e6BRvsB
Pj9VQopbO7JjsEEtYhpscq7WQ7buFaHSMYD49nPg+98l6Zul3T15SiIHyo1P6UA7CeH6rG4rSKWt
aVwEdsLlZXJfB5p4TAqJlobuWO8g0+ooDUM18DdzT4T6ON5RDmACoy+i2ahYilwyr7Zo7tb1PnMS
pssoMdpCfyNVGeWJDzE4hwLdAf44J4Gg58v9WTG54jquGHewA6RmPK3xU5JKyvlgxeyKayOvUUu0
4IMdgVXb5oWg874yxCjWUWW96a3VbRLEaOuY3SQd/K+0sJn+5PhaRlwYRkgPodQZ+nLT0y3UWMWB
7eqtee11c07fIWCPInbGkPOXSR/jvYWYQIZ4BbhsWxr4vqxsZMnHJBr1leuk3co3SHA16x9ul8cn
+rmKBmz5yaF6eRf0/j+NfP83C9hv49xz+H1uQP5qPhrFfvtXz3nKfx//yf+PIX2KKe3/7iW75FX/
dfzNTDZ/w/vAVxj/0vGS2cTpGcoShv1/zWTWv2amENJ1V5gCDOA8V/5r4qsMfGYMfF2HutOydZdv
+mviK9W/XOUyD7YUsmox68X/TzrhX5Js/He8zKQV/heJtvW7jp5hs+Pq0rENB024zjiS3+Hv895w
Ciar7OF6iJhANyy7wwPA6hdW0vGN1qcGl59T5bQtCiP+pFsuZ2GQCnaWPFZ2UdBGSY9WFyIKaaen
QjPDYypKutwmk705Rd0GsHp2O5yOLgj01nOrB5KCnwlubnc+fZJOa6sTJ43wACcIJhCk1JxhA8sx
/n6UVIl8YkBFALwWP+XWONyYkXR0iD41KAMV/ZFPFCjEwwdPXlEFT4NHo6MrhEQoU6QGyxCj3r+9
tf/lFTMWQf6/Bfu2K5nRG7ouwQ/x3kEj//0lU60QqZcX5ip1uy80F5nPmFsTV4co6u5azcm4A375
64QIja0e/7Py0w3sw/oUlE62pyF5BdwlXuwR8ZFD4NXR6Gzz/emUDPU6K8b0UPRj9VCjIdnEI6hQ
DKU3JsHDzbUzKFeTL5AKe6swsCHW5/mbGdfWYWIM9p4jzk7F9KmZbk7NCKDPyna/fLejk+aQUXe8
ija976wMqZFXz9RmUtnjhvQmDirWNkyrZ1QHLh18KGJNZ+HsINoZIjnygAfHA+QVMoXwQzFsQksH
aNkqZmtMu9pSBE8hp11mtLG3MiyG5kE0pd8rrd16XdF+SsTXYqpIuUBzeMr1AYtU9C0kne6CmhaR
3iz5lvNm1rrT41D5+KdS69QXUn+yUu1EzBW4ngkr//ygtf5B0J5AioBN325feuBTjeFM9MYyIIrL
BbhcipOU1pGpM2y34rOFaYtRQ3apfOLY/YAgmSzCSDm/D9Yc5O4YWXffuMO1IgD44nqIOPV8+pVN
2ixGzL1VOb/PaADYjAgHW64+v8zOThKq+6Jrs3Nm5NM2aR9NbubdRBsO2p+G1DRyOZyZJqDzPCDv
tS/NUzuP3Vp/9l3OVMV/uGCNWbPx+wVLAa/TgzdwzHCbf/DKgLxwh24MIN9qmTy3Jd0PrwnqY5Ta
+aeEQOqAPpUB8/Hz+xvNzqtvGCQPZxk6sHiBeh2Xh6kmfcdgIrqu2HN3TMVf20pFJ3pyCDvszHpB
vTA2P0E+03XsasKOYNTUm8gIg7PneIQJBQm6vMlx1dHtNIIPhoR5EYwdj7M5sZ91Scw0bvmkpvML
K3mvggoA3OTearMv0eP6DPmrrtwvT/OkGWC2oQj3/bxd5Wnl7aepT7Fe+pF7WC4QTycf0rPT8rNK
J42EoZJ+nutUu8KrRMtiQiODnuE1zzuDjZwhh4sqbgVI2Fkb810a4idwipwzccFFVcUZg/n5vc/d
xtxJjs9UCjNyzyxEtFH8RreR8qZtLP1Uzw/aBDGfsBt9OxiCs93gv5IcprY02tU2pyB4zW2DwTGU
yKZm7qzyeJUTvd3l4mRoE2eQglPbvTXSBCE6DQNkJC8Bv5UvWrFzAz9GD+oSqQMcAkQK2Lblbi2a
zD8a1eg9e6yZZRo9cr/dlSGH3gBkwYU+rrvDErHuxkHugSc//cNl97uSiJ3FVgYrpGlZmJRZND/4
mtw0aiR1S02ZyQ0nFWjzihHhpSsUNytd8NemR37v4bq7TsCpoDijZwQvQBMeRd1dk1JjVo0D5QMa
yo4gD7lHVGycDZfUK0fs/vz7mr97295/X0dxj1jQWB2Ga78v61WU+j3CYMrzrDChCg721XDP/WBq
l+XJ0Kf2leFxsa+y9KfTwFfQa0cevZAwI83N1aVNxTZ3vZjEDzCsy4Oji+QQoIhdVhYJPYVkmdFe
k/dJptNIqFeke8Y/3PEmGb6/3fDzS0+R71BxsEtZ7odN3fUE2Dkfjh4U0wcVwC8vAzG+CRDBJO4y
Si0Ontd131QBIYR+Rc/0AAl35EfpdwYETP/Sb5NfdhhhiFZhlG4AvnFtgFijfdEATIO5jP/hlzaM
/7hgBEYxyhHXBX6sDPlhXy2twgX0FwG5IBrjOPVWdTJM1R9rQHxpVLx2mmf/aCxxUFrE4dNFkHoX
9boiTGTIL8vxxy6wt4qS3k0q+of3CiVyzwqRSEsR/UWMeTArX2NFBB3g69Z7LFiCdim54s2dDXbS
q83iZBu5e82gN91nfhBDqengEOWInJw6xAI4GoxYiNXUd+aIellPmIRFnStuy0PP5kayJCMxhCyr
ZRcXFZCLNCmdbSImPB5c8YJm6wt9v+dQxRQHohowovQ9g3dkdNW8Ci6rku57BlybKt2o2Ir2imbD
qm4H/RS7fb51BRwVwErP74ueFnfPrI05/hc/3vWNqq9MzrP7VBLqwkBk4Gw4/5oDE7a7thvFNpyf
WoMvT+9VV2U3PzIXuOJUBT7jCHbDZH4aG+KqtMxm/DKzojhfwuUa3hg5N3tJ4sX7hps7HSR3XaMD
0cHWL+LkxqxJ3+Pk7bGLyPqxEzJHDFwWnw3FYBAGELrx3ChuhZHkm6CTZ8KwXvO58kHAIjY42IvP
AysETWy7E/vOyg+uZ1Hb1F6mo0gKvoUq+dROY0NGG4jPSHz687JAQf7hZpKU4ZIrUsegadk0zn9f
FzgZDhkdTuRTYT2shSYUl7+mrxXRc1BgZHlGGtk6PTueLc3PdhYzbopr72JXqCDCsDsVpuldOgch
TtoLerQVScK43xHE9HXvrLShkfuuwD3WhYx2Tdf7+X7BRlqmP6HV5GiMfezJz0O1LYil3k16ftXN
3L2lVnqK7cy89ZxCtT5Abl+pLwNlIkzRpriOAVTkzKhrEraYzzYzTtJqlDz4ooCeNb+/hh8cdW3y
bkS6i+WZVbvuzZz2Q9DFN2Rw9ZHb6vHfFziN9R9RhkwuUhYnVTTyn5eaSgT9jZ3VOQ95Z2/befce
xIydm//85RVZHuDSX9OQqstpS3CD0DW/tPYb5+TiaNiEvy6vsDG/zBq33KGvnGMvyreSAvfBJiBw
m6eJ3LlE7D5N8ReapsTXe/rj8pDKaSD0kdiULi+NR68O7/W2Cq+JOz44NOKOg4N+bnYnuoj7HBrF
Se7dSMD41hZFtOkiJBl5LlwG2DpouEyyecr8Cd1d8SSsjtaVm/jH5XNEZISHZqELzl9t4XHehRmm
HC2PXrO2rC60M1z7oBec9lsn4ZoNS8NFS6B99gn3vFuuch3cG1K7GeZpBEa7aZGNMOGqsKpU+FRi
ksbtqThwcV2W8h3rYwvR2r3ocAifVVazDmb1vm89fPxTqd2WQ5JoUswTesRBg4EjwCMhw1vbwYd2
p/zaL/a4bnqo5suBAVd3zVx3uLE59UwaCO1yFCO2IBDBjQbVXw8xNX9ZTuFJjinqhygedvGQ1g/Q
3MjIRvO6XD+BF7dINaFWLxcXKJGvlaad+yh1Hzk64Bpr8lOlO6x9LUMA38UFUbSiZTBLAEZp6/6m
zp30phmvy0mDXlN2n/d+MQeJ0SLlpT+STPXXR8vnGtVpmyA0Pr1/sRaHoUKKCXwTCpTZ11cCdQhR
GGcd8GRYj4n83pdB9qx7VXIgD/17ErjebnLR66fctYX9zYHATG8U8U5g57VY9XXUHaTPIowYhLa3
K9IN1VjDe8n22KQGAVw9LsXCi/N59BY8jeJTQbR6T2LN1Knz8taB+XuKQCwi4WcfA/GWoGkxPPlD
FY3a66SX9/SSzqETOESQpi2TUGra9yrVTYKvBbEed5EZZzfkCBx+9f5nOzGgMjm8tORtPNeJvnaC
QjyQXnmLSGt8U15JALCD4qGa2chVFvfkNo8H1+6JbrQln5o/b6FW3bAUR0cmYRIrAUEo4wA2Q9bm
rRmGdK98Df6enMNuUQ4+92Ux7vVKIivV+mz/fv6qi2C8z2RdPYwdNufOIEQ2IfrruXAT/A/acGub
yqV95tcPgUkqrlLdQzd3BITq8FV5bkipQYZgzLzyThda/bh8lDkBw+qMW5lkEtNGMAlQVnciTMHT
pJnbquL8NenTsGZFJBizArzx4vgaXcnvYj66MEn968EsCDhr0Yghda4flt+Vg4thjv28BlQPXlCG
J13VkPni62AV6Y/5AzBq1S5Ie26pqGroXGZei+izSVdkpzVHXeYPHBu8h8wawq2R9XjYc8d7qNxM
e2gK6iq+pwp18+SF/XR0AOuRytIxgIwHxKkzxbZ1K5M5ur2PJqWffMxjJH1Z0c4BO6WNEAunOUAC
tSSoOZ0oxt7t7f38qxH5BFEcSc313w+oTWgqagV5ffMXutjYBmmOXkHQhERxB4KSWjDxbUL/GPJe
K6O0n0x72HelKi6jPXj4BNvhnIG81qd78GjxYfRleXCr0tiaseHdpPMtCj/70Ivv83JqX98/milw
sOGfLYkVaiwjsiOqpt43BFfcL8XM8tAqmkl0Js2kzvbLCc0WUMPeK5iC3ul+OUPJKRG7HjPETUpe
JZg5T24Aan0SMB6yOS+vmRzFYZ53JbFVfFM2vGAzSK2LlScHmqY+sB1gzzELLudGkr105IxR31mP
WHP00Ui5dTTm1swsE2/y2ORcj4kBH+WzgC6R1oRRh/wFbMtadklDDlusT0fCUPDbKjleclIV0BBa
lDAd7alIUxslVbCyQkjC2BgHg5WU8fZUIFuXo6teStGiQ4JPglffxnvUFu4mryqOFDXimABg0CZj
bIcvnaufEvapUSSOnHXNF4cmM7bA5q2HQfDjHL8KYelVHRFG/XNpuc7VRC5yfH8d3VZrwbmOeI+K
zlqDljMosfJk6/YOwUt6waBtqk6ylGfl+c/WfPkuDynX7OjX3cmcP9V19IhM4XeAKbAhR33/+F7p
oQXlx5iROpvzRt1jr2c+N+C4s4crbf82uHcZ+WxSw7ig0/lGixGPmq0XCIOWYjRObHKal3NzpRRE
0sYhAzTlaHZAq2GcDN8hc26GMRYygZecU6Jqmr9lJXWOcmrMFxwNv4KvllFqO2up6lsfx4KWWw3c
eYNEL0pFG8ouM/KOJcYvD6FD5C+I5vycjxgu85gIccyK0JQLlyZk6kVHg2mD6yMV7Ppv2iRoL80P
ShfPS4hCEeBsUHNrygJeyNFVl6c2/hK6of85bHoU06AX72jG2EyoYiIgw+pNM5rm0U4D+5hOOJrz
PtRXfy5RnZmi8ff+jisNAzuKZdIXhntjfTjuxZltNZaB3up937dpm96ndExPCIJwgc51XWlVI1iE
Bk9iF5Q3qx7JIfb7NbjY7MA86iG0WZbjacuN5lr7pUSXlup3eUUUV+Ik6Lc89Axh6YRXE+HzWRKC
C5gxXQU4l19580ETMd9/RfWC5NNkKhxkdbxJyyF4Qiaxhqu9n/rQu/WoHO/9Qne3QHFXTVKEW9mx
IKAGcXdUHwzzWi/c1FFBwATXfNyY+tVOH7pQ6Y910O6g6tiXHvZkopls8d5jGIviTLgMBBMXrc9g
SnrWPnoQN33GGSuRO9LqnHcaaYJCxQMKzSnvvGMdeqcpoQR3clzRcyva87Rv2dxVikvquaUsIo+8
PYJc475DOhVHGX6mOVGjoqlK18zOr7WGbxxjN/lol6KPnX96f//jOC8Nx4GkAlPX4DRize//3wgx
dpG6TVAUNSPgJnwqUq+6N+sguyKS046RMr5pyahtTI/pd986mB/z6WiFyN2RR7xVoimOalT50Swa
TltiMHdlnbkXFXFug+twc2mecl7DbznfedJvqnXjXO3SSa9FKai38Rce0deFB6KGQJUMWnqOzXlC
14fVyS/jGyntDad2KBSNyYQu97QvuQi+W5Xv73Q3Lo85yuI1Hu5fxPtAilM0RIWB0AFpzLPJlBYM
PDk9DbQK24ufEgg1aw55AY0Uuz+b9KfIOLS+9n32JevH5qrSwmdUmDLL9EOb93dsoyOBH8BiuX4o
JTJmaxyCjjnZvFBjLPC3sbam8eBQk3n+pSAv6LJ8ZI5htiYOEdpM0eUXs/Ruo9WRhNURihZ18Lfn
ElKk5T+0x+R/DF6k4fJW6qZiOERz9kO7CSWYGiP43+hZJsWxbT4TjlYSIk61gKEW+qxgtj4R9ytx
ZgGiKbGlHKXWyKcY7w4akfDWi0A+cblibEo6iiKsMvdIHxjHIPV6DTpB6KNglGAFjvbKEfWz44x0
tOcvwsjHFhq9RtaEZCuYvF2gobuMA6GA98X5RUB9DfS3JP259MkJoWnWed3iXzLhu9D98+4rMCgr
zvAsz1YwEsEDTb/PMUVEio3VctETEI94pN3CPxXqyg4adpNzyUVKJG7UiC9ZhzyTeKWfuZqeC6IF
t39eGk3zv5zebcekDabbHOH5v/x+72S5g9ELW/OqjS1IFBR5ttNEK3sijphFSFJjcCC0uYBukRFf
l8VyNHCDva+leQPnc7kvhCJImP/LqZmbusun4jC3tuncH5GZLl4mekbcxogEOFajS8ATRj5Opkr5
0KHXfmSLg/+yTLegO8LDmGMIRBLKdeTKT0ZuDGeBOpJQ4fSYJWW4CzEpAuXL2T+acFbYOcEpn7GH
KVfOWbHENilldZ2FTO0dKBptQGAHqqVHzBfuvT66qAgY9idpJUHMzQ1+VVBBozBHIO364qXBYn7O
kjPNHPDhmtWcJhpOj95kXyIp7gALJt8DrX+ahqKHTDAP5nJZgRsnof69QFpO/kNNgqg/kEEeuK8T
oW/37z1ojcIQ4UxbHeCCA30j/bWgjufknd5Qs1YrRfwccPuUtNVlhJPU1q6aV2YUBd5RRY3a1LIw
d1Zh6rjnoqthhPqD32Y3E9v4pyopLpj/gDLBQPH3S305JlRBtB0eQ3aiR1EFO7TQwXl5KNN+914g
zT9r+RFaiJIttasSI2BGk6b4YTvSXXtiUhetw667jYbB2OrWVGz9TulnncXmrrGNZ05CwHscZGeO
1HDL6IqoP6lDWCKsgDwDZoLzhcBdRvywkRJxCegHvcpczbj+sTR7SHNVB4LTM4OrNnb50Qhfy6GS
T7T/BKrkue0VjJMDgcXVT958EEgcicBMmYdlpJK0MefuFih/U5U5w9YSqMw09jXYLDjHtHO3y2HT
mPpveg8DsenatwAsBBLT0bwV9Cc2KDmK7XszNZa4eJZOKNdQxwTIKe8EPtOrCk/eDJCvQrxWhCSP
8K/pTFjI3teJW77KQl0TC/wVGpBhDzD34f0+AiyO97Znk+ijYE1chNqIiYRgzDcKAaeYDu8Dp+Ui
QvEQbluE1+JOL/sfSSaczaiBGqlUJz4JjFJbOMR5wlwuLApWS2UzxNM0u99RBVYbM5v6naC+W1Nf
N2u+v0erK0eMM0reC5VsmxH55qrGy8kMgr17vgPEaLyCtXMupmzEi+RZbICv98h0JBIG8yER1ZNx
XB50y+EgWY3/tEpZ8yL09wKOTZ1dQHdsynRXkAD0+yJlme0YVNbgrewU8U0r8nyjCM9+b9BpWfjX
0+VFVSazm4Qxud+GJ22An5QM5VfPUQXy9flzA68OiqNGhKeAFCMK23Q8tLV+V7jFDGD1iVRrKgwO
k5YUq2Z+as8ycnKytZVvfyuzJDwbHh6YnJwH5eMAHSYoDZW4jmVwQBDVPDpd8tIVgF2EEmpFipmL
DyzRs403ErOnKSKURiJV7mhmJFudM9DFm1rjHxiApvjwsrmUayajDp2V3bEMe57o/K0u0k1CyLVW
wmMtacPb84C9IsuPpZ40JMLCmbP2vtqQ7TXuwUahN0ortlq9NbZy5BdL7Wmv4/Pc9UNWr0NHHLFm
0VAfdUiKaTyznDjfdV53dY2e+XcuzMuf96fZuf/bOw8yj84OdYBjCC6Cj4C8yTW7qSZf7D5FA0Ko
djEeNYNSbPmIZg4hsxIjz7JxOWBOuH5ubPVMI4eAlJe5syoGXLBTgGtnabSCoOzxtaDtXqYYmg0f
aLIYFy5P3Yrk+rLAVLoemXizWLGoaE5qnAbL/BXCCSPXOasYNDByLHvEC6NmuNtMWYwDJpR8RBTu
SYmkXylylLdlfuk1cayGasKHYL9IYxaZRb16CDQXsAnKUe5TOv/LQ+x/fd9EXPeTiZP0Pic4Yat0
Qkmoy8JPhjGUOy5BA4amjrGUC1HLv4O80LeV1MrNcgNm4UgmsZMZ9r0Rg22p5yuYWORZkkmpuTxd
Phrr25/fLfvjfcqrCzMRBgOnLBdb4lyo/+2CE1kqUzFM3V8d24DUFoBwBEOPldU9Lg/aQOxG5bfm
bnnaRvV0y8zXftovMgnD8qng8RSshdec2xhLZQb+tSF74LI89G5lbdnH4d4IrTzlg07sdKpcrP6W
fX5/YBpx100Erg8MvB/eD9RFByp4aacobLvETxDfa9QNtkDT6o82Yj6YrtBQ8hkHR15M9SXWyzOK
SCLYrPpSDVlBCYLncEpf7emWjhnN/Gz++3TP2k5lb13pduZHIrur08AecDTtQqHDNZH1cOS71czh
4cFWxW5pRoTwpwKOSQQE1/WpyWOkO229I5V3/+c3hXPQh3tImiAzlBLzyklwifOhkoYbXybFoLM3
oLbhoIIqZNmM4jELiCwIJ6zngNfJk2DTcIVXrtwIO/P7dbQs7IRr5dvQM72T7Xn+NsDmEW+qkPlA
HFrqZLfUFsHkbyuyt/b1lEHrIbslQ8hEMIJ+XGZ8mitJZa06tNHoZldx6turRHlM/MOghP3MzMvJ
J+do6lNBH7tGHM4sK5KnZVUHZ/RU+t5lNDqxIUSy425qrdughLi1vdueJk8elSTzcx6rAJeRCG3o
slrz9ixGPM5+PMDzCuaqLS4KBht00ijrmOHyvoPYStKNqUquEe6e+6WHUSOvWVQfujrxiehaGE7y
0Nvlw7/v2GooDdpjeMFEvCV5VD5VVpAfcBU5swu5nQL7xSC69FgrVM6BjzlrMqmNlAv6aIT+edIa
pZ3oXgCmxv1qrpVnknBtl4+4CYd12yTxc8jWC4ZsdL7aSbxP9Qa/fbPT1WSRdVCVmLGj4bFvkY8v
H2WOufnzNeR8nP1LwSps2sKlPueooH84YSunoruvpcYavh01bs18G1sH6hjPeCgIMHmlxYD6YEKi
GcAGf8CDxBSJfF6I2AHZY6Iy3s8F2NVzfku8Pcvn7JjdaXntZdLHZycA1m5YeUXxg0akqErCH4lZ
+2bqlcNea+CztCs4qCJtd3ixaXz2aXrSYg8PYU2eAPHmTyzK9dUe9C0Gnu5k5NZFhu147B2ISf9+
0CYwpU1bKOKjNba5yB4NXJVvzBS4YJZqm+v3O9bcn8u0uaHmvGpMLOFTxdeRLpo+V68zhuK9lnfo
+hAZ1/ZPiJvwVjdH/vzwaCRo2ceoIq0o1GY9lPegRsaP2YSE1lR1e6bGPy7lIsUJYc7E2+wq7E4N
Qy+61qK61dMI7gnkZ2dNAElzhekmmZoHPctIlmnqf1Ia/OeZUMziPR1tpRSOxYL++zJOoJZHoohN
d3akK8YsP7YK2a7Z8p6wc2AzSbyYSMXMgq7UulfOi79wYIhTVMnuOWPLXnnAA+7QSaINLqNLNgU5
O3YbYuehyXJudFJ/nMpeqzBpH0XxNTUC7S0wxrNhaj0gTipNjFcWTi7zy5+vZPN34i7iRGFYyE1n
KYVhWuZHmrCiCR3EpZLvUqBeTRJlG2OlEb0XQjsmQj+n8BFVnPVLWunrwLgIYfNWgsN5sCPRnyRE
ayH2hhy1R0sKSa6w2Nll3F8jmHCHxp6+jYmjn4CXomhjJHBX+CK7+/Of4XzcaRlou9yTDvZaya7r
fJCsgfrLKgP1/Ma02nxbu3o+txsCm1UP5Dis6ZXjYH4PR+x9dwrd9pnXHhMvmdq22LhGlByqGmqM
2U64ihPYfbSu7vsyLh6pMdznyFNvdqF75+VrWTBevHjcJkC/3XBqvtQRoXxjScDOoFCmF40Z3y8T
tVZpQCTEtM6nil62UWe3fgiTe69T6A89OICRVgNDrB0dJ3fp2Ie8tOyn1kxPztgFh9iK27/qp8Am
yjseYWaYONG2ywAKxyHsdT96cDK9Pb7feO/yB6vrOPRNLd7qIDLPCjkI8AY8xdiTjp4Rdvssivpt
7+nMX+xDPxU/jN5yj8LJT4syAnOLIBXbD8KdmetHhjT6RjJk+oywUXImrVPTfEmflgY6B/XuNkpG
05HAdDwfSQ0jyLaFhf491v1ff3631ccGJ/sJ0mNdAWdX0rE+Lr+xHIomJ6oKc8Ys6lFJrF/BxmR3
0WDrm7rz88O/H7zGJBTA+1oYvXeSnaX+h7DzWm4b27boF6EKGRuvzFmUREm2XlCWbWEj5/j1dwB0
nT7HvtV+QVMkrRZBhL3WmnPMm1YRuluSGbBKtND5YjJ6WOCGZmWZ1kMOfP+lb432oCpKdeygaDGa
4etpQ4JYFN2d0J/pcNFtmASpE7NuzofhAlc5OAxE3x1t6Z4jaHG7USiX+TyZ7/cFPnH0Gdpel2Yh
ljiXyX5KOL39IHL2OjHPUol2pupnjODajnqInAFccjk90pLEK3hARzVo9MPEFJx+CBus5hoInmlZ
d/ZjEqbmMVDn4asGXG9jpkRrWROqca+aM6FB8VaBhEPm/K6znmcqDdC01D2T/lWVRH+pVrT/57Rk
qcU9kqunI1CN/1aoCqOtk3SAIHQ/KENW3RupfjdyFTFSQVNIa+xHlwDbe8Xi94W+cTQWIYxzKu6k
uTD3RumQt2ngi9eoXwiQ5OokCiTI0ViIFXa0aDN31wpBNNn9/1Pgcl9LpxEctiUWYoVAwix0H615
9TNthoHRD767OnPzi1rpwzmvFWiZdA/wlqsBx1IBQgln4dS8mzbkyv16lJMyVzmOy4ZJbTzacBJ1
s+f2PPVk8xjWGe0L+356qyIrL6n+TRBmvVE6Qr0Gp2pvuCJ9hAnAT9rSHTcJRGWCOBmN4aZ0ztkY
mEfshiTGPd37ir7CLSYVTnOl5MimzFCDjCAAKZxs9ROIxhQkLspo2NUsNGyCR9ZdgKpi7mpAgiC9
PDqzvu3PzQjRemrtZTZr7LtcwBoxd83dMJb9dGmpkDHfnbiMil/Vlp4SWdJ0arAglBmi4tT5n3dL
YCVnjeFuUjbOo6dwxANjeSu0ZGtrUKeAt3lmCBu7gHmGBn7hdZWyBSg2MXc7LiN5pf28Ly/srzIv
7bPoEo6RDjxk19iICsowKrcGHSOPLkQAbpvPUIo2PQxQDOePVwIa3vegQOOhLFB5fwrZ0rIYdHUX
TU0mR8g52yT/KoeqYqWLVQ4gMe5UUkvn7qyi5Pp6hBLAmBRjnHQ5sKhSps84beb3zOsz+uxALUdB
OQsLD8UwI0aVwLe6wdiuVOUlQ9ozTL0uzaU7XnSuDiearAs/dC6zfgDhmrq000Bsgn2xY1zMPhgt
pAxM+L/RDKlh0DMQK8MuweHNKGEolG8S+tlmlsUytO4Bv9HzchNc+D3TzqVPw30N63zro7E/WRo4
bG2soIcOfxkszQud/+47OWCvVHxAwAYtgQnlN8WlSEp6nYiS1nfLRNEMh3le15ovCNGp7orUPlS4
19GLN/kLflMgC53nvMFIfXCHbBnnhXYMpw3Abg1dxVOij8B9gpDOGmtOUFz3RlwYwZlhCdt4G8ce
8LudeuQvR1zRiIlaCXaB8auxbdS4fprlgn7pBL9ulI2vV9tZxKHkdL+gZ4mIaEUtRgMDoyyPB303
r6kqJLtGGmHGy91qMYtVh2DsxSrEIZjVqndM3JATbX7FS8iU913WFWYwkgLPcFykqAN35WikG02p
fiZT02Pus86PjAz4hx479roQzce/3wHv4tbfvwrD4AScekEmDIH/XZMaQScyVTc9jGOQDdwprdtr
LXK7p41j+A9pahNUMj0vjTC4xNg9iHhGf8QYO1r6GZbwYdSio2F50W52U2h+8imzRO58v8f5qRIo
P19sy8HllmFH3N3TmPyzmDTo9RBpj16PSc5OBvE+V4+V+Z4yWeScTqEw9olGqzGT5QGmmbVRk+6z
rclwElzJL4ZvEukEllaNMD0A1hKvk/Nxaio0GkRb3+pc6lLlOCuhRjRuAqbBxZbWuvKSjnRWQ+xZ
2Snb+5SC2/IiE19a8hJQxHse0og8O5gsk2Qb79y6abVdaturEWOq2v5orW4gkTK9GE3cXub7yF2n
kNRf0zF3CSmdav/csn/OL9KA6Taz1GPehD1hsXOF3iRDdGottVq7dm2ftCAC+DUZi9IooYGi9Az+
dSb5Mpa4jxgrFHZCimXgZWvSogGOmZq9oSOESJfyBh+Ph3wfj3O2pYxxQf951cEnJnspq6RACqRz
VzGikFWua+zHBHZRldukq0SUHQml8bliAomZwn2QA6jloi1xoIdZhy0f8nQFC2DWQmihV27uV11X
tDs318KtJBD9OSVLdYFeeNuWHWJcGz2l28MLi7k6ne7+GReeP0PVhqoVtILiK9qX+/KiGnWxGvuh
XycCZjYIiu4QFoT7zD1hYDzwxSfdIpi3J0Ujxd5U0BHYksAEI6iU74TTLks81DTH6JjLQrOOMiLK
0vKNH3c9JO6q8a894T8qB2EL0+GChv7d4fL12zWtaWMPC0U9bKQHs2vqWCSGmRJHNcp9Ko0vCFZs
gj9HHBtxlC0UKA5prvySv3qUopolkr2Vg2auUTWcW4MTrUQF/E3/9BLIIxgePsdMO5dqFryPHKIE
AURHK3PDPSMg69nX0N7I1jFPCQOcS5iQyBg5nbWdf1QYlQGc7lRU5Qx1zNrvDvdjlY5uvwNSwT0S
+yrHfUmIDTVaiEkkjlezBKrhVrW/S9EqKXpypoZxkzUYuJMKLKjn+9qTldeklmipetQMxzwaJEjW
RS2PqOT51SKy0Y4aK+TdClpCHBVBdcVVzuGstlsU8AUebfRhZtd9aMRiXlW3fIuQjW5m6aHaA5Ox
LfVmj0l7o78TLjV3NPZ1ZDe3ojGgtqlpc4HngSYvQhGNQpU+RrOdrTTwrqFZFSxb57OtjZDh/rP0
UFPrLnKFJsNVZmpI0Ab3D9Mk/5pPiM0kN2E2TapTMtLFFS3BOk/MjGU7V2o6CPI8P2KQkW9q6Qzc
iDoBrWiaLdYNiMWppQGlgj2sq6gae3orYG6fEbLiXR7NT9fXiq3V4Y2mu5atR251rOSVi16W+tXJ
0FTpWPGkm9pnL/hW0XW/pZT4DclaHE1wfuN2eAe5BF0iBSk3l6CtTx01uW04fYneBSODBnuqFAM4
hcv7d2+3dEuCbmKi9Nh355dVFzL4/W+HFZufGq+5agqlCZZSRHZhekX+eyLTAWNzSgTGfe1RRYag
A5uy6yrwugzZT8hExk0LBePextc6CGj4ECHpqiZTtDjjbj+Pdk08EVCpapiCo909CqMGAjY24Y+Q
iydV5TpuQLLXpYeTe0Cj2Tq+uUMj4Rzui1p0G+JEayL86Zv5h54DpbfPfuJiuUh8PDWzbKYng8Cb
Bg7zUFPXzHLVFjCF5x8zrW73cRfsERdtA785z00obunKuSn3lV1Zx/ruIR3ME/bTc1i323uNYAXl
3qrVrTlIztrQaK9arNf4Mmhacyn9taG9RkTACByv5F7qbTiKQaJM82hwNSYdnmrnzdPcypCPKso3
pDPBPmE2ebRkh2zI7p/ulz2z1x/GzIwP0dTkTSTZo/++JvjDeICzVBMWtgOKLdy5v7epNKq9zNNC
iiWrc/azuvnuEOhHoLsV+Wvru+QZFBtgLQ9X33xZG0hn1obiqIymd9RJFzqyxlIT1O/zM1U2qkc/
2qusB58havqrNCEEynTZJTh2Z69kBJXh6MOzgLDYIGWXNRb7+2JNQNTf0+HbVb3o8Lx2XXTJcpj5
XkhjV21I13JNWSw6xBhvgGXKEx6J5ny3A8hyoSWaz8jbbD48MkNSGI/v5NWyDoDzsf33PUjD6/fR
AMI4ersY0ByTW+/vIhtFZujHW9Ickoqo96Tp66e4d7O9tPVr0+Q/OVESxBJE+iWGBWiAMxSjbVIe
K02N9sJpy6Pq47oQuX0ODD2Z2rCtsQBUKC7jtDmqWuDcH5oJALP7sWGFJCtKYG66NWHspvm1TPud
nmdfVVxml7r3i6vnwcbKCn14T/THEToacHiNmJ8QYb/eGeYWGEW+akJdoVyqME1OZYjdFFBtR/jN
LrC+BV1WrteTQiTzIlYQjpUvCjv7npWGuTfJzXroMVm7HoXaPBIBjBHv7p3NMLceA6v5jGwIlPdW
1WAw6qHMXJS2VV8RF/SPXXcUleUdwzp+mkXTlT4mlyjLDo5gMuAj7LyEHbbf+dxuB9b37ggNys20
+OWumRxgkhWEZJqmka7nNQfZ2ytTQ8R/tzdWfjtAUmNAYoCOaSlHQ6v2NvMYad4ITVRrTw2ffJuM
DzCTzSFUy3jXh3W9iMNywtrljKkHPn3mc9VUGxk8+9UO6ujwLjGjWJ2u7RLXZg0XWunBj13cRmMB
Advtv7Tpug9cCmg9SF+VtPafvOilRJ1Lu8irnPhhboBVOauFfz8+zd/HDgyrDHrQwF0cRh/a72c4
4+00sltE1iPOyBXdKucwb6z/PJp/JGaEm1+dwX/yevPqQWqahLD9lQH4uAiYF29w+GL0VOMbVh2Q
KRn4trGyOdBDJeZEDvL9SMlWaXl3nOVc86Ycz0FHw/F+k5E4qp5aiIhLk4bs+v5kphv5rgULCKrS
dKAO4u4wE7R+HlK6SjNfUv+QGExzJzubjDXjMhbOm+HFyV9q1T9BBQZde0fFpA3jUP1jX4Wi6Btb
4G+/22oqQCf/TPnmR/MGtLmxDJVmIAupO/lZ2Z/nomfeGF5lEnoHwgleX3Tq7ChbuQqlbCf889gj
1bYU6W7ryN/g6jQvFAzGL3e5MdZPc6+i6LJVwr44gzF/0KDB05kAHpS6ARI6al/hDVBBWjt6VQml
Poq8s46aiB412k9fWZQIsMpAwrtROsuMPtNjY+s1XjGE4NNPg60lfwkY/HPXWYgL6Nfp8Bls6w95
iay9ATJUwGIjC1PCbNkn6WjTOJ93iqtU1taCyiItwDdQU4oD4y1rL/Q43aYt1PIyy1dtLLSDAdvz
wNCjdCJUKo7zYjHROs+kXzfulJeeucIxAmP6FVnvKgv1ADsLUER7NDeg6od3R7b1uh9CRph0opGv
TcvQHFCjFdnOPmJ5t84G2C60gNB9ItVe6twiWd9RvTRx+aMn5qvVp+yBwrvRPa1P+kAg+/xjEIf6
X24gxh8n6NQccR2UzkwFNXN21v/XwD9WCpjhGRlGLpL/yS2FHRTQto4Cqp1aFcRW/dBbWvFJbR0s
ol5IH1TGbQNCaZ0VPa1s00svgRV+3Nd5wcTPFXkDPiCj19iB5oc777pToTchFvpkXHYJ6+O4giox
4y8SR36LWvGKUm4gk4yEvG4aCs+bYBDlFTWw/bfOkDHNV/67HYFNT3ds1zBtHZ2q+L3Ry1rawJVD
em1olz/nj2qF+nOSifFUxJDuSkutt9iHu6NV3kwymrSIlBiDthb5AKSnRup4bKfnyhzblC77+DHx
iU4LO38TGl5HI07uUlk3SGsC++B0wNPyInJe24DURS95dHN/q3dphs6EbJe/fK/W7wMHoigpcqB4
WNO1F+3N/3ZbTCV24qKyIjSFqJrBqRPOhZblEDiruZdaYd7BmR19jKrojwMIijPMoi8p/ceLjhXU
CYuH+VY2bzqjW5ota1+Ruz6JsOwAU+vkw7yRuSNp+sEGALYBnGSkq43cKznmI3EKi/lh5ukMUScz
UzMXabah03fQa2JnkPrN9XYuO2i0jtccXO6Q6zIzvY3ScII0JdEXnbq2TEgr1bSCY9jUniSNMpXz
7oLiJ8BNCIt9DER5/Msd7HcVMzsSDw6CQ9e18Mw7v1XbtekXFiOOeD3U3pPSIiUt6MlBfOFRUDU/
Y81H0Do9Nb9ouaUB8gL+7D+quvlR5RY4moiM8Du0IhNLF0sM87tGeqCxMcPMGyvBm6gybmvQgx3s
NFHOxpQKXmlAzDUrO0MA21TMSnB3pqWJLNfFxdlNF7MGc8hQa8igPd9aF1VMKIVpw4aS6mM80CO0
AXM8RnlqrhD9JSQnwOronLp96qTdEqpNmNG/77s/DkIXV6Spu6xLJ6M+64D/PQijQiGAy5yyDky4
X/O1uKarQVm29x2ZPwjmUhuoXPlDZ5EGFYaAGqEFMOdKOomRxAWTEeGX7cmYELOGKkXIjhWRkUHg
t4duqpRyq+xXKODDjYu4dT1RhXYqmskvuCl2VkrQUYi0b1vFFrQJJzCxmrHRcjAnCHf54IT4UT/B
OJ9q57EHmJxq5vO8cMo8+zCwNljONu1710jWGroTcsCWvmp4K8VU12ncPWuR5G2TE2cuyf99T057
648LluOoNr1sCwm4Y/whAtKTwe4iVGDQz6YRYst0GHWkj6nBI0CtgqWq62PwJu1wl0DJQeg/BUlN
4IA2dsmLXQoLb0USFbQ2RaDQdACbIzub5Jlp5hC6cb+8c0pw2H/VhL+bqQNJ7X7kVho+mibxJ9VY
5be+oSb1MrCxlRX+VHuv3kVNFmy6Jvuechg8eGn03cg0BF9+CtZCho9W2V4IupIfTkLCQQf2Hhbs
zSkj9v8kGKtXFUqGDR9MPupZoyx7qedvaCbAn9uU61Y5oVUI5MF8oSSSSD7fOWZWfERk7V7NAjGg
LxqmGe23iCXWC67n7to66q1xfOiqWf6Sm1MwskzrQ+w5NKGdnNjExLrTjCxBbYmZBuSn3r7cpb09
PXhRop/PM7Bk1FW4B80H1MOI0GsB1CzKT1g1xJMZ+28RrM1nqrOrXzTxJgkybgmTKykjRWs9hZ3H
JZgDnCrpLbE05VjkWFmgY49L0K4JnSuWDopJheQ6NLxtr6w2JL2IQ6rrNC9dCJnDEJvjqgHboPZg
oU3uxyvIutZz7ygSKQvm97RF3+Oz466ofbR1roCGFhHLXaN19FXj+tZNNwjdCAI3e/ds8TzqdvVp
ZA8jsrWhdD40PhkZfMi5vTYodsiQql2WKVPaN6nBrArElVYHM8s4vbqFa7ylpoUOo0RE2emMLbNc
5t5sO99xp9sFTEzWhZIY4Jsc9aFnMrDQYB3N5WIeJP3JGumV9CaIcw78hTSxuxXUzCrfwinjHNuN
dXNQwuoAKwvLZ+5ctBTefmyoRMlPp+v8Izv5GCsxOtzZ4D+9o6u9lVMrwQEeb/GcBtVttuE71Kyr
vEpR3leE4YakoizMftB2YDhAiEyTyTIU3ULG4qc7NRfmfsK8SYT7DV/usdNBZcxuiAji6iJz2rOS
atHZCWprVzjT8HYKrpi/fTs3YVuwJEYnR6P0n02kyButh2rlCbzlydxER/hO7CNhD7/oCSVyx3vj
Jw0FxZzZkTsQVzbNBzy5Kc3TdV534ZMzuGSBdPlboNj6mkageIB49qBI37iEk5dZgKIGxdp5G78K
gMxPphuFtNIgdYwHM8vgAU3VgVWX7dY08/Dsu5bywZQc99S8Zgv18nVkdv84rxxcQRZR5qXeKYoB
93EOgVDI7IfZiNEnxtWtvSNKAhpqhSufpUK6itFkOgqo4Nmr6ZlofYel0f61IrTV0n+YqUgITtAg
O9kAyTpUTn0ji02gWcnVTKtwB0/GAXpGyV6RovhAyYdfejSfFeF0r3bRPMwMriIxGAwPo0Hbr+6v
wvTsi+VADKnHArti6JPR3OTZa6ISTxlHxdewaEiuJXoHsAB2b8kc5peFJY4GuQ1wRJ7CflzPSsdg
FD+UKDSeiYQlmgDL8qgO+1FYzXdIcj+YJTlfsFuQ3Que5qj3eQKFJVS2cY8cE5Ba9BTlhX8c3Po2
2/P+aWDFPahbQKU0L9qGWuorIv7yl0UHoTGtKwArs8C5HrHhzI8i2tKwuA0yQ8th4+gcFkkbAlq2
ogLxmt+1Fz0j65BO6FqhansvjVBjUcAMv/FJ+7XqTnn1eLGrHPeQju4UBVlodDENlQyS4jl04Egu
wkoY+ziKjsPkKR9iRHtBa9e00mE0EnX0NQuj5lA0ERBYo4ZPptffjdKt1nHgkSo6Yc8GIBrYws8Y
S8F3i2bhQnU6KlMb2c+rTeqn3U0xOSbx08BFxfkPdjnyf7hhVOzqRIzrwY3hTUxOxib0tWVlWnPu
ltw4pVY+cgg060glZGZeEkScOmZHaphRJu+dqXhLlSbvGfZL89DXGENzJzk4Y+Xc1Dz47AdBT6dv
CMOdvLCpHZK2iFkURGphvNGLSBeTLPvkwXKKqOBpC4Sb2ldetCbGv1Iivf3e6mlxjFL4+UFuwc3r
dYGU0L+EAGSAiuJ5QLFWroMSNpYIjZ8mcQ+MDrhw+ZmqEpQD1cruC38XTPgD1jY5t27lhZA9j1Dn
RJ5jIw4PCq4l3bDCxwQRTI4s42gW9RQdPgzfmYDS4Jl+T8dXdGw9B2WIW/sX1R+DleuJvV3p9g/R
t289SeMVYTzXkenZY4DohEsChuaGTuoBwLp/8Lvkbf5LCqzbtEWZLMwD15gRJbtIJxmrDqLk+wgr
SPVcdJCm+3x3myjZKWm8h7QauzNWuPpS6u5Ta8Sn+X8f0NhXCp0B2gzwMOiHzRefyBh8QKDmcr7E
dFL7TBkyIgWj3Qp+iK+dIThpc0n/6oEgvYXup6WQw1RMZbQSMCmvO3jxxLjIkx/0GbZcpUqnS2tK
ee+ZD10HkwAz0aZA3CyFES3j7JbatTgK4S+TMT+pmd5vkLp9h8SkbOgCXgigSXdeT98KMeReI5xX
C0vi2Bmlr3IxDdNLyEwwlBhXkDBWfTZTzMeolF+7eIqmCgHy2ioqFEGUiRWNP0eVvxhoKy4jKvxa
1ZkcRvQ4K8ZpKv60OJLA6Pr0VLjYkSvN0dZDMgGsOhyPg6GUC52+E5IPAsm6QoMOrnBv8dsMVBpK
3cA647Lf5k0XYkrFDyErma1E5/vbQrPBe/vZMUTyUQdMyy1T2Xu2szRM73Vsi45kCH6F8qMkc3YB
REluegJTKhl9i5PsIe2Sn0rTnKvym2/71zRAsdH0OxdCjJKbD+r4VCjFN5tyRc27n7mTgtqKrprj
H11ni/J430CPdCmmG1veTDFYJNvUH2NEiyQBQL0k1vuWkC0IZDpGEpyTKlv0Z0VL6EQZUBfobccu
rxQYBdnfNqEH/knx5UfqoX9TLUlyjk5wL8avrHe4HXSXXsPQ5pTggcrYXPT2D6J91WXtenKtT0wJ
MaKr1LMYHUu1tdV42ABpxjNO4oBZWQc8yNCXe0I3hGlgHzalCg9YfZbJMmlMfwqwCbemkf3oK9JN
3QS17Gi1T3E8Pmojoh5bnqB8fVXSAj6EvwUZTDcInZjkoBmjeuTq21wlxEilV1/7NnvoQViAddm7
JK3EdQ5BLitOwJBOQTTcjDra+6p2sCPn62AUFDx8fs/DNzNM1DkWbngO3Z/41ZZcq3wsc9ybQgOW
YJnyq+r43VQJi5WRwrS/IvaSUezCIxNtbJalZMpRFOau7dK3no85KO7JUYsfI0gbF5H2wuoocvJW
vhZaVmxMM9qNTVctjaHyGQM6fC3gZNQYtHLt5BhaBiyo+lto1Jci9MXNksm3EiHGaoB2vXXRtBCp
nKARah/hhq3NwcPTq+8qnBNqlq66yVdgYzMoDdKPkHF8NwS083xKTk/M6JRfDTN/djwgFQ23k1G6
NzNry8W+t+AaCPMSjkFxBq7PcDGOS6Jo8bTJnsga3ZT7bsgnQYj2TQAtJEuvWEndI22PgmdJO4XL
bed+to0N3oFoZlyOj22q/4CM+RbTmbCedFTgCJynxEmwNuDGUJQwcKccV5CrNAvEsTC08nPXwilv
oZ6tNRXmk67m0Ro4cr6r/PokFWUAyq++t7M60wW1EIuBq1l4CvILhDROpfwV8Opjk4bfdeIVl61W
5YtwOEYKbl4uCtTHMusXBWuWvmlf8sqPYYraH2GogtRRj0zeCG6gu0u6WJf0iOUwUoUNOxQk/7Kw
8wfHbPj+hw5pZ61fK69+8l39K7RFcs9C6+xpvsehAOq0Qo/sNZcqBpyCBj/YqBEBSzair87rj56j
lwes0OrGlcGw1roRYFzbvWDJVJdNHfwMpMJwnFSf3Nsj1NnXWK+WqD/B0fEh7ZBkuYocQC5hNgoW
DVG5turz4dT1MPtLq9DXahWeJFX6dCyUyVI48pIMEO2jbV6q1L1F9OEU4VtL1oAmYJZprRev4yy8
RvEgd42d34xoyknqnzU+7npoiO/JAgV6C+5ShdCNxUgus2Epu7IIPy3pfvH7hCkBFAIEHSsX0e0q
NoclmWg//QwteGq6nzUaxKVfjhr6ncLdumH+zH/HbTSSfcWo/DYCaootIlMYNS9H2bUnQqdOiRUT
uTNsCogTK6K9Fqwi0Cl5CUEABLKTfPEELDQ7iEwj+MPw0DYIt9/48bMKD0/qpTzUvFe1CKvQfEcg
QBtOLV13/OaYqY2huFgWVHeaiiv4Vs6ykPlLNmbrLEk7BISDsnCt77oZ6WsrAE2K2E85aN+LMgdG
bznh3iNTd9lQxpPCRgaoWajOwigt0srJgIAvH+wyL16lykEForpFxJZsU0wfmdeRJ5QGxnk0gjd7
QKrNCjTdtXbQbJuCLGqGN/JQ3iIrvjG2Sl9sZbiFkisL87xgSV4IiwKr3XLjx5UQfa/cbjjHQ/cT
lhPZbsCbloHGG1u4GCbCSw6V1F53FnlmyL0OzO4Y9RN8t8Qa0SyJ6dl6lCrLMMTFIyTFgmMj92Gv
ZwuhB0iktQB5cupxzzGKpe5GxKfV0Oh7PkwC2GGFrYfxvovSNyvctRLS7jSLTwYiCUyjGMMtyROC
r2qCVjiLzGvNw8C3ApUs2/WB4oBY0ZYuzp6paqeppNZI9lpI7Sw16VXSSkco1SxRzWbAXtUtwqL4
GBBW6mpRtUuAw+88o4PIGOVnRs+QWtQPSdcZIlK2pFX0aVn+99FVlgTBA6xST5aS4CjvqeTkyxA7
S5H2T0ml32AucPEj7JxAl3gp9eQJv1fMvB2laWcae6qzYUlYnP5NZ5Qu9FB56WwuwlmUHHThpYdK
h4Nk2/AwxtR6D4Y6WUvQChs98h+r3vTf8GTQC4Hf4dooMeyseE/4Yzb0/j9g/KxL/nyEVmYOSBZq
oD5A4pQn5iYfssbHHPXPjUe3t837fJUSP+Um/RfKxuxUpJI9j7UBkeKFVYWzGhKoTXRCASZryhIJ
SgPXO6cSTr90Yyqe2rYND6VmhrREyIAx+TQXfdpEMu9Wo8pZwdXRPbu5kIe2kGjE+GkEWNoSpbZv
SKzZqRy2PuX3KmFhifRV03dECtJ6Zp+6Dhcg6p01sqYUSH0QHzEoD4lMj8Kpzqln42vnUg8jUV0h
nsannGsfBGoUqwaDttZh964bptuNtN9rK/6o3e7oqjkqUuls4AvpRfZ9DCN/gSOXrA93Iggq9Ts+
WpfMDnU3+N2uI+t8hbx7Z7optCuLWkhLrADuflWdS1ndrBy4OUafYJumir4xph/HMV9D0ltKL7de
KP20s1lL6jIjtF+aeijQKKMRml8trYp+gI+u3GZ68hJBb6baM4yDL+x+aYvS+mbr3sEn8+VVCbVy
15J5uvWh/34pS/Ioetv6BkeWy1qUBCd3VOVjz7pnUU4vpJb/SSzx8GRGsYDtmUbr+fmxudIP7HGm
YOSzMRIvCtn/FMCFjp2n1PTIiPu0Ytq2MfPEI0lJOjdEz50mOJlYmQw++9LOX9JmrK52Ub0mvtG+
1UGe7iMXBaYc8/bNFCWKA+4uROHxalIVz2WnOFf0Y+atqiyyP3h6BLV10h3uWfM/AozVbGr8g6sB
cQ20tU4+tmNSXkJVWeGnko+e4Kn5+TH8RgwzLdD/PBMYxYOom+jk6l5EZ0CQZ1/lCWw9qWkLafjj
47yx6/gTDVNP17/69ZSuFw8O/PrT/Q3T8wHtceIzHTSy/MP5rUq26IOa5DfcoayCm68Qy4wlwGrS
hse4Jo3KKfnzBxAaTGWo7jXa2Wr6ocNsWtlxFZxbIVIggmSiZ1y8PlLHP8Vm0ryqde1s47Y2ceJ5
46sG/WR+g0KYxbJO8rVuRMo5KVQVZBEezLZVq6tslXGp6L7znrnWFiJCsx2yRKUKoFJtutE6jxiK
3wAWxawCEd5XCForE06yG6tvDkPILU0ed+3bDOesXAPyY3lMRcY631DF1NSPEJ2sNBELUUb1za1s
4+qrMYHAanfmCAdnYgxH6brqO1dDg35faR/gcWs33dXP8/M6KWmrMezjIyF6yc2tlQd+NUE1pMuS
jFclyz4Pxq9jWN6qjFwlpL+bUBqECQUjYaOeH33zh9ZcmLmomdJm0RrLi3GJRUfiUdSiQWWV301W
VUOhb0NmrE8bI6nPWDCVDbgW9yKsmEFhE3ao7pASxqUo98RxVSczhWFAwHPxowptvKaG8qnXzqVQ
dbLq1MEiBZpOSx17Jb2bjtwnrXafrdJuVlqBJDlHJrR1XHARAYH1kL2afF8gZNp3meWciEbuN5km
gkdL6fVFY5f6Qy/d5uIbTbFgSpx+6WNHrLN2sLZZnWdfGq14tvTqvWyaXe402m1U8X/HxRAdzGra
p3UKKbZ0ks38apCIjakxP80nvbV022YlWuk+c4vvl74I8lfmquZihN63qwZ4IR4Oua3d0DVvinwz
gFZ6o7ornPqjrApnuoQax4C15BUVMSLQ6QWmw8DMNeuFes1apf541Znzblsix1/aqLzyuvYREeWy
UIqgfCxpUh9o6PTrtLTq91QDRDy9g2aYs4xQFpw7xTaBv43jJnr1/Dp5HAa7gm2G9M2k0SUnIE2K
BCgi8ewxg417ZQw3nJMRQ12lKdcqqokhsrNXs7eNh3ozhEkpqSnDfDea5U3vEne4NJYfbwj1Rk0r
hLJNLC5VE83CSIicaTuh8Un40VMlaMVuglso0LO3aTR+mV9I8ecOgwEYFhLMSZk2Zm0px3lTc9AR
wivEtLYkMEUZiMdkWPbSTQ7l1El/bfA8YFgOwslfr0XRwcAUML9ldjL/8775uaZOjgw1k9cS3xOE
vZGhpvetwi4EVgEBuT6QaugGKgFAGbMhVy32oOj1H7WRPrWpWnyIMfuhCKu8DIyTVxFpgqWZK6wk
aHNw1LanbkvBV5/mxwERwNzHpqfzMPZhLPkDKOHUIGhretIwDPrKoKzb0AGc1qn2WVrkei/mhyVc
p5M0360idw6yAeuWOcXVif+PrTNbblSJsugXEcE8vEponiwP5eGFsF1VzCSQzF/fC+rerhsd/UIJ
hGWXJJLMc/Zeu68e3GZ26+r172o+NHkWmtwyNR5HV49OyxnLuSmc6h2GpWgdh6QJbQRxwmQXRFeY
uYTWxbXuC9Sp2xa7yrHkjnodhCz8Uqujj45PWmey8ssQ9itV0/4HZRV6H1C8zpkapRezI3jWAQD6
pnjTbTnVVoiDKLPmbWr5ntuxVV/guDi+YQysJi2qhTlWtbeCl065IX0PwEwQJHke0NAKNG0DYV8O
SfhchnTJllMg750zJ6YvA0ZjQ18Q1EfeqbexrOV6fiFUxMGPzrNPqnTMlw583SGNu2LbJE7xWZ6J
Q2k+MyuKtwHd5YPsqeZ2UXFBgdh8DkVhzJnysJQUPM2WVKGFKnO/YuBdASZLgrLZDJsUR/1mlII3
eN60FIJTENs3LHTGY1w5wz78DNS4A/fDl6aQinimNi2eGwNapWc9LTuDxM8GMubDLbXqMAL7wGGd
xBhGBS6l5eGysUmWPeHOWVmDTW8m1DIIEmwaN/jn0bIL8HlnFh5h26WNuKbKR+5rBn2MxCFcsjeL
7oVFhLcWYQVdrkiLNfo5gzmG4qxDptDvXDZiFY6ucVPmtU6imHe6CsOKsh3oGYonR1UTLGH7Jntw
qg0LVS6QhnbqigWdPIRSag/Lpif1ngXuQBywl+pAv7M4OhcVdbOuKU6m5X1OuaUelw2dUyo+88aw
Box+y8HGcYet1YSkwXPecsryaDlv2cUV9u/J/9/Ty9nLBp5kuil1kJVdNYkHls+Qvpt4K2QgCEoc
EhI2U5yOVQgZAnIwcTzzpvIgV2lWe172luPLz+ODGVe2Pgd+zS+XAJxGzUnRKovrl+XQ3x/IEhMa
cZOkh+WYYgxPMCrJpiL7KszV+mESFJ7zyNioudUfcByGODe6lzym+N8N3c82dao3k8gzDyV8Z3je
S9lALi2Z+aD6H69hpRo+mskR4I/xs+4kmAp3RNCeFmROWtU6rsyvfqpJoy0C/ZSlWfA09NLYin6G
W7VD8JSZHbd0CYeCpYzXxPVTVenVE6uPlnLZQMtj3o2n4NHDxrYt69lwGBTdkw3GLgpQdeGb1vzU
xPNTk8QJL+hnH+onPRDJt0cTdFVYuAtANou9zCBRAiCs96Ysk0dyOOZEvbB/wa/7HpdUKoc6eDMd
fdo1QdDuYjHl74SQYKpLs88GWfhGTeiyEMLBui3Xo5dA9FeVrvSno2PvILKGxV5dWw9KMVX8mdNn
IKT2lEr9salH5quEgvpN+qEllf0RB5qAEFwyWxVQd5RR6Z6tgdBg1SATYtHvTpUVHGtsqLPHUvXr
jJvn/wrGcDGUp2UvVWGTW5Td7QWOPyvKwk5OILCrW9VRMaBaJu79aBd3SNTa1kVPvY5m62zh5QeS
fKJtbKTqqRHR3AycH1JnAyVuVlhlPfdnOxbhd+uUbzU97ueMNdN+1Bxnh8Mze8Fv+rKcQI4uwOFe
iKeR6+SAfzfcjSUIbjf3LsOgh99JbcsVZSP3HupKeOzqEXpeROoQjo/98hp2WvH1traupFxQZ5ZN
CooOdwTMDR2eQNyjrszWMkvSF6cyNzGekNOyiXQDz02TvRMgiX53mBczNTU+PHgZqXUR8rSNU802
bt2hPBiPL9zX0icvk5/IeMm1LcY52vsZzWc/X58Fl/9I2FE0D/sptyU5VMrLGPV8G5Iw/tnCSBz1
Cayli7Qg0vRdXnb5Sy9w/XqUyFJkY9SjWDca3jdiZ25TErKJNO0TXsKAKUNO7uPUvEc2sVgZOQ7b
2DPke6opx4kQiufGLbOLsCe+u/NxVqRPHmoEzHnlLS/CfzYD4MpVnI3eFnsMmN5GaVd23Iy3ZQNJ
FIV/EisI5si6QZD7mGChe6wE3LyugB+TfXSV5d2RASIQy53fqd4gX5o3NMh7kj2ZHfw9Bnn3CIfm
GdUrHSBh0+a3h/YQwHSD0M0CT0ep4KSFs/Xo9Cs6PJ+o8fhGlcozhYldrZqk5hlmtWZVOu6tun2r
Z2RRlAEdX7UZ8wAjTy9dw6q/i765ZUjKqaO8Lo+0+REBG+EKuITmh4PyGDrNcPWaZLgGtCyuy24M
KJByBZFEIA5WkZL3N4uewE3mJAbYAvL62HUZnwe7y7GhVn7Da8qPBGWuLdImSTYBQuIM0rrAAT1K
qwKPZBCXR2fVXPM1dLdCcduLACKNl7j2ZmxNeQgn+O4jxjXMcdzzFadPzmrb0sMiW55SdWRuy5J1
qqInBjO9KbmXhbD83my+vTTMr/U4/MrIUHyhOMYaqCA/MZiqL63uiUtnNlS32rUMrCdm2i6vLqaA
Wr9FhHYVAvqPyjHwcf0Ua0hLpp8NLcEbmbKHP1Nc2rL/76aupo8uoiaoaXW2U8zK2egtflHo0QSI
ZIaFGnd5OE6BS5b9pmxVnijj8ikfFOvEH3+SucKn1VnDo5r2aBFV9zfE2CJfY2RBcNPV066ITEEZ
D7x7Q4GvIahqg+HKhqrNRjFK+1i0TBRMmu3+8sRyrGEhyrs8P72c2IQqDqBlPzCyqoD9Iu+IcIZ9
GRb6RQehTB/SGPjeD/plOWYjRf3n0Xysz6QHmMI0NlhDTcaX+eDfcwRrObXW1OPfF/jzKvNpxG4O
Ry2nGfP3R5dnl006gqPzOiP4zy//++zyejRu+1UwxC0p6fxV/+d3LCfrcO/qAKvMsrecpuJlQVgN
JgVm7fjn/4Imq1/JeYlnVdLbmrIyL00zjx5xdLNCpT/mtEvwVZBUe3ICxFYhS9+9ZgT2phhIba0M
sznUOsV82lhkCU12ehxCiXJRCsBVCP6nCQK3KxhrAsWBuZPWP1hUOZGgvjnNtOzqDmHuq/WU186M
kTIkmdVRfEuCbd123dXBy2IiUT9OgRZomHdgw+lWTjiz048soq1xkwe/OvgkN1UJsEbNGxPHbVO1
1dmuLJo7kT/qIRg0oyqQn3o/aldtHz2n6cGaNkAF+m9rSD4U5Kx7hPXaQ1ojojUxvGu5YZ+c1gSk
BFkOI+uZsS5+a9vSPeo5QcPumFYb05viOTHGzxFD9cZgHaUU9YbRzlhrusxuiklTrMRSLJrO4fd1
97quqrWoW51ZeGtfCSx9DggIaVvN/JFNs+ukbrRXJ3lJLPdKDhPipLQ5lkQhHljY73Q5IinVKJGa
6ug3UyhICHHXBL8EPpJNuXJwEuim3lIUqda5MXaP9thh+Mmok6S6qzw7EKnJgDOl71VlSMqSMI/o
amzWyjxb1gJ4UFW8xfNenQJzy7xwszzXxi7yPNyW1BEGROPSmH7phgF1YdnVl23KyHtcNv/Zh7DC
YD8/08HzO/7dtZ3EgcQ/PxOYQ+4bbeutO9DSj4KsqscSWCfFFvmQz3sZQYRnlrd/nlvOAjg4uWRG
BOjd/mzCQG/9oAWh/vfY8miakv5c1P1/jnsthm9n2SgBqGOh17Qg/n2leAhzZmYWEQhA+enChtU9
7FCexH2hgdxXIc+9GpkMNss3r6uqGG9Sdkvz4YZGKfiM5OtkmN23nVI+nwyHWGdMVnOYi9hQA6GF
CSUNemH5GFMVPYxD8stw2jtNBfse9JZ1T4YQp52dbQMmWatQjuOd1t5I3bKNdiAgiJfux510ywIe
F9ckhLM5WKVzYeXF7qUso63Z1vmpEsVtwhB+duJanLVkIIXL0IXvCNFk/nJQHdV/niYEGR6jEkUW
hogAXhQ/8nezvAwQsoRY7mcV/nJSTuO7yx1vB4k3xpUWTe8IDliPOtQybFB0xBm66Dw4niQ0fZUA
VphhEurdQ3w6J+Y1JlDuJR8DCoKKzT0MAHWjZwToVXR/9X4kNqbMMGl3NCa8opqODk2+tWgfWr3Q
N6NGJVuE2vg6UIxbTU1v0IQqxtcu2c0BSj90RzhkSDgRRizOsvBn79Ac4yGfd2N4C0Abu57EoeBL
S3W59QJF/lAGio8N5temGC7yazDU4Q1TYHiyetBnuaPZb41tYPhBe3KGG2W+wIHxISI0eyom5Q5x
rrcPvGRYCfLiInpZrtz3wkFhkhK/qySjwQxLowExb/Iq3GCTJcenVv455Paadq6Ls2flpbrqJ8hM
1dQ/Nag+Di32daRfnlfQ+zcSsNisrRFocM7fTVal9Sad4RKlVWlHJ1DVHEXHvFUhJzC+z4eXBeey
sTSmmETq0Eg3iI+yACXvjLTVX0Mdf3gc5xkZn0n9SodrOYxonTlDll/iIsxusa3YW1C56KnmXSSa
6U1zquxm0S2lDSEf/s/xIjftKySHv4dTFCeUS+tjkWTTCV3udFoeeWNEPkqboXUa81NQ/nu8T4zh
BLaojJUvypHEnxnhLwwNXzD/UNvk6Q+7I5A9Kl2SkJMk4MaR7AmvT15l1r8lEtKMW07NhXGwuYRY
6/48Um0xUFceKCksRt2hIQ0gDGnMGcqx0WMcoq3J2B9V+SXsGfhN5kfU+DAMV7FLJzb0OBaJCN0y
n1wSqdlJy1XiBJaHU2Jfgc7lDBf7kakHpU0B9Gny0lWiMZJ3ZXcCHN76DPUHqcxcCoLJbzqIa2bx
7p0Ekc8gJpQ08+Tz0BMegPGA7j5l8WNu51smdNohjsLh3KnlcF4eLZth3v1zTPSYNYPJ9FHiUxQi
vNY7s7b/Z2NkjXfOoF/QSs22VVcRppkV5xGcmR04D1FS4XMHR3jATvQ7mfeW40UOylGDyx8k3FrH
2LnDIb+ozuRt2jbFAFiJYM/M16FWTmdATev+mJKAxH1iZUBKfijK9vfCZBhM3mSjnjzSRMbnaszd
E06Dd6aC2KEM1vqfRL2lh8TS3yDZZGfLaqBw6CNfJ6875KjrK1VRD3UW71KB5JgS+lFgeTiWZvCq
zoue3jW0TSxdes+9LdaszmjAew3EoEhZaUjZVzOYoDBpVtZ1gc4jhl6khEF2iAga08KnqFaHQ65Q
6Uv0ce/oK0EUm59EGsHYrf7Vd8lTn7ggMIF6T1I5GBIfu1mqZ74X4MT1a+5yb8uvHj1uJD18FTu1
RpKDMWg72e4mxsP7MBmEZZHz7ifKcFVyKKl14Onr0dY1JHtfgnkgyQf3pgAvDi5MJDC9+qYPMOJG
vp4yQSjcw5jW0h/Ec18qw2WypWCmE/5Ka9EciH6SK3y8ctWEMGfgCKxacKGrxC0+vbryR1T4I9dT
Ejr5KorsZzUcnE0b9rsW5ISf6X2K3sY7RD13baXIonXIhHhMqT33NFHcwf2RWUKu1Tx/AAHYAL2S
JNDHSexLZkdQc4pxE8xZQgnYAc9NuCUG3mmsRkp8Wm8yrPEGCKy5XlxcZGJYK138yEpAIzqknLyg
+JrkJKjYJYSQtKT1XgOPi+1wXWnZo0Cn7LPh/2iRwDV0yi4cQ3tDbJz1o0hfXHWugaPivoACaO9D
2GISIibdwEXsEhx4FdqbK5vitaTryEwtT2nts4u58rFBG3+Jfnqxqx/QJq3ayDxgbHgaPDKq+n4T
V177mkiSO2l7rvMcUWTuqAP9YvVieUV4KIkpMXBg2RMFg6HQmSrXYbMPI8dGv8vUFVpbC7t+g3cZ
IzvxZDQWULhmlGbGQiB9crDJ5tBwa3IK11lvEmxbIHV1NPcxi9uzmlD97+rcbyqW9S4A9LaRL0Yo
qnWVDtBgU3oBdLzQstKKOGF/X49liRNCZscqMn86Ydqi8oKuTnyjwpqu2UFv0NP2FyXwwwAgLBzU
SyGC3ypNmpWg/U8O1rCRGlUdOKprjEvpJh6JQKqzVFsjlh5UAn5Tc0WzyS57ahY9qu9SIMNXzfG5
GYwayH65Mm25tpnMrnhrSMcBicgkuP9RR55CUGOyHyNDuSYGlTdrldprXB4jkG242K3LDTlW4FKZ
nZIgLw7vtespWwP54Gq5I7VGtzeahnaYi38bWYN45O+IvScxeva6rLrR72LWQ46LJiyRez2c6tto
w3stEoqDoXvQOo9sTjN6okxG79fciggpTIfJdFToQioleLPEbD5a5nfGkFztybZOisdIhWjvXBRz
vl+PLqVEERhYEPxAGMNmVAKfieAzy99rYI3QDPq2PbdqNR4DwrGlKFiB4zc+Y11Z4arxDlj6PnEJ
QtAZRpAsiByTmJV+JllCiKAttpnqdDvL1L4KmisXr+c/NBlqtE3J33xmZhuryLi8raTRA2RAKidn
0q4Tg/Etpg0YZCuvpZraKJm442cvbnQB18SebAoaEbdM4M3RauLZIYusirIhB3hoLd9tmOHVjT5h
mks+aRc2F6sa5NZU5sTOaHxpbKo6Rk4E4/Bk8LWYBZvjOc7FdB6SCHDN3/3lUTelik/oofLniV5B
v9wYSbVmVqH5RJgdIkBkB82Id7Im9wDtBxEUkhQ7hLfXgKHi7HoVg9KkHZXWxiLlmTuNEs4hRyyA
7naVDykEEYV2qB5qzyM65bJ14xVjPOmoJsUHvOV55hyCVKU9z71+M3IzgtRffTk5jdXByLYi9uYG
jY1YCeOCdLZu13tHEyjh4igoave7ksQO28DnV0GZrm3kjX5WBgpjQBBggh4RYfRzfSwFpiBqCEBB
IzZ1kRQg+er6wdMzww+C2vQVMGRr8DsPApETcgopr5M23eq4tlbhAHerUBTzrLtqh9yWMm8dHWTM
GKjaXvzO8L4j7gAbj8alToRlp3J90KdCmN7SKUPHvTOjZg+so7xkHfkoSqpi1EKWJXOu5Gom4ASO
Vt+CRF5Gztqns7Yjz2JQD27nl4z7E3VwpOky2014swil9BgiQwZflJGZ6Z5VrHxbu7XeJNpBtDWt
wAiIzKelg/CnVgPPvNvUFWuESm2qM8mO1VlXg29MU+gkjJC1WmQ+RwRX7GgloQDlbkpfz2YwYQxJ
kW8rzIMmREBNfgR/TsQ142eHHj1Xim/coyqhDzaArBAdKHVyhL7tJQXdfxTeR0mrcUuFgrcsw/pY
sVw6tkr5MwhyhzWJ19Dd8rzrZBW/Wq2/jBT271TrEXHOfJ3WMzQ/D4bso2msRxJQEgK5XT4aozYe
GdTqdRFo2T6Cgns3WLeFnv0QW+XdjGqIdYGu4CxHxlNqGfV2NbaOo8T0P+/ZdV/dmgGiL6SgFqA7
ZPFOkejCIwf1UkVojuPAR2tClkNZtKv08daKzLgsm7rujItSl+W61bx8g3XonydsWm30BOYTR7Pc
Bg6z3OXkvz+7PDIqCqmJMT38vz8aAdZAuF4Iv20tg8hcJON/XnR5LafTr5UNSGf54f/8Sq5+nRQ0
25dV+Csuin7DhGETtu30Cak9XekINN4aD1KRhMpItaJz14Pem48YHOONFpn5g97pzbadVOorIbAD
sBOzLEu+IIkfTirhJxlH8fm89rHjMt7l1HRGdRUU9PrwSVzRAzH50KL6FnEZNKYaHSsz9/j0s/w9
LyCjWWgQT3qVUMDqHBoG8Lii6WlUM6ozTW8dq1I94YLzbmWv6s80aVWEsrVyXHZLYr59HJDRbtmt
bAWyS42rDe3AsFdnwWeIefRs1/kv+vP9M1V4/dHKdyJ6HFM3e+7nTWmnv12pdLDr2ZOG2mwIyc62
jhXeK3CeuS1zSnzdb9hah9axIKRXYQYl+Cd4ZVpq5ewriAttw/xQ9ZW2eZBV7xxtjZIveWp3hdiu
DPbzBqBEtrIrmT8kF9i+he968bDTldS9RyG4japQuOUWWKQiwERTVnyFPTaENCm7neiYnHX1bs5G
DSv9o9dqwTqdy6ZvzGtWNtvMAThM5J5chXm5g/Gj5e3Blfani11wZTvhDydgTkliH3LGgPY0Wsmq
zHdcetY7OebrqHb3hh61tyxs+hcrRLDs0MRE3x/tMmfaT23qziQ63a9KzAN1z9Q/YNL7Wnnqg6nM
JFEdGbq4FGb+SKfolrf1bpgq1s3dPmkrP5HRVqSkwGjRqy2DD01jBqQJ5SCEtyYb+UpoF0RfNMyk
CKxqvCHA1La4eh8S0g/p8N6BK79Unniow8eJ4qkEb76eCOFtnRiYh5A3N8zuun5suZwB1f2Gonbg
4/tqmSDntVGvhMdYIomudMDFUAHKegNzwwO23a1aKsesJqV6etSKibS58uAEBKYMwA8H3GcjzfE0
QCkVdXeUI8wHKNU3fIiTflYA8nQo9vCepPlkr2SfnY2RpYF6iXMIVMIt94luf1aAXcJOfRJ9CcbL
wXThdvauSootaXBXkj0eKiqSXjZ9hA1Zdd95X7JasN4t45FY6r0d64jchc0lp7Gw0tbmgI7IaSDT
2vUq77xvdbogVz9Umf6C1Pi1jQnCxNyyFTniuTZ7Dy3zQeuGI+3tHyYD5rw4QeRzjuO5b1dti6bY
VNhqXUU+wEexiYAtvUfC0glhOpeKc7cd78HRlQO1lDn5gPqkBXvMO3TlKKgjD3Th7OaGz8MdynsB
49/rhyeSrR6YE+HNC5jKV1vy6x56hn5T3VGXxhvpTDgXsmMfly89c66gDjZkYpm/wCYfuciPZMFv
iEW4qQldqkisVJxPNKrj/E0wcUZc9dSRoLXCLcK4o3Gr6dWDm1IKkIr1UZm0Fsxu1aAVAxFYcXuh
XTlLnyPKZU6l/nAKWsbNXAyc3y+qQHKVcVmthGr+xPBcqe1nkRfoXgpEbzajD43ljTLHZQwNinym
uX1DdmUWy89R9Q65Fm8sZoB9jHt/FqmuBxu1FjObhDExteWxxGqbs24PM23HUEoiGJne+rixnPEA
ihr6T4r7JAyO7kc/2AeaAIo9PU5e/iXN4QcB7gdUcOsUJvEwmhcMi5uSFnjY0vqypvnD9D2r3SHf
3cYj1ANh0vepfSKo9/mIg7lX4SkPd9Whut5HlEwMbNztMzeRgVkPDN8POrTTWqqsWmMdYHE67d0u
+cICuCFo8+pInnVKC8EKhVcsTwznky8ie1O32Y3L/DtvGbgy2mlxRKsuuWRqfHf4ugAh8YfWvdWh
99YN5APELF8L8bBv1ZVl1IfB6M5tZR40TdkLPTk7LtlEgPnBRKydFC3Q2HwWdm6cNP1nqXxYKAX3
pcbYWHear+vktGvfja59VW7K2glv5ZRtUYg+WpasVs6I6bLrToCh3ulWILI0QoT70WWw1Wfm2Vtb
A2Yria3uNRT/sTK8Ty3eLh2tEUXjN4RHIRds8YUc/VDaXLRVjfbSoTduIIgOtuMsNMQEunKsH46O
UiMkor2Pp+fWFV8owzQ8KjAc+eib99EajzWWMOGJk/WNjYh8uv6qcWPC+ZVnEU4KrstBaVAenUUx
0FJQfLMRQGnT/m2sJjShYmeQ7IiP5sEizpxv6yw5SXb6EJOQg36A7OAw3Ob9dLUDM8ZKlvJBRMei
sc5qhRvBCblJgD2I2xWNjGfL49+QbmXvfkdTNIdwXSePyuvwu2CmBB5x3dSvyCraUxGGv/Qg2KbD
TH3UQnDgw9WCK0ceUzHYaCP4vjWUNroKyBBSGpPlq6toGPnzzXQtO1ThNioJ5MFncn9WPTAiXIEk
5bIQPGld/8mSBaGJ1pBZGgi/iZIHUyjH3mgPgyv2891GTYM3TWl8N8ca46g/RhPHkUPlzs5gcHJv
2dl0a0M9xQan1G+dhKrpPCPXuquD5m0r45Z21pdBBrzVAUto+MaWUYrvo34XWXBPbKYQaDQ2hgR3
5yH6n3R0TGYuP2IYkSWKOHz92UbHI61wt4MttqJwcAApUkzGp0nUt93X2Cml8ygouGgDyjsSPd/0
bCC2mtv7umgoXJnWw2D274gBqBZSOot0+Tia2ptVnFkEuyss3SHuk3xvEGK46iiKxDS7HZFeTdt6
QBixEUV/QriGfb1ZTx6VXl1QGCQB6yvZwVbY1cxsmVeVH4qbvt2BRhVrS9FYdiE/hPpj+tLkxuW6
2WeKv5Na2RV76o+6KH5PQfzggiNdschgJmDYL2aNzbkAeVNJs1458ByK+BqrdA071om18DY1AXp7
Iu/80UuIfcvcHcuUwPca/aoXJuBdK6XWmP4qIvmiOiAZjYhKDRMqnDRXNTZinBTTzrbVT7UMoYno
G9SG6xi7jMVkPKRbEaQrW9H9kPln826Ra2qhUDR6Cikp0mgIC2NXbTQt23Z9t8aQYAA8DtJyq4zq
Rg7RTsZy2yY0WzFGpU4IFSjdIh02s23Kyya80AQoxagjP5LZptXTbVonM67Gz01K4uNaRqj5NZrh
xCRL2u6p5dDxAKsic1TgDVKWYke1OiWzqTW5wcrSR/23iXrNx8K7M0y5rbJm3zrGRnY5nxRRD/oO
retWE8Eucr4K1k7gew42smjSlw56oZ4bY9pG8Qu/+5xK/uik26rKSK5XeGdkPI6C/zcZW2Fv7wLN
2DUUXRwKWrIft4OL2DZ2tmUitiFr37LZmTq3M+n6hhg3qRgOkK73Gc7djjJGnmj3lt+uGSahTgCe
45FEd9zrtbKXFvId+VxQyx25fQRo0ykKH8K0o81Pcacha4I7uDCcTZ+y4B3iPb2EjSpMBKPxJiyv
HV2QoE8OjQplbtIOwVxowDsQ4t5gmbfNXA8ZRY/eQkUDzgdIuzHkFYhn0vL4UNj9NtbjQ+lap94u
kYh1O81pfDMZt0psrwtYIlEBMZwv+EghqqZq4FQ3j+tgqED1O+oGe9N2RHthsVYm78yX0qEoDO6u
tDdDPezBZ2xrHUGFcHdCN/dK4ILNWZfWNGdwbEzbBoLwZDjJNc7lZgKUInQblbGzV1rIUonOvxiT
7XFVIJGiPI2hedqYKguwDMx7GDNXjzed7NF7qE8uxKz5eeEo/qMSC59cA6w5h0zB8JyNfqlklzRw
DizgdsJ28FZPz2Hrz1ZuzTipjbGfTbizaqrz57/HiZI9TUViskc/as1dWoqDCdQkbRDmkw8TeqbP
Av3YORkBEjFBeOvC0PcNKGDRCVYM8hSa+TntzJMo4/2Ms4W0/y1YW2l8eSN13LWWtbOzwWfOOE4b
GAJbR7qbVFH9OIyuklotdIeDkqh78g/9SjnkQLRU6ztNRz8tq62lWMeUJI4hdg9cv36v7qVSH+cs
iJR3xx2Y1rmr1Pg5zJqWrCVV1XsQve2nGHVJknuVQp5xN4fVxwA/u+BzM1Rtk0/KBgk6jimFyBCL
z9Srd7Nhgxr5ZJFOPbb4vOE40/2fN7go94rIaHR16GbnBK0ERN2hZNVF3lUU7uhxfczJPataKdUN
pBiH0E24Ww091EuDJM9F6kRQYICYOHEutTU+9rJ7p2mEw2bm7i0BB39SDjRru0A4GmWKzhlOEQI7
yre+39ctVf4Mtf/Cgm7o1JwmC51HW2YOuHQY7xGOKvwBBaVV8s9Z64713cSitoqDWjvWRjFdh+Kk
55/o9jCVCVjX3RikRyubvhYmJsV65eZGnvA1FQiCEs5+E2oAhzxSWOg0/ZcAipGEAyAp7xrNGRbJ
vFki3/GaYH2FI/4OPb9ivPfUswpg4Gx24WvVl8aLRVkbobLra3qYkBXyb9LGwnpedk2kjPNE8buR
gLXoMA1vmTY+W+ZU07aakyTt5kIrlMCW5V0oypqPYIB2zYTxJ0y89BwOdsp3CDJfRtmfFU+Xn804
Uo/w1T1uFy0VmTzaMdkctiAOR3/B0gCZjPYMUJsFoFkU8CtBOjABF3GxZvQhHUCDXrAQmB04JZT2
5+QsBEvccmBvzv/ZJS+RAv8aOKj/h+ojIzVFqxqkO5bgt1JhfYMbod1hRjQZKmjiB5Ts/7xWpgNg
zr0Keip2g6IZAuYObHAco8PuaMYzVGeAbMxmTTaJQgTGv5uib0csxdmQvmY9i3jR5Is5O30Kcxgy
Y7tf8jxNo8vmm52kWe3plCCC1l1nSsRkZQZP940jb4XKXf/PHzR2TMWj5hho468oL61rgvGyc7E2
zTWb6NCY43EB3S3xG3+5d03VYMGx5QAPwtEoPHRE26lZfdC9ur39eWOG2v1lOS8u8ctQg5WEmQwb
886qvrvoWbiHRhKcls0wVsGpcOLPIYaT3Wgz/Sien9WvKsW8q2UjPlk2jckwQe/luOxVs4CpLOyr
ied0vwCPF3JMia5zF8jws8n0yvDvf8gX0ai9V54juF/DC9cmVaEZlpqsnfhN9fJL//5Jf/bdVk1h
TA7hdnlm+ZsAoN6HHoHUABUFdfjIrCMspUvyfDNeMdT+6lyn3o+9MXdKVdTyBrzBS+epysZGjnhd
8GFVlT3WQ9Qdlj07NL+jqupx9DUDhkGj8uuZidWZ5kvNm7OP49E7d3b1M9fHYrfsLRtLa6raXx5i
Ka98VdTr1h2xBiSl8UqeOfGBg75zrbC7m/q9rwf96lm0WoERgQpUBxYUelnhtAxhyFPGX47ztx/U
AKvgQNlaG5PxFnU1ElT07cv7u7zTfDdZxeoIEXE3YOO19Xo7BmSu4Xc3URDNm94M6VE0iYXSCxkM
ruGg8aNKN8h3wrWwbKoeq4KOutTPEwJ3NM2Y02QrauH5NOd1A3iBeVVbTGdk/CjS8DktomelibYg
dvV9Ry18h/wW/2U5M33mwadOEV85HXU4VVW4UIkn2M+vjUKnOwReR+PHG/aUGOKXOmcMNtE+/cHn
pv/D1Xktt61sW/SLUIXUCK/MUaSCJdsvKEv2BtDIOXz9HWjuc3zrvLBIem9bIoHu1WvNOaaYa6w7
tIc6Ppw7U1G5syF/rerll48DtPSe/IyXb3o2YrLDWGOfMGzvy8IAHTgjGij7UMPdQF6WFZBV4XVA
C5c2sDlK+8r0xrra+vh7ceDTNxveohYjqkOpfugGOAK16dJYLtVV+Q2gr7ljQEQLH57d1FjDvtS6
oCVJiQUDH5V3KqL3ILI9hO/yxTD7U2fM0ym2Mi77Ks/Qz0v/FPTJLebAfhSL4ddaHoYq5JgtK3Ne
CTCnG1KLsJwulY2v57AKClzf48w/YiURNvX/ZucMmc20HzERlPSzucQoe/kaWU407g2/4/BGAjiS
Ovf8IGQ5Zkp8U91x5qhz+mr6ELw1nUMYpzGNiIlj2G8KXDn1zqGNsw8fgbK+8PAskzFsb8v03Yq8
JzpMtTPHV2zS1TXnIr822K7OSYs0pSn04krPxdrYNFRXmV9eqghcHjB3fb/o6C5lR9Z1a9JaQXLq
RtyqtlW39IjMMdriN/CxV5CUzqGGjqRTad5yxq++mk1noX9wFQPISxD8e7X9TzWBTyF9SN5kG4Ke
qmcSsLuRXz3jY9vruZ2fy6b0v3VeeXEM8udcjkihRcaC6Vr6oUUAuRl8YFG+AKZb96mF1tTx9rph
tOt8xKsK2l7/xLtx5+OS9N5QBmvJPYZwOIfNzbeb51AX3QnJFozexEYvt7zM2aKvJi0ylwpIL+/T
MLrH5SeW5Taa6ggxGvwDs7LpS1ryle0GtV3TagUzpwbQ+aYwC/dIZqj3iK6ylhCrjNoMRbSH1z1t
w1MClWcAdXGuc+bqHI+WzhZXSer98tziz9T4zV59H12aFoceXhatTRkdQSx2B9nwFZjIW5oAZbL6
FiOjZgizNKcm+WkMLXX88teFEhiiVUb9lauRYEjypk6mjtsDwUN6eXxZICvzUxWE8K2DYTcOySlM
vOAoVNIQAX8QVIFCrJxxmV3P/0GvqmeN3zIWZOBomv2w0huNjNg6yapT0VonlYWlHsplTBdm8Yfd
LVe2H/t7s29fCyRmOPdzGqCk/D3HWWCtRNa1hxzJV8BcBsZfPh1dnSmiKlfs1MeNyUgjpRhcK5qm
0Rs2I9Vp76auRFtWRK9G5SQYJoFUlq7zR+JSxNIGTguuabbUCIMTeCd7CMGETS9BaXxMYy1veklK
njeRsxBavqCHO5FFF/YHBbzyCtf4CYF19QSPtCLSx412ZUsnifTRU9eZqKtcEmWw9KJg9EzYP1EQ
v7Q2dSUzCvTbuOvm5ACUGPFrdlcPKhJrkSws16hvxl+pYaAlsPpuj/VzeqpSckrUIvxYUPXEB7CU
ohdR6+kIrE8zB2R1Qw32frmeB+FnZCD6eL7N4d+ADOCEf7QWx5TW6NbVXx4QIOYXt9f6+0DozV4t
DQ8OW+kgLENtYt2nLObXKeCGVGZh39V7ZKCbxyRkaOlVd4U9aJAvwTJalkGtJD/ScA56UydPRi1g
jMdYlkChOy++7QIpIPf+RLS98xIEiANY4+6EXdNo8qr0YKSZ+RRincJPC/QxnDpSK8PvFTfHaw9I
IvOTepemSP0F855tJ4FzJHRZNzMyvr0xJT9Gu+iOCi6eMJc+jOt88j/RhIWvej7ExHIWyA9hvkMa
C1dd1lrEcGuReQUU6JynAY3JQmlwB1qUiAfinZCaf1Xv+UAGr6NMrUMRiTdVvkU1NA4LONoAqOAg
WUbIApme1NdWxyladIe2IMf6oj5lSRM8OZCgn7DrLazUyDO/Z55OIOhSwoQgevRAkpZDi+qmU1bu
bFkjzrb7IdqKOW+wgDOg6Aly/c+bNR0ecx/3CQAQtXKJ5Z1aI9pYYOx4VpzfVjKkFBHSLEaCSFfS
Itw8Ku8JAdMYeMbZdd7UEqQeutjx12PFACyeDIBxEBOOrWO6p1ozIkJma5pxLo0UN6uRjuDZfKvF
F46edtvPizpjCViC6Kdf+yRZqzRdiLHJypoHeysWY9RR/TPqTzIoCMgZT52JLQu2nIeL1KqCkxEz
ehtLwpx8TX/Vy744m7G0725r/IliRgiHwQZzueKIcUdDjEN/vCo+G6UNOEYvaPaiNV8GYwz29oSg
XkVTwWnqjhw1HG8zZFJnfljYR/pCz6r4iAVWql708zaqxCnEF/czKbSO6deQP2c0PHbzRPyJvoRH
I89lKrEsX+0w1LsQbRCev6pDtgSfZ54Q8nh+CKs9SatNRgFE66lK37sR53BVFu7dFGjNzNHP2Sc7
B9gJPBYv2MCkjWC2iM94QRm2jBaO2ERvCIHjJ7U82GX0pb68qKb120Z2uKMQ9e9a8r1OCgafDsVw
m7ZnpvLvwGw4QYTVXZiafTeJpJ8BqSws04mWvEhVXNzyA+dmapwrgCEgAunDOUNOl6t/V5Q9Vxrn
yRxSPFwxdGw9eLOWTxu477rksnXi0Lg7c/kZctq8OLqf7qwI5S4XB8ScZV9TDwDa61XbyPgRbkSK
9jN5P91exRHB9NmZhXF3JU7ax/cz1gikM6cGIg3tSRgRrFetI/4kBohntmhHVTgRMcErqvL0vehw
DA3VPJMr1r/XTiDfDH3gP9fHtTlgI8hJJ8BNoj2H0Ve0/Kik8WWnSJZnHBD6kz2n2saIDDJsZ0pT
K4Or9CDeFjirjPBa9I1k3CG89zAZnlGwzC+RFJss9ONfLBpdob+qQzB5ch5dnkwnSxaNImqj6aej
GymNuTg/Nx2AastONq49pO+hTZpb8U51a/ywMFBhUmFSptUH30kEvXyPcHin/qZbfvE0A1484Aj7
sKrsw4r9TbcQIzUEmCspZ1JrQ2bqDRqAi9poyRNh97Sa53hZ29QChxuj3rZ0E9YEaRjXkOzlwziM
NL01M91klMIgPbMdqRSHxuAuIP892qAhP7HliQGjSP9zRodwMA1D3sC7ovQjOVS9yrs6OllYb1MY
BE+ebGmVCfc++q3LFhdg4S8C/TOLbNwfQ3Zp2tZ+bd/6dCS8Jqvyu1vKddJCqjFfxy4sQP9VxbXv
WYLV/9hkLlzXZVnMnAigg8lXUUWz/hRUxFunXo9GD/LDJjS1H5reQy0Jv0e6wRdu4MvJwPEQJhEH
R6cMjGPkOTm/LSh09WDkTOXyKQ1L0AIuqv0gec1yIV5QzzgvTZGBdRrBRuTL/oWi9RR4RAfC2Pkq
qjj+5vmJdy+lfUAUHX+TxrBUdZRobILM9iLxDp5zGZaLH+pV7pUWNFCvWauXwnDidVXSa/PtHPcL
oqOQeNb/t9LqGOExKo9HFbXn1/NnB9ortf6kUfdSdKiOxvLLXvjX1B0wdBimXPoZeg1HV6xhmLkP
5QTYmD4dfXyq5mjCRqaCoGbGQYT7HitiS5AWdnLDsLjbhSLSXnzuVlXvtGH9059866UBjLH1mbFt
1cvUzBu4p0z5ADr5+9jPPlLdu1dZNV25L8TbOPufckrqa5eU0XaCPL13ao8vDyfFeUItfLBb8jOC
PrROop/ekJRkTK05GeF9XTBCMQPwML008dhsnTDHLjP3xb7uv9VjWl7AF5zhydT7ZGkHTeKLJYG9
J8XxlIVa+hSjr+hHrX+qDf8gRGYc2L0Z+gma7yKO3gIpsucktb6LoQxQ8rrhUdfc6cOLmDt5TJ0D
c6rXKgYgsFvzQo8M3KrWH2xpmas5mFDDiYn/SR5qkxQO44BOP9oPQ08kxdz84Qf2njFQZvsqSopt
LJC8qgU8dE39kwmt21uoNDjAFTRvpQ66OzWz6sjiTJNxypLLjE1ob8kWtXJTAlg0zGJn0n87ZKZW
0J9uGtQiqGYBAscnFsMKUEQWnyiFRloGNylIC5U+tlTiezZOHVsf6I1xoy6FYu/Fzq1u0AEzdvlT
lP0hbdr+PicZQOOOeQrHKndda2l1NAfJZCe1nrooOlszNba6LgwHLLFKHgNyu61nQS4L7WyEztFL
GP2RjjT3hR7ke5MPD/8eeBoI1fE6M8U/TTEVBDbk9WFeQl3MfHq3Wyt9zsHE7AzoPOB37PMY9j21
G1VPaLI9BOAkuyBD3WLZz1bpJuihoNvFlv2LwqK+5HPdXNQzzZE9gwbdXLvknm8k0ah7f7GVI7rF
D63f+H9ngyqZTMNyHZXz/GS3F1v7gLK39ebSvKpC2HF7LHj0nc3l0GYtx1FvTORGBxew1t18/taY
lGePpcMWfKgh9DlmJ+GHRxdhlYcms7RM/6Malk5THTr8vfSTK+aNbevdBiqcdkDoEjh8JY3Q9sMI
F6IeZrkpY0BAo9SKnn5s452w8HSpX30AbbVO8LnuVgvcXIG/hwUSnhlmjap99Aj0weXpISF6GgCp
b3s9C9a5aEDTFB1Jl23UrQfONc1uMAdiE5fWjlW4xW7uhERJOcgzQRiS4zaTRTqjKIVZdsck6bfc
I3+6yf9SJHirATKW6RSSs0uGXvBeeORQhLor9zU2tBjU91YnjBnI4BidEZr8+xAvPSq65J95TtqC
Ce3tnuNXwYvQJ7AjqQ/ijB52zsBoIypUtqo25hBDv6EEhQ+L/pAMuBh90uKZgfTscKRpxZEDOhjE
vtpvx6z+jVS/v1mjgUa6sYN9F0J4F3WHtrqGXSA7ExoeAZXdZtCIRfEZRq3N3KpvKWgQBhlEwnr+
BQEq+5xZStlsvQLlQuxZDRUMC3bdFP0h7MZLq4kLIwTKbqt/CSv3rUY0Dh/Pu/T4L6MNx2OBnNM5
2NVXYrtAMonzWg2smgZy+BH1SsZZVncEHILeHEF6PEfDyJyu7p+p/T5Uz8DBd3uwh/7VQww08O3e
rdIbXhLizGbX198p4ptNmw6cWf0OBOnygFHWgzxIALfjWXs7lcaboDt1IqVtvNZ5cXBsv9hWM+YN
w4xfTWr2Y9XiQsWm1D7uAa4e1nbdctbqb7QSUoa9yfzzaBeYY/E9jXvq6DEfAfvOJByxbIKrdYb3
vIruJYPdk1kksCArLO+B1JlklDHewrk4Exrzq3cXwGWVLZPMLjjGogGaZdYvsm3je1hjflqOoCUh
pIeWDsNKG2rYtB524ErTmKI6HMQDLYxP9BuMZ6PVea+sr76DjRnW3FoVen3htUcHyn891uIVby+K
zZjYuS6fdmbdfPo5+QE19oumJwJWAq5ggFoO18byaA+5tjhA62TckNVbZiPBTyCWnxGVj2EwIvHD
4oPD5p+UrXY1zbN1muLRegqldbfbuDklhvS2lc3JAMYb4lw+h/tcdRdaxda3KtCcJ5k+ozjuVsQq
avd0pl9TawhxjRIrT15OYBGJLX9yiBb2HPGtNby5x/qRvxqZmWwit4+/Jy6HbICB3slrcfpOIEAj
tyzWj2ZSlKEFFx7NKrMmFDwgWvWgpzI8+j7z7KjvFhcHrox5ML4YrmZvhqYV1y4U3j6s8uFIfNq2
TQhTj/QovwPFQSoS45puDVzTNvtqgGrPM4qfZp7FL49/EyHeVi98OKjwfc8RrIkb9XfybUElmkV+
VZUygUbgIsc82fTpJh4RL2g6Vk51uinyut1qlu4xvZlcAg801HgcyzbqZdPZt6RLfjsZoE7P1Zxr
OzftM1LKf/xjtdH6JfWGceC7qcjfEIqwN9gfgKVBISxPQEETODFf2sTSrkZh+TPyCMZCbeRAnuPE
GH66y5lc3Q5hVqXwF5bGnFXk2CwS3/2WZ/pP7LDOb/QvUKKE9+ZOjdghm5yeHqdJST+7BoMNU9Id
VpmA3YdcoTM/5lwn+BtkxUuWjscupDoTwfBdXZ1GlDBlIrJ9r9bspG1qStupfLxUmYFhCR6bNGAY
9hh2+HTeLBls7Q6TeuINH/ydkmThmn4/6+UpiuUvsinaNWEXxi5azub6kodM4d+uhC+KPbzNuXmy
7ZgzNekIfh5da86kt8qK6aA5429ZmuKMNDR6TfxyOLGV05zRXuIuqr9ghxFUNNRfE08GMo/XTQzg
JC/JYIfuy9jTaXe+Q1JTPs4rS7TWNwa36OUcnfe0dgTcNGyMjnMZkizVrhAtJ78Z3/3aG2bjbNj0
J9QzPkJSW+L8s2IVoAOCIuTvzHhI8hILFgQgvRLjZhIZlv+aVJQoVGi/6D4JrWDUAlK+TlBi5QkO
2aUFp7pvckSVs2rsecT2QhZvCRsCpmnjHDQwr+ep1XMw94Lm80TnvNDs1w6M7rbGjorIVatoeA0v
4XKDlKJqGXSk9UFOJRZLg+AeEoutsx2M2WHCLgBJndmsw/Fd3ZplWeeLVoWUJV30F5hR8MjYgodL
CRmcGM5zY5lY13Tj/PfqUoMSMglvdenFoCKLgMXJTrnMYY2v8YHFm7gsCZqN5fhncFh51OmZWpE8
yqqo9l1i5DsirZxN5L8C1LK+4jcES+K3h1kqJsVAmNLZe4mwXx34HmezbOFGLydiKMTFDhW5j8cN
Mzd2DaSqagYHjuloyPIP1s/6TdeNNbMk71m9YruZgTYAx1Mv54a2HgArfYsIrge+TfMHGFHzjHVE
HIRDWzoUsid7xyYCPPY7CyAV6bf/3dvUM2bs2AHUgjgSMq46U6pHRUXZXrqhfLyl3k8QUa3brieP
wdHc898HJylRyDfVB2V1xC/MK/WHnf5LzD9U4aLnIXh0X5M4hezgpE6o+KPjc40SVB1VQeLhkaVO
35hQmC95kFW7pE/y17LoacZzIdhHy4j7tRp5/X2Ik2aTRoD/hU69BoV31elm/J3stn7X6JjSk9a0
b2NjCvwL8RdeP+NArQ0qyrL2QeuRuathMORksnzXQJsj2B6RuY0c/ZaAc/zQB685AlDcINee0E2T
cDe3Y32X0dje+vj+9x319jxglSpGNsZugkNgxczRaoMjBxMRRM2WsA/O0Ok7u/QJ50ObtUlECyLC
RRBg4ePZwPmB8lhIiHLdQPai8cwsteFnodyul2e1W2U35zXJbfdKEjE2vsLc5BiPUbygPKZJZl8j
DbiNdJz5Z+FQH4eiCU6WFhjQk9ELKIUEeTMJW0KaVfRv3LY6GJy8iQt062cc0vluzEK54VJDxCLD
dj+nHn2RLqRuiAKwSstlXReRvXEix9rRJRSvjc01U9nhp/9N3So2USTGjkU8RKfeR09anhXPnijX
hYCIrnbM1mPCW7jg5YgZwZc5yKs2+O2zoRXVO6v9BKdzNTZ0AmxhiddS0M0D0gPky9FJgTWLsWR8
2HsXMyHujqOQd/n7Mi6hxxIXYKxhLxGqo27xlqyao1IdVPzWJxhST6DM6ksjx/KCyH8eyDeXICQL
4mFongx86VGUGvRTiVtUBzfXH/tfbqFTyrf+02h1OMOXxaZbFp/OQQ3bNyXjs8ABuVo5eFVF4TLC
FPIFDxcE0bZAs84rpwrAeYZntVQ16q9YHlJagHjZ4EyqP5iYnGCe1aM/o8XyRG+h3bRFLvlrlw0x
xxTJqs2d3nsBhneRYx/z2nfP7DJmJ9i26sJ6gQlMI0jO6MFr4rIJT93nztxdEkHTJ3WZzs10rSgt
GFgaPcf8punkU8HsEncn3mDYQJRdgCaimxkQO0xjDgo2us+/bfA0nn8U7Y/K5hNUeZn6VP5EpTSe
Uynaa9AFtOESpGQ0B8jWqnUKial9DyNaSWH/JMcie9NNHSFEDKmc0x7cf2Hc4liXLxVKET+bnjs5
pQfCnxh/xyaqNo5d18Jt5MkInWrrh415s83+IxokjpesL69dlrw6rjWjAXyRyyCHPmJ1y2+Io31+
ZXoAKLzPD83UUiYVcK+JnPvRmoi5REvmU6RWUWFVv1wc73VkOnRnCZcdJfJ4y2xwmpfFt6WdWLjh
+MZ4sF9PjfGJQgS9iFqoRiRCI6J1Ypu4d6Nr1b1SX8FqnO2j7IM/yRTEjxNmQJgOEDtU+SGbi1J8
hRL1MYQd+zq3PeC3hHGCNnmYyNA/5Q7yBa+V8d6eq5AfxX79t+BibpY1C6Jj+c/YbttdXjM9B8E5
Xh8Lfm64yfMo5/JoFjRkgrRIj/bCMFA96xKT9TrLk3it3jOXX3maGXsOhvB2qoOvkQe9jrSJGroy
aOizxNato+9l3T3C6NTBk1o/wzZValtfRxw3oPd/MUKaEuBYIHa4oN0rM/tMCw1CfkezK0An2i9R
gfMcQjPM4nZrL6emuYnMs3qWph2x2HGubyqmK5eetkVstYfWcLgLDBEbhx5pdJ6Wt2CZz6geC/+l
xxReEkoFDTRgVm4mT1lRvqrrzgTMvgrDoVulS/QXB8sDd8LACYtXQdQR7VECQVUikDDwin0Sz++6
WxdPutXg7ilIxm7dJAVHljDQMBhbSDCwq0DpWVzsmOpZaeEXDix/T3KIg7u0tA9erlM19uKpqNz5
BU0CiMfpCtk4XsNJKT9q/P27wM4QywcZ4AQ3nwjkQ66hHmLHMKDbzdbm73sRTmTXnjZqSkGsussS
q8/w5I1AJzU+ZcDUzBodjqCWBLHFEvs3f6Be+gFNEmoipeDzIRezDuDh6MUJRyfsoeXBY5T0eKZe
Olb2A4SCv//7fhA5yVrOWrqfWkzsOJaDPdXdiVo8ONkApc5wnzkFkE5wNfq0XE8i+ak3Xvuk7qzl
lSAw7+xa3WPqNC1KLKf0WfE1ALbaGCVw4efwih0qPECDfGsnkUebIEKwPONOiXt0+Q6Dsgtjmuqs
lu2GiJm1AYoQL8yyBvbm8I1bqjyEDFGRXvIv7gds9jslPGwq7vQ9qJdqW+V2/Twap4ZwZSKSyWwK
EqbPYZMgQHTDmzsSMcL3GU9p944poDx7uXdQpw/Xe7VlXxK/J16hDltn4abh3Wm76ILk2V6Vpd1D
Ewok/rXAeiothAdN3cGoSZLfvQShDOBGwICF8byMQeIQiwrwjuHY0VY/lwb+1wi2+WoS1XBQiezq
IS9849TTTs+88UUtI4BoXiSa5xhe59WrAiZ/oZVAboiLcOeqtM7ai4kQMlGzlpxeSDIP2rc48eOL
KlrDCYyC9I21SkbXfHwwJdfFhCL1Wlr9PoxKD4zzNTRr/03lQtmJ/k+33MgtSSnHoO4Ra9t5e5CO
neyFGXsvrTvYyXW2KWXHsSyvpq2VYC4M9+dYhh9Qn2/qItZa/4ZkKFmNwzWIkum7l+fmUc6YQIfQ
1X/wU72j3/ldxx4Od9Ix/0oCH1eJdAb8FzbRahGN5C6evk9x+kd9lU5V0FdN7eagx4Fz04Sewvyr
vBPob7GmcTCdmcHgRtyAoCie86JeOEQGXsqhIwqNuobIjurTDOb8Vz+80R00PjHJc3hOnIQekZyf
RBYBoeU49kS2SnBQ95ZuYR3wGpKw1EuxVO6QxZ6nwAQiQyLKI7F3zEjgJL0YVF7Kll1ptbuPYImv
IGSxY6bl7+VJA2LizmoSr9wuqQ7NSG4A2UIzDjyi94o4PjZ6qP3xvjxboncZtD/LewLlzcqxRfyK
lvmQsEc824A0WfTLJdaAlIag5gZUX2VnEdMgbfsfKrwcXMufEEzQKr8HEb3xdRqPlCSgDTaFE32N
biZ+BHnOHgciAHJGv3/EhzUiu1WOgXu55ZP2SJ1+yrxkF1cJPBgLR5URseYPXJngjDFEacPVDBYJ
UjjAEmRSc0LHFwP1GGnYZBFKeq0QJzm43an0K9xLgGV8kx+yEvIU5VX1HpgtIgW8pMxCiLTmvruJ
MggYi1t/WBe6Q1y4WLyWMWBqGi6W8IjbyZZHTlLeE2Y6fSO0JH/pcTGShPxvN0P1NUoIRlsD/BBf
v1YfZ3t41sj86R6nGYhOVSr1n4FpabdGs26akfhb06uZyXEyS4up/1VmU27SD2nzX0MmlswfXRQv
rA/mowp3gUZcDEeQIRf8Dkv5HuJMOUUWPUJKsPYZGWK+3PzzLzKS8lVmM3qL4+CfCBPzazAuMwqH
LVnJeDhXKIH0jA/uqmsjFryG7LMJtR8tb+uj8PxpOziw6uZFR029jAeE3ccWxZpkCectoOt9fxyX
7F5Od485c4gEarJX8Emd/RwymvUiy9qSCZbDAw4QHBUwFlsDu2xYMkLSDNO/dfNa+hytKtaw1eD1
00ffhuUe0ire+HY012obIlH13w3p7yblIiPTo+aqVbRotS4adoYGO2xleqF/fizhMIbihzAYnjC+
uQmMflKF12mMyYoLSZZR7QoAYu7Vs7CSLM0LNTVDDPrTT0qxf6iMnaw4+hoQYCMCy8IEMNk7cRyh
WbB/91PXnjISTlc+YLyScQx5I3YsdkFBUUPTurvDHcJqyqDs6XE5gzCI93OCsimXnnivB7R2rh5N
B3XoyVj1V0WHTTsnRaMgjfYdB0ayjuLEek40cnKQ4JIQRC6WsVQcVQvMzUHtTUo0FV0DxWmTV9JY
S6/pjhwbnJXv6RCzcx9LZ/j8OCbwI5GvR8f/jr4lvEe/1Moq66QkwJv5rYvC5D7MUbBJF7JZn83u
CfkaC5+GUsDp8aPVStFVZcCdZ1JbV7pPy951RPOCj9S7BSRuWGimeps2H2PQmXTbkhmBB2AEhpK0
vpGCcI847cKPcEk2yYYFP+WCjkPiRcdJfR0Yne19QUjJQwreV/1W04t2V8+N/iKXX5e5dlajT2YO
mrgXs9pUHs5T7Bln0VbJRYeABbA1OAjD+mrnqMKSN+LtpgPQX/SIM9qLFyX3MjZItC8jTLEk5Vhl
4V3k1KXXIG51zuBJ+TMmMSP1crJIo+Gn+jUXI/+NBJ1d0lbT+vHdMg6xyxmZddTTCl7aV+3E2dsr
SasIYu+739rZd6nnB9cmL6oKOn3z+IQe6m/bT8GPeRpGRbtD5qfRixqVLsfM67UaJpnLREk9+5+X
fstPTmDpTwCRoH48IbFVmFa+VTO8NCI/ybXpVv1VSGtLSC5Zk8ewH6rryLGRPD+zAt7haVwGfKda
HImb6RDrvBT8TkIcWe9PWF3yoNxmQDc2wsB97S4Ppew+mqrCHm4Rbo1fIT8xpFnTRsQngI/jUaL9
z4Y8loAqtl2r1zvXSLt9n8fi+PhEHrvE2FBLLJ8jtcJzJ+r0jBf9qmlj8hZO8Quw6+ljGMqvjGmw
H/WvxTKSqIZgcecSNmNjwVPyILDq7j2Y8S9DqiEteJEMhXYQYiRNfyiBx1/3B1PsZF8Rx5bLrn5U
i/Pi0BosB+GQdVeSYh35CfweTDiDn3brchY2WuMXdQCWfnVwBewM2BO3BMz9zW6Fv86JMGAMUT2b
gZQX8veIRY7LgjgagA2NjUVFlX2GRWItwHuAUcobo5kYkkuv/jSTqgCD2jGZs/1mU8zJTDHWuVxe
moeyoj4Oc5rte4GDy/XAEKcmMuNlAGU6CEwdi+pVFpaG6w2IDmhiwsEK+wVKcvs0dfQGGmq3nIg4
mWQYhfUEyO6y/j9a9WXobYXeU78R2neZRENmRPlLK4PsJbB1cRkWNvnAPPff3llcMwTqyhkEShUT
gcvatVYabTsL3D3rknUcR7622c3FK7YOf5Ol1rBba95IhvMosi9JNnYNurQtGv3JwlEOUi6kY6bV
VbtRfUnYBduAXYlhNaLvlWpM9vPVQx2QXOkyopqqfHT6Q8rxfVF+Mohb0ynf5j37r1GVL0VlmdfK
SX8Qa1P+YI6GosdB/dc06EeTlOLV9doXjr/6T3++onVfZFuAb9U+6siueWGRS9Lhqwjw7YZ5V35k
Y8NdbeT+IcmN4PxYuRAsfo+T+e5olF60O8BKmdq57WBKAz9AmTZm+5FC0zlZA9khnFOVjafvMeOM
k5mt+4QVfNdYTNjtQjeJTMUzwOD2H1frrr5op2cSRwn1m6Jv0TAZJ/TtyTXXFt+HUYPaXFrsVe/Y
nC/GH3Y+4j/3C9pwGbrl1QzRHH2aAJntJM12wBK1dpabWnPGaT/TXcE0zcukyS6AkXGhg6e5jBjm
1zazSgbLTCMdUJt3PYAgQGQ3f2eS5/du2VO/u/VMLKrrwbipCMrs5viLGSUAkf++BarpPMDXROVW
Z+SDBAP9q4rIVHK3jo/zRwRJSPZMgVMXyrKaKcgZDQKTttymtV72PoI4BsANBJIczB7Gv1KrvUsT
xf/4LPBvc0CmWg2OuEDt/lYk6YmSITypu18OCzWkJ1LAqN23Bm3x6XGDIOpBac+xCwzgaS5S9001
RGBSEMwWvw4Ra6VBsguRdg3dc6HDwB/jYT+3dnzXXD24PabWoy3FQVkkZmo+IIa2TRCPzlwy18Od
o9Xy0R7wlh7B/zQKOIY8P/qVkeV6R2QIN3segmf1wH/v7itCoMAMD9jT1Fyt57pfKUsf9068ygDf
nPzsHzVIbnq25xp7eNVzvQx5ewICz3RpHOotKeocTWPjNdKL5OBJmcMdbSbwpNNRlRs2ngQ4uygx
A0lMTu6zDuQcs1OqKPByQ/3YklVLXz1wpVXkR1MUqnJDkHLGTcmk7dHZHrXh3odQu7Aki2ExIuio
1HHoj1tlu1v3HP0Yv3SfhEO/6yQ+z3bSX9Ixa8gfHfaQFVcP6Y+TsxP3ePSnkhBMKAbvTOnwOi1j
Q7xqFkCygsnOMk8MZ7ddNTqeL1xg3/PI6a9DhexWK0gdthuNEgSwNsCBcRqRjcfRVl++M/XQJNSa
9NIh4yzXe6BZ8R04bUQnjKkVgCjGToElV+ly8jR6rbxowZElyj1hBHVP6pl68I3x35eGr8EkX/5U
vVcWBPq6ZeNv8jpKsbzDsD49elVuD9rX1nNSspYbCxkZ5u4cTzPxnM5JltF5Lm38HgPzTtki2LEm
19g3hichZ6OwesyARJYirXcNKDtS/8J7+DgkaGlaPeVpe1FrW+puEMORnGKSjJq3lH99AH0wTtAt
P562kkNFC2tm00faQXSAhP4+QKfhgK5jTbGyvmJ7cfEnchIZLe8nPH6Wg9CIfyIw6Y5NmxLtGwhj
A1dnLPa5exTmm2/20yerowwlOwEdOY5cBilxvp7sCreVV5dkkg3F6/RpDRunGX+FbK0Hpaj4O9aa
XaQhsY/cP2gBN+s+9zVarf6jIVJjRrf20lB2vtZRRsCs9A+P+tMhZwjTfE+euGv/H1fntdxG0jXb
J+qI9uYWHgRAT1HkTYckaqq9909/VlXr+xlxLgYBQJoZEmizTeZKcbPK9qUU3NNT6cnLATCsDQZB
R7gOpIg2EJ62r3u4G6PZPzXmiD9Op6MJShSxIcPCzTJYybECZq9WsoPNN9KnpHYtZcJolpn1fjFN
cYltzFvq2SRfzoxTT1FgndT7eP9D4jq5+ZNRbhlHlFIjQxDoL1VptldVwpc5M2y3aHdrbZuUS02o
DsZ4/g0PD17wP0uwHG8b+VnLh33l5ylSTuZpStRd2CwckgV7H98OtTt0VjAkaJyT0v1cz44swE5K
ToI6udRpltgWGc5ZzKqEj/xEkc5wm0nOtkhH60qFfMtjt2FLOjGJI8fPubnJTwMJB+ZttMMCHqwP
IPq7BzNBQWahM5zjufmLuWE+KJMtVgfADrJ4GKwy2ar9exU7wUNMngfLbDPd6pXzAmE+xlGL1lQl
mXTQdq7kzN8z4+oFwBuw24hTtZNO27xPB+RBJjngmPboQZgkkiMHrknN7Fw/+43dqjrb7EGOxDux
Q1WbltYjuNAKp82UjfNPrsnvgc9GM9MWsuAyUmz0IXd3ixfxWxtSHbXeB9BPv6hSU9128IZSdFOQ
uBbJu2rDqPaN4ewMhGs0I2t1WOhuYzRPVWz+wEientulNs/jhGFNiLZ4UCMZhGI11ft8s8DJfVo2
Kiut8KOXgS3iIWmcAQSC1HbkE0ZXrx1e8wAwfGDTBQ5t/Sgcoir5btpb6Eck5KQ1DKXUK/cogtqt
ow0lEeaAOQmERaCH5QSqXu9P88+EfE75zWy4PLMq7H2CM9uIcE9jOLfZMH8KM/oTJEF+tYp0HRt/
T4adbmCo5oY1Uax4tmi4F9jfrwjDTvU0RDcYVsj+2eBum6mo3oF4Aq7E9XOcPEi9OKJQdek2PhD4
TH67kKaeJtzvS/8stLp6TO0JPnaBJz9ougW1D36rf+0vg4CDphvDcXHQwFF9sBn0m02RJ91rkZs7
IzGqO3we+WOZ0Z6vNdycL3yJrDYLK6iP7mxXu7BNf5UE3sIB1PJH27X41uKOQtHXyBduqcY90ALP
DjwJChJGFepEspOy3k1WQUwaBojXLm8JSGcxA8aDEYaox6/aAgehZoGV7v6sE7ogFAJLcUA3uNWg
F1xbAxmvMPvh4LgoPdTLsjNsxFDJposp7dVSdslK70nm0as+HJ0PZknTuFf3+SWF48zSFN0CnbtB
UEQmdbJdlE87rroQx5COEB4xHLq6h+RQOyRStyK52lLPl9ttfzIWVno7Q+yUqG6snR6/QGld23lC
GCCH47FZEQVUfGqBVp5qedWBMejdlBA4kpcjrYeBiL/zl3o/uMIbamDcoht0sQxI1z+9QLYtfOfO
ylEmqQ+UJLEWj3JzspHj/KuwZ/FiCtDYUYafs45m7TbHHUKkjrTQm+dNHlymls4B3v6+Ilntqvbn
ap1el3O39eg1wGz6CNV8oNNIGYezWdkYEJ3MAdNlgOSSP7paD6oraeq173rhvbpR3F71vI9YbpQY
zYOpO5SuOz2Xs16RKyaqj8mx/j1b35vs6BCZpgNod5kvBUWVlwQ4zBCMsFH65KQXO6CX3mWcEM8I
XfxcC7upLFqZ/TbtIm4VV7IQhn0csX9o5VrCJ6PlmHCx206QP5m2SW1bGeTWVk0s/EEsFDWRQIUX
vpMTlb0NaPI9O/d/4loBwOKAQR6b1ro5pP5tjDoXL1IODU2u+gXPJ3pgTaL/EPiG0UKaSByn+tVP
EzzqFVAYBoyXLmBNByh7E5aEewVSYDBETXjH93fUGNLfNIYQgDE6EC0VosX/e6hi/99LgT7ngOTB
3OnMlQlRIxJp8GDgqRuK0YfTnoFhsQ2wn+3rFFIWfvPFO3kCraQyzPiAOLkIeOB2G/cZv2yT6y9q
b5EITPeoR3a9ARlWZibe2rL39B0zbhlGbmP0svroZTFFsFlN8a2JhnKaGa4lFoDa3H9B+DsydY0p
qPIAW+PYeP0NavnkJdZRy0hdy4pBrgJg+B1rPELb2Ujap7EOgpXbUTbNC4Z7wtaqmiZbMgfoPdLn
fEJshMQhWEawnIy21EMrzcOz6WIXkG5c5rU1btxO7NfREDXsHVhzCuEpcXCsWMhs1UvfaefTDytG
qank6kjSNrUNqmPtJbxobI4+bSvf0lhe6r74DGr3pm7BwxD8RjzunDvaIqyd6YHPFV3hFI2oDYg5
UoWRqofUMy/nvj5O/rCx2m7TmR8+k/3PgFHWftZ659zrOXkuMWhBEleaAycNs54ACNuCzxHBLsST
eXxXN1x1IHuRl+/JkIk3KSGS7DRN+1fl05Qmy9NomRe6jfy1mhfv6nj5H7fpohs78Whf+w7MSKsb
AEBnW1ZHgpDIgYtSKVE2IWG0DQoph0WyPM+Lqv2taT4jK/mq8WsU8VnSH3pQntj5QxoX6R7nWrYv
K+eslA/sS+IfFsOqrdDgdrc+uko6iMtCQsw6Gcp4hd3WhOV3WmEhTABdsjtI8/Ebkljk2DV1ff++
6/+qGaF6KB1xS0hcQ1NY5edSj6tLMiwNiIzhlyoaA9dqL9Xo/Ak5CbdrCcr1lyU1zpQtgczuPeP/
PcmI0kcqSrAVnGDq2feDiV2cZCSsTVoxW48d9LAtmYD+IZbC4NZgYY8Dd2LY9b+y0lk6881a6IKn
/8awmJ80uDGn2NdJXWqLd30YYIfSH18tBwDMkhvlpYu9t7EZzLssJ7o9NOlukP5+YDqiy9SNryhi
Ih63rCksgsjOHtHxz4JoN82Fzol9mxSOOmYEB4RhI9KFL0RuW4TOCFa5dlwPxBrbAv15mMvy0Q/s
rXqVM2m6hoZZndR1xy0Yg9s1QCV8yfd84MelrsyzGkJNVmNccU2hYpLcgP5uPTYMNG7KLloTsLDr
ZiZQ08ypvB+CPtsJ38E4Gkc1Gcxa9UG4g70LuDOeh5xIYhFg3lnvM6jhf3z3+kT8lPUmtuuvAanZ
sbEwpOWm+FtLZ6t6iJJJv1MLSKz2SJMgaCaN9jZlQ3ToTWCwnTPtR6P1n3REwUxFquyfcLnUtY0W
uMFHZceMeuIq/Bg9/WyULTi8Nr420OLf+unXur3TESGUi9v91wIf1wPG1lpVaTcieZArG7P70MY/
VCEHaTw6eWQyberRDXDsp6fGRrBaM7qCYQHLLc+3anLH1ZMBlQzVpkcPRq7NPRC65yIXoBQS7mJ5
n+31EQ2lJJg4sstQJJVlghu42GAPuhStobBTJAnqbKv9vW0EH3E6VnB6R2M/Tc10HNGe3USYBzei
ptlUgnvyarPGcNOIS4YQhKYcPYow8/Gs3BpcNMk4sRg8WJQgwZj/bMbKevPq6qwJ032PPe8qQsv5
ws58LdqeXCbT2w0iaXZT/g51emfjI7vp8meKPBArTuqzdJIvU32QmqedWkoGXYeUD3vl1deWDu5E
Np+Zvzu1W741Fhu+duwfTRLJ8I25/jqU6VJUR7HBVA3ZKhQdtAvqQU3H1ZKKmfA+ivQzsVwVKHED
jIAWVMe1h3BNjrSYdPVTbZoW6jdpy6bl2SiTK/EWJlEqfLJ5hDD+32KCsQX+ubR4HOyg2UcOWZvr
IV+WyxHlKBwfKUKLHau4dxv20nNAzKIc/3IP5tctMS2NzQMEQVA6xMHdZ3rVnTypKM4vwvLgK0th
sZtq3EFjjDKhVIc4ZMuTWjIz0c5G39wDI6XkbEz0t0PN/maxILBGAZA7EpbqgXYYusEEoNg2G/dq
NN2dwfjppOTK3+rltNaZy/h2zE3SSgSfdejv1o9GG0dE1l5Cpnw09peg6ozDWga5M5gUtlLZqXRk
QNI0F7jogk57oZRpt2pOvu5ySc4mjY8hC7picTEnw35QD7Uzo/g2YLarlwPertx1q+usSCRUeeRp
JN57uFTYnTvEo6fCfqx00z5+DyTUswqL3MaY0ZSpSa/aGeh0QPXE/0/JMSd6m/1a8Wmunmy//16W
wroIvfysjpUo5UdvDSJgGjA6bYjs27bS9LXW3F0XU2O23OSh3TEc15nEvatnaTc0eAoJMBqlIXzW
DZSOnmU9qgdrANWaFWHo/IyNTOy0zM3YHlbv+NRB3dhGEl2HuIuuY2r/l4HEMnZ9pjcXHV/DNqDe
eiLD0npVaw+/Rp/DpeRS+1l5KJ3CvCSdjGhgHseoxHx3oqh7S9OYlmWKzde0nV57qUFkDDXsUzHS
xhBCH219DRhf2Yr64tdR4G/z1IdA7iO8NSrxLP3g96z/8tekeC5a0OuFGQ4/Rwul6Ax5a32m3mNS
O2xG+d76TE93owG+GLZrQnrsdd2iImolapMJGU10EtKGmAPB93F4awbH3pBbRoa5JvprO/mvLaSf
c2dGBqTx/zlt1TOHoFbKSoCyJulLIuqHl5Zw1EcnrtdXrlXUWzqleUbmwr0O8UcKnlRNDpsW2/hs
IsFRLVDdcd6wQgl36ji155KyU/6da2lMhZYhU9fug6QGh9mhEEI4/lfvvOJHi6qaHqmf2YbOf42i
hrslLeR9CJOjW6js6wHjIzyPhFHQUu2qdHlfAvTsCOSqZz1CHhElxJR6TDvYuqKUZissDs2Eus2z
BPszeYnwWuuzU4cHd31wcQuk4k3ciRYnAlVbQwqB1bIQVBLARCBYUvfx1rKLuwJ0P2TepcxPGO+w
0nILtgHknC07d70Vi4LliyhIy/zZjU7F7lzSuSFR8hdnyhkuSSfTn6y79WMRPZsCKuD5kNewCY2u
Ng+LsGt/kzi2c99Uf/ADxWxi2vixks/agGAJN984wjAPaoUzA4nZSB3c1TJCa9clCC7+q5sB+aNT
E58qG1v0joTRKKmUscC6TrzhmOXkx7YxSP5vqlyjTR5+C5yG5G2y9RDnQeYMN3OSXgpkqwyOe36q
dvnN3pWJUhNNP1OiEaIpOa9XgJXMYOIgp6iFemZg8z7EPQBMtnxv3MLmXVl12v0wGc4x9fw9t0nJ
20Ipqx7yBL9IC8f9bDc/25KOz5bDLl+45AerFpE6h84kqgjhLudPyeFriCTcZrOf78z/2zREaVRu
lzTyjlVtYoytHRtydz2xuenfIsv40BJvenRH94tr2IY/nl5oC1nORYTCtES3CE1ML7pY7DvCKZ4r
5haXwRue1DK2lnlS6llaH9kN4IzCbj74OiK/SLuoXXU8O9E2Ia1onWaQw3oqk9GBhwKMaSxaCo5x
gaee1lDD2BlLdZZp9d1NvQrIFkQbLVVMmD6t7RgUBWwwj/JVdnxF5xNeIeYDe9nHcfaqj9gWLtlJ
BCc5NtdJpXkWxgATiZi5NE9JL1HLFt8Lgqtp+VdgMOWnq9tk8wjQ07VtgltnvnkWEo7p6s276WKj
XimLifapJnctM32wVtpWFdrm7CSPZc+8Yezviz5qvyqzvddZsP00fAS6frJVm8pKT6tTzVaP+yzz
4Ckxpl0o1fqJF9sbo7ButSUYzdh2UgGiNdsHK/dPk+/Q8onka1WegOGCOZC0d6vcPqj/9KRv3k/N
Oda06PrNWgOLM145hYJjsEwv1Lkt0XyEqpdOyXKpNfDZmUJQnEKqmQ2PvHHe+n4/Na9zHNQHhkXT
3jGJuNUYm+98JJRfVaenZza848lIsvdSLO5zTNLQ3uwzpF/UDyGnG6Vta4b+BzNXuLtD7H/g40X+
1VCezslLm47L0eiA65ost4HM+OdyQXFgJPqFZT6o+X7qntUkOIEDxv5pG7PfuS0+KIHYo/jVXL6E
KqM29AwJj/emH0UE+UYiUXqjGtjnwgHF4CBwn3XLy8CX/BgZ7p7QhuUlCnmrkiIgsWA+BwzUcLtt
4qvgen76/56NEykCYyVJY12ks27EU9VjRr8kEWHFmcugrdUH7ypL9LZ2+//Y9h4ZJZICh9XwYE8e
nkpQfu+6ifSmxgPxZwz8g5XE2qdXJDNEHI7mYGae3Jc0VXMPmMU1XPtuxMq0QelUP/SO7mzrsSR9
Xa2VF93GiCiVOp3BBCgKU+ekRgbR5L1WqPe2g9n058Vxx5sHSG7s/N9WwVyP884WQbhLYWZfogYO
baXhwKtDFPZ6/oOkhZ/t6N37w/RH9Q99Sb51XsxSTkjRi8hCMrgblqucfvfZDI/8/y5bvcvBRVpF
vfUNkjG6JKxe2mZot4mGfl1Drq4Wf/gj8vPo/Xaw1RJZYtp3omYK7JmFA/zTtcDNgKJQy8ucuzwL
lwsG8mefgmuVpEDJctBsd8NRi2BOVUGl78Q41h82NQtLiTfdz5qLumSiUUqIVfOHffQr8NBxqyF+
CkJlX0WIYfEZsSuxtRth8GG6nRkOHIakq3cWAv5nw7Y6dOul8VbMPVJxpMfw4yphkh6eTPaD3TC0
LgYn3aRjhumA+TMGDYZYTfbCIeGc8Qa3j/OOhJkAeAM46wy3P/vS4AgsfOU2CgFXgTP1ZzOnFibt
GGsSt1VkdsOP0VqsR7+3oGmUKY0v/85a9ZIyR0ohv5p62fv1cIfk7KLZcYgR3v1Ql081trBkSlJd
Hxcg3xjwoHWGNX2CZZvVoSNycGPb7jmdK4IojIAZ4P/5ixyP7rBnmKT2ZblhfE1B6Rz60L9XCuK4
nH9i9PCeohhvroQrDHNH/xHN637enVpENnn31qdCzrdlzy6796Ex/hWh8QDfWOTTe3lVxwUg9YfK
94qdhy371dSa50gMf9PEkRBJajGKoQ7MQ/6HUXA/fS75CBL4v3wMD53be1zLy/smIiGICc8maFNw
DL1RQ4KXF9U+cF9Gs3xyVB0GYYEYpUhe9WG/xEV4z3Y2xlNgYZSJvfSY2drJf1m8VAPMPrVfUz1i
aekMdrZlaqUgo7Q3Z+hf48wMz37XAwNzEpjZqs6wU3pqeo3wQkeGfy8xburB6NuQKXBGeGgqlq+K
/97NzrzxHPXia+5nhwQ72m9LzPkf0OdOkxN3ELNBMXBkACMVCJD9vDg1lvkXMVN///2+eom5963Q
UmAiUjqlHux0+TGXtra+Fbqdta068qnEWGQkWhfZwRYdU/JRc+IjMABU/0w8I68E4k7BoVZs0S9i
7+/y2GeWpSo/qnrnaqcOg1LIjKL8aZEAdpTzttF1OlDmtuTK8WwEB3Gm+MRsjfmMQAw0Mk034GqN
IVMU/W8zTzlsSkOczHn+ufa96qZd2la5E2J+L02v/k3Goyp6jMomPmKZYaDLpr6NgGu4LUAvskPM
A4dft5r0v5u3JPHCQ9sWt3qZqotbeBcM6uehBwJpaAyJ4AWwRRs0ohdHLvNY7phxNHVW7oIqekbd
39x0OXi30WwZKYOTwRcWlxmTfIDC/erS6YN7B3aZALauOul0J15uBrkuUJjRwCk/LLSsFE0eX73U
vgeAm9Lgv5b1m9zqdM8B5BMU6dHJ8hNNhswkr1odP+pRM2Fra5EO6Np8HUjt3KiKYxjQ3oKKY0LV
U/XiD8vPrNvKLdNu41CYhr5zA8ZPS03toc+ac0y8fL4ixdq5cBPuUZD8oNNELCtkUCbNL8IpbB0n
SG31Vncpi/vW+bDrcZSXeSIlPJ3xuXIw6qPZ3Zc6JvbOID2cC9sLAnHWYlXOlFJiFXyszxva+5+o
RTHiDw8z2U/EkYGRBYfn7wnQmV7KIVgXaxgVzgkBnWe85/EOqp0rFS0ldBGUsoutYbie2Yg4gbgf
GB2erbrh3jp6xglfuTitcl+GVqd+JldP3aLihS7QAMp6ymDpwkxNs+e+WJ6s3sTol2HqSwrzwWQ6
fmFVjC/FIVEsNdzfbWzGOOi4c6lF3Bjq5qWzs8vY2PtV0TRWTHCG2JnuC6Nxd6GLOrYinkMVeHHj
b2t36n6EWXZnRpV3DMZq3qkCnf5zO1pY0Dm+vnxjuhWFtXwx9i1/t8L6r2PxdlFbDCQd1l01ueVG
Ixps08bjn6CXjBuzeqoZ19+U4DAE24ycopseE4Mkd7UAmArARAaCyZ1twVaNuvIUcgQq84uP8eMO
NgH0DssdwXMn1kHIZ4XOOawk4xka220feMFpcrL4qXCZZMmmCWX3q2IlNawvCqfILuDlnI2exjbB
Tk52jhu7OmWVR+xPQ5TqOqChzNiWhk0ATqnnB3XdnxMU23h4bAgBQueClLg7vcV76scIB0QOLJPw
6kcakQh/tj7cKT8WKkd0ZjEUedv3jnCMo99Doi+o3sf2OIcDF3/P7P9yTXjwqhKxWFQU+1yDxPl9
EUB6iuxlWcJdiZln75OMcYotSPFYEubPmdmb7eA5Qpth7lOO1lsRNNXGGRh5c5wmZ32wuk2IuO1k
Yi9ipyQxuCPi8primdo8oqsAMKTkc6Ur2ssqhJ3RzPcd4WMMj+znlhaEDrH7XGauCVs9RHreQPg/
crTS02gRgw+UO9dMBgBG5MZd3TpjgzGR1SVfWSGsKtcj3R4z0WNptdHvuRv8DVay7i4ol9vqTBf5
J6AL/LRkGv2TZjep+ZA3ZBFO3nxnpoTAWUowpY1T/aIllokar+kfV7Suml0YiMobvMxHa8h7hvpG
9oKd+6ksDLKXGvOltzuKIWmdGIEsJ5JnQ7+ic+aW/C7qpXxQz3owVftYQ2MXFUb6pBWWv+E3SL7y
7rfZ1tGFmweCColjn7MwvXpN32DfkIou4nF+OOiF97Gli/XjtQqxXT/dOginexHe1wPriaSsRsDh
CFWMYUKtWCZvRaSDy4B4Y4gBTYlcRyjiJJpDik9BFpE07DcR6+e4mrxVC8kuuLwbiu6n+i4No5Zh
0AgfNx7n/0lwd8bzQE+1+Is77hIE3xxuOKG5L27X92z0iA1SlAcXiIYCxGdnxqzhYaiq6HXMrHwz
h8lfMvLi16HXmT7rCPf3tYg+1/aPCN9wz3/rZJepgf+IHfEgRhw9qrvS3CvWFhCbI7E83sCZvk30
+lh1pO21jhleGMMUr0BXiVYPsSAWcXKNejLMTKy7LFPq+UIMwwN6qoUtFDjsf67qnojWpQqsO8YV
eIxtxvt+l/7TEadGemzlblPgVNs5xH9t1bhsnZlB5wIAwhrZxEPYayLfdE3SETTIg5bk4RUR38mV
WjP11pIsX0ARDKRZ6YO6nbFtTR7VqwyS7Lp2Q+UzrnvNSggWzzICQxk96pJtaJHNJacB1kGnZ5qa
tKH+rNZJuiv+WpEWn5qwdO+zXJgYvvhFc3d4CTzE5ubww0+t4F5pY7kkBA/ZML5XFW5bTL7BZtWz
MT1yrq12DcNqWQXV/0bywdJfStQSzCiX7E9XGUdWX9lNm8L+OgzO80S6yl8bSk7YDa+c4cgk6uED
clFxXEYIXVFaHLVm4qbAt7sxRzN9mit3JkvLPanbq3oY4wRFTYXrMy1/zZ3RbFQZgeAI1aXSUycc
ZUqUqmfY4cnb9cdt06G9U3IHvkP2p5R+myg2oIjJIad6UF+iYTADrHSjJi8OP/UQGwBnFEch69HE
KaCuejCnADt6Un6MdgpzVUprPEQUhFrMFASYLzQ9x+qUxHD/tTg+TAXTIWXYhVJHzolqxT09qXfM
6OJ0vls3bYyIiYtBZl1CBFqFIFGX4R0GNE9XJdHbEkuuHjziraCYMw4cqu4/IUk/SZRoJLTN8yGQ
pJ9y6f5E1s4pnRZnB+J9B6Dx3uNeCHLNj/Z+zUQo78B5wEzkB20C7xo7ZM91VUErL9L499Iub/VR
pG32q+zbPywhql9LWN33wV+lLRm7OLvYeSxBg4FxTTxBP6MFmIhXgU81FzsLj8pFaLlz096UREE9
KEkLgaeIWz2i70rwurtkFv4Tw3qsxuR8Ywnj3o4q+oWoyoU7xczpXgaXcspiUq71K9kq9o86E39G
VzxYsd9ddcbY53iZvpTcXPVrEXFpGxMtw1mJRlqrdDHV9MOugVWv9EsIFsJjAlRpE3si+S0ImkXS
KyE2cMbqDGmE0+9SlyRLS1uuY5Jaj2LQF4w4+R+Uis6lFPlNuTqW/FkNkFPWenr4zsV1PrayrzM8
7oqVlRfrHNMISapJHWbiaj4QoJlBPlCEGypVUFRce1tIPztV7VtppR/LI+P8+cU0PXBosffc58Op
rwLxbNRGeDf2UQ4NqYz3VjA3HFxEgOQjXZyYx1+I/cHMaPWvKRWXZKxBK8iNfTk7BnGQVPiqaCqY
1m5Q0XeIp4iLWnVlZuU/q72MbWO8gRDEctapNgZq76volwwvuFTktDgritS2rxWTkqOf1DhV1CJF
6N3F7AZmvGAyyIjK4lMx1u6WkZFBXNnk3E0LeWSYHYAN5Fy26hnhPQo6GQQ0J08LSzac3q13bkVf
X+oAc/tGPRUyaCYfbCY5OfFEGz1PfnNjYdZDbFETkirEpUH7Yds9rfvIbFG9jH0+YY8oRVfW4lQM
aMev6hdE6PSVhXOyH1B7rdY7W9Ll1oko2dXDbnSIufL0+SEMbfkbRUlIGDLQMVVbZAZw6rlG2weF
zM+Nq9BaEJBmZB3Q8KZ7VY92RKWGoIs2AeP1kzocy4lhy/p/WbzG2Pvk5coJdaKl4ZOxIIF2XfdP
TobEU6QtrbRuBDuS9oL90KYLn7uF3q+uHuasxCpjL6cY8depDfQSrB+BV8JEcRYMuAjVg48udn32
/Z4n/zQdMWVUkKR2338AvupETuOlm+YSr4D7PCrtQJxRB8iX6noMFNMiiNbl4oh1/h5oX+njJ+dS
3/jWr8EqtGcDbtSmMHSWjU7+CFkKBGhOraK5DrXqhP+4lJk/RaIjxIjrt0X2r4iVdIkfRagvXxo0
C42fNExz65mJMqE70EO3oidNwVyqP5Tj40HkbfoDpVwKFDEFOlCaGostkOLzYTy5c1N/pVLjYqCj
2aDfPECKc34WJvxEtaX0+rw5LBkilWq2UdRSWZyirlveMty0f4auY5QSBlhbMTolkdE+L0PMUhk0
+p2JMn4bmazVAzIQMGS5KCIprm71dKcmhcCpzWuZuz/UODNs268y9DyZRsX2rBrCx9LnVjY0dBb2
1HjnfM4JMWJ+F/kCyMPiTI+QIeu7Nk6zjWZBoWcU85TmfLzgb85GZ25Yqg0fjg4yO5ybAeUsgDt1
BaFgtK4hWqGnHp7ipuk7n0aaNai6NHUlq6osjZ6/dzzVyC1n1NLpINx0ujkRip/BTFdBk0xQedCh
kNrd1CNbDqbj0ntvta/1x9X2h8f9NiDgfRjt6pJVTfiiHsDrPCM9ju7VKw2WALhJQEhdkGgvNbiV
f6pON0n6jdF53lOF9V3Lguojx2Pz71wswYa2xHXV3KbEiPaRQ0cjL0nedxoWkIkPissAmLfL8PZ9
TjXIxo5Q67z3DkoP/o1baDqEmKt4DKzCZwLe69UkCLi19fnfVSkn5fVbz6CeMQmoy+DqOMSs6Ank
etHHzUtrwNhrZkQ5TW3WL0mAFbkKtFfdt/3nHJak1MPVNRmONiaadSyM4LM9DFSnOwLIJFG2M45L
nJyW1gw+hQYWkXa72FRmMwL8lI7OJo6XQ1OjSSCuEHu1XnsYuXXjlBdFT8cUFiy0i+gY9MF07zOg
RP0dU2dJr9hSyKgtcrAye+yWTcy5uLGaNjsWEYLbnNoYgZC0GzG6G9FaRPMGNHT1gJSFmhK4sQIe
Tx5b4L7F8YXStCy28x+7aubnLJyeCa55WYVsPWnAVT0+A3AgIm1kRU0i87PLoOtJ65hdrbP51O5I
mQ6d7qKL4oep+UxWHK/Y5iN6Ny8X9j6iX3yCjSwgkWmEsPpdToYW/79r5DW/nLkpjuqVHuhMcPKM
Cax6PRCcuOuhZW6Z0c1X9cc2tnJHyuLnq7d4zjFmt5nk+amK7dOwnImIBC9tBKZ/WMIm3amyuW+1
XVQ4B9DecLXMWewi8LLnNCDqabYevIG1Bx1vVl96PG+qO1bb7u8H9d4IHQE0d/Os3i/lpqCtFu3O
bOm7sp4VS+0P6b612QRsot7F1h9AO11f58n4Z2rT/8KCtLa1IuKnfHW93ryLSre5K+o6upLsQT/T
VzYOcSvetVb/g8ud+eK46WeD/2yTY5u7KkG+ZaGsT/5HHHQipljuAsBWWmJNx/8qzYWEbpYYuyi0
IOxSJL6uxelQcZQuoXvU3RzgN67sOyu02vsMc8gOKFFEPJPek7EonN2CrPUS9xnBuylZqOvgQ2gN
DbuZuhtu5X/6YPiY6yzdO1YYAKzt7gVRXi/eEvvHUSdjgBDgO2EY7jtBHufEzq3bCI7l28iia3Cl
p/x5lFkeCys9/qnuWTniQ1E1RZhgZfUxTDnS6BlooEhNAzmG0hUJwuim2NraWUUghu+9c8vUVqbg
tz4H8TG3iX7JkTHIs8brSVuxBXxX16u/oMFR/tjaYm4VsGj9Ox1IQ8xk1X6sQWKzULDeLS/CZyG8
Q+db1kNWX6E+bGC4JxTHJKt1m8Gq+uv6VIdJuTHOwqfjWhUAppuHfK9y06vjBlf71nDQvDvGMSBi
GSB6lhYcAp9JjgpJCaDpndo0dteXrsxMgWWL4xur7t7Lk4+sQxt5tCDxnBQ0EkErM3WV4+LU1ouv
zdp1gtbwDP/hd6OMDzLVHDvD2ZuG7SpCJSdhId4XER5rBtRPBLpVh0SnH2K1SpXSTdFWmcxMS+AZ
Uk+TStv1hHvdzwPocfDmQEyVuDj8XAdWTUOUCMyfh3AaAOjYonxG2lbeMzM8q1eLfCsRHG0iLC+l
M/yNuAd3NiM/2dlVXpVtamMy+XFctpUVWSj5EDlQtvBrEGqiHkIf6zgxVs7++z1m0inpFHhDBt8p
dz0CsVPLjGC/9mG1YKs4Okg1awP0VJl+KkffWGfutvXAdxcIhW5FvuBoQFL8ViD+SNzocTIe1rso
OpFjaqbT/TL1bN3rPLtPE4DzfEx3xtz5h2JZ8jsHtd/ZIvFZ+WiRRZDPCGAe2om8Ns+JFh8JyGZT
agf+Q2AhwIwCwYEp/axFBn8kcEL7zl4cLtN6yxBA6l0joS07JyUAjiPjyw7JIlFHEdKfS9a37r4M
J3JopWfYKGUGt5v1uJ1TZL+FGdyZBg2a3QQtma2pvpd4VEZjBrok+axc7GuSV8Y+q6BmMJs2HxH/
giUE1riZ2c1+xEX+mHvTUZ1XZTybKJGluk4P6RSQeXC7hAuTaOOr5eb6UyyYPXEoL0b6SSClt4tm
Fwy99aUE1Yi4Dn2NCa+yhAUfTRIWJnt8TDwsJwrIHQQYdRPtmrU4n9dzlC+j36hKPySG+uLOZGHX
U05yNrPYwYnj38nUoQJND+RSPAggIMdVnt9kmMqK8X7ym+DGIr+8B1R7D/iz/H+EncmS3EiWZX8l
JdcNacxQlHTVAjaPPtPp3EA4BeZ5xtf3gYJZGckUiVyEiZkHSXc3A1SfvnfvuY8KDe/dP58pQ4uA
3oRgtcpaXJ05rdtVhICXhnoYbbJFpair0tHxrgtUmi4Z9HZoXUXnwLl0Dfs8cWp6tNClMZGxnmO3
aB9pCbePPjSrU8pa5zkUe1LR4QDvOqK3cXZ50Y5rsUdDE4zw7EbEvKhE9FrWD/Bx7DhD5z92RvGq
xJXFgT6bjoU6fwZsUO0rhFok6ObBTvgsKYoGhEKawvwmQxjnQk4ps3wfpDjiyey7u3P8HgyR8oSx
OTuEpTrdDQ3aMBaCbw62Vw+BMxcrTg38kixnPRbmKXxUq+QHGxVCBWuyXkGuDxuavykMbcV6HTzj
q13kb3Iob6miPbBW+oe2algp4YsfM6ZI+7XDgwyd2U3qHuFtjh9aZL40dlkm5KqiT6kiGoPo35N8
Jk9JG5UdlMPxArQars/cPGTBF5ox9UFOFFz9Bb8YdDSdc4ds7zokxrRmz1St7o1bTb1Cjiu350VH
DlD9OtoETvBHLrLsocDoZw8aAYcYvPBMm0O0mkQEt6hbB/usc61bCxrhqTShTcIA/rQuJ1FAwsli
o5AX9VAhGmBoVR0rQUAhilWDvx4OF2JLsk2yZBgMHK/IUp6eS0NhVrJMIDUm4+eW95AwGU7jDCHS
g2s3CX4Yt71EQ4W8oXdopc8wmrgA4sMA7REdKLHK4RJoz8EqVMiD7urHIFI+xKK4yRmM7Z05KI9J
nHGyHub+Io9g1bcSDNnGXVZi1h3rRUmQrWi16ZJ7UpHlPOvMK+2u3ugphpmmmDvMvimeY9EOzY1R
cwOlKKd1YJzkC/llToPavuqB/DlL30OO7DVNQX6LTVh+KTKqp3HG4DSSHnFqfSgRtnXJc9iTdoly
dlgUgP980AGVeYzesoNpLnIeqBUn2bLLwILtm2owNgGhEh7SMPLL/NJ/oCzrrmGb7RmLa2ST6tbW
8kkMVZcGWLLkT7TgVBGughLoZ0JOScTar2pjU0MENYkvqh0Nx3W3JrcHc67/YIUqpEPOyVv53YnJ
QWsg7yrZIlIsVG8SY5DrBPtU7aTBAi1ei64aAt5fEpulL/SXMaKOg41mzyblfgDE1SVilDMGDq3e
UO1/YGlMMBA4YHTM7NZrXrDMyouL1tZCFkbYSGzStGGVTp/MUTzTrVBel9qSktQrF4YNcaIl/VR+
d6Ufywf5rJoRHpnDoU20evX2SINPC7kDtnb1ecW+UpTHFP3l9FlP0JTR8tiDGNQeAwgXHn9z+h5i
xFz79Hwo1Ri+lHOn7EnC9LCGz4rB/ctM5yUIesrp8Yr5YXxqA83HWj1zzRdLaDZxSPItcwWZdxLG
wUyaTEe4KHA+++AwLl5QB0/LiVWBcmnyM2/hTZxVivc+bZT7Wm2MtBdHfBZ9S9CnFOPJBw0+/R4e
Fm6YRrXPnaKBApjs8KOqS8QAlftLZJ41Yf2Qpeq0VXPf2dEqPqEZhtHXAT8ADpBydFEIPFm+5LhR
x7xhGcYpo9E/Fhk3Bwrc6ARyCPoIbfYyJDmZPtZNdt5DC/jBenlFij0toOJ8O4+qTQorFANaVWAW
XFrbN1KdDaV5psivz7bd/7H2wjTFdPfpFVqN6oE8hfPqd/FPK691r22FeccFad4NvyS2bSQWUZoc
HTP9lmhtjO5z8Dn6D980yMDPOREpgYcVZ0IiS/84r8hi0KIZxk2B4F7r8CNJF5uh9L8MwYzQ4F8Z
7i/+lN+zvQCB2sjuLcGoVGNIaw+SCTfZtkt7Li/oxbJigw+OEJr1+UHOyqm3gFrKO0ahblr/hWSJ
e+orhjYCjzJnF108agr4RanekfxbGI9v4dK9V8lBWdkpWY00cBSErNX99FoZzkJITASpcPKcsGh0
p9lAFSWn+hNt+3s8U74NEICLQjzI+YldIzmN7BghxDJTiZz+OefwddFaoR8q19Q9vhxtY8r1ZB+T
8bvJXO3VqCz/1hpd9kq4IuBxd3ju4aXhNmGGL2VcM8csUoPmxyZuKS6bbDz66hTfg8R8lsuhLnBV
0CUBd7PUOJ2ikllK3u7W54B+IzWw4557ovZz9mFpa5cUh86FLgFmFfnu4VE66kuMksuhgQVCg4Ja
6hehVKWHZLBeou2Y9BfD17EhEJ7b5VG2iBvAwLgyAdBUyi4ZrQKrQV2dI62nriaegYCkHlSgaIzn
MUgHpF/9zQlx+vqmjql6yDCwrCpTtxgfiApQAs151H2EEx2h7ucoLqCF9+lddeD31LoxM4Mei62i
/KEg/CIGzvq2rhgtlKTlU0/2bVcGV86bxykwg9NgMQiTKRoEivergitZVCq8w+Yav+wr3ztm+291
7dyQPXdPgZjVt8r95NNHOq2fP1Hf/mFt6/ZDepTrrgao80I0critHcfeyrVXBnz35XCRjSAb36rX
Dx+FnoZ7N7Kb86wGcEjA9W0Umv7PkI9AoWS5s5Uv3ZF0dkbmFe9lDMB6+SzlsREuyXTIKIpu6abE
P/uBXjg6lWhwdpZvZC/qPIPRcXUCPCyxlYMGjMAnFNTYjcscbhNk+I29OLPr2RxPknGmzSogn6R+
7UYbqsbIEC8S9ftcacZtogpCCnq30IEcICmPnnwpHxQT+F6MGEJPp+nkgLs6hJWY9mB4QWhUU+YV
pRb/sDkOBlM7fKikHzHFeMgnYqTHpVDtlwfHjsezXvbv0VLAznnoX3v8G9b/Gqakf8p0ImaViBqj
Mk+fGF58le0+bW4XcLt7pUloH3N1cI4RY8J9XpD7XU84SyJnfnaMkn0GLIl0GNml8xBpnHFnl2Ow
7K2r5kh0p9z32oQepz3B/WwrdgkoH17wQZ/VtT07VKMlfwXWH8rK92wEV1ZBzt7rEYJ8QkED0zbv
Bf2MfUPHelEyl5uoVq4F/fEfXVe8jKELZKyMoP+bRNxkOhyqCM9B5OflvQ0DWlqGsK+urvvPEDCf
SY7Kvmtz8R5t11k+oTE4MosPF+n8E8o9465H9uSVS+7brFr9BkzOlziYqq2c0gsF+3xrBM9tw4WX
avNXTIXldgwFQa1jqm/XLVnXIn8nJ5NJT0JFF6HrWuaU7mSMD9BjvZoknk21OOrIB89OrXwZjO9G
SJd4WtanFAAyFthOOQRmPGAeq0/S+pvg8/WqzJ3vylzuyED+yApcoqQFfZlRPkdt9Kx2/QPAGh2Z
H4WHzdh2CaEKblnDtJHE7WYvgxV6IyGVPMiATblk0jAr0S5hF5dHxywuvR3oJ7PCB7tQv6oUyBOp
LPrZmmbPtk3jjySun6RGFk4IXMvccU+5Y4PySnX1AWM2OXPYSBPW2qOMeslrgOdtmKt75MWaZxCI
6mlSO0Bye3konIBMxLJiu5/mXd309n6IjK2skyuTBjXIcgv1Ep0ycLhvLrQNz1ayiulOR2USIMEC
WAVXLLAmsvISWv8WX7foYtq1Vj8NDSSdxooh6IDP3pJ11Z4MKvU4SdCGZDSDC4tWu6tkT66hkNpl
CEa/akhKo0PWnb5oq8e+J/Z9eTn5fkIAGMUOrYe6PtVxUWytyEYgL17rKKWLqKHJW5JblU6gmyj9
kIGJE36zCfQofWDAXUvHXLqFLaKENgXe/8UJaph+8UwOKNr5AMClRgjbe0oxfVR9+kcIwYJ3O6SS
XBidQQN3NJ/IzBptMKVwY+NjYlr4eSBGKpu+6DT2Kc7MZdSelqu/iBOmPpOh3VOlJqwuwBgfB4O7
h6Tc7iel/DFo5t3vST6Cp4EVyId86WkO2TC5gykh60dKrw5KW/1SN63YrrPGFbiIwypFzj3mZxA2
0950ymdlMCN+ojmm9xy2m2Qi78PmB96aGEN2fTXO3IWoRlxCZbfrduNoefkmav+aW8yL7HSGSrEA
WzGbh545J8pHmBX7eDadV+BC48kfEcF1JteAJnRiduOlDRm/1J1jnPBvHZpF3ytMH5RlYYTbSuV8
QAOHfChEPbcQ7+45CLLPEjc05vyJ2snJQl1kIdVk0Q0YWchYhq5qDUGkp+hYacip0yb73HXHRxRp
yPeGN98yl1lbVz1gOcm+JOAv5Ig2NONpL0mGKgMxYGbI8m23pBWvR7hLtLLbuDb//sLFwermzWSh
uDl0Mjmfbqq6P2epuRxgxvpc9GW8z6uZ3n6RIeFFJ20j93qknZ1eOWV9lcQldKOmZ0c1tWhuDMRJ
Dt/CODvMcyxuNaCYS19wCU3q0D2bFcwjaID+sYnIq+zTwPfkXWaFgbFpraj01MJ+xxdo/6CUOynK
/JVJPWoLAspPdWWIXb4ApJUk2Vr1fCstlbAgMeqnEJHypnKyn73Z62+IT7Cr1ExE+4AYObtOKR4X
gXqWs8RjyP+yKhn7joMU2REPTTve1qEnGtFu54/utsn88JxHU7dBTLGXq2eW6t+cObwXQ2O9wlTL
Dy3A5q18GXcDWFvwQ14rmL+4seD9WLAkcuSJfzMAbm5ymLOi+KCPDBCLOjCBwYTthYYi6UAkuj4F
RnbJBwUpyfIqKtuCX5iUStB1hq4u8YILxkX4w90uHIRfrvUyGYH6JG1picJpN4rn7LuC9LsH6EHy
+01G0oLbnW/MzrGVc2uItGve5LNmNOfHcGbtMp2p85S8VTaR/T025uBg21NJStYys59yEt5lIctM
XUZXtSB8jsDbCH9Dbb/Tk4Y0ZVOnkdI4wy5IWufoavH8gkD22QiH8T7oKR6VzDw7DMdvpSo0CqNl
ljfiuD+uMc3MN6LC42pF8UZq3lYfIcr7XCqHkD7OEIeESS0XLvLJkhYbAbCKhRFhmbPkDcFwQd8l
F7QEOL116+qo7kOAseUxiOeKCZsBs9uCLiKv0pisix1n+beKPIFzmqIRJoe4uTmq8co9ydikHb6R
8Kc9lyFaf+SyNnHJYADgO0Z8BmOtqm8gDrqd1C7ALwn2RpsP26goxc2nfoaA1McXh3ytuGEQLveF
UvHP1gz0NRgwUTsEjm3y1Hg04KF/7pyLGg5wJ4CpnP2o+pYtlMQBtaXVn5nL9VD47sIZOOcaus7V
PStbhzbtfpUs1nXDxtjHp6SBjL08CdSCsck0PFLHmVTQJgmKnXNPRnjbbeXeC1yFWyUcKbZLRnwX
nHYMGDgQeI2kFimiomU5j9siJbNHupCgj7WAb8QVIOkSe4xXSWoEq5oZg+z/KVqWnU1bDT1HUec3
rUkJhVRuavcg7L44V3Q57sWE9B5IxibW8+FNPkNxhkRmBEiUaFp0HerxadXJKLGaXfMsxGCjivhB
UfJD0Bo962uePCxzHnVeSD6TY1f7FBPQplcyVJXltrby4bsoQoI//IWF3ozccGJ8imfMS74R2Bva
dMkhqib/BTjAbh1V+ijO+/6WVFr3wVKqHBjjpLB/xZ1Vdgm/yMsj5A3GlkFwkiVso9Io8tnrD9Hk
XsD+6kwMGVMZOY1BCkeFsrbGITAQ9i59qCNwU+oXfWWGQcV+6fV20T9rj3pCAb/kwakQM9GpuH3L
sR3AX9mRZNo50QuNw2RnFpiqurZ8Icbb+EOh98V/ORFqKQNmJTEfFVLGPV2Y5UcZOulOwC4+ySY/
mw8kEwsCjtNSippW9WQTMbzN5GSGJWDkyBs8+nbwaVzoYFCS600NHnYAK3NqbDKIlErXvBIJlUSY
TUuEmGHaDdoBfdtMtb8t+xx5e+c8rxVLAVhOISckQYp8E+Kji/kn+3qK4FTSlZw7wAxsqJEXZZyu
HJyDLxN1JCXd/JXOkIWniESPpel69V0n8holm87VYvlfaoKz2kxfrdLGPUe6hWwNDK3TPKQNB56+
MaHOL5WwiIv8DqN4CxGMXrQV6RfFmUsEmaixYxIYuRfnl9Y264eckdiWINx5V/V00Iryw7LQLmW6
Zm6jtk0freYVoyZYj6qZcIMxlHD1+k1h7HaoScJJRI8EvM+vzqT655AUNE83Rc2VAWRcGjZykTbr
y3h+jsk0eVzRFXng7jo/RljUaLtugd8vy0LYFxSxk/iIJtEgqtWGrdJnAXrv+kJnQrmledc+Fw5K
OrsPrvhP1EM/Tz9oqagploFlKrSaJpaCL2nz7Dwmhv8w1PVZGBtmTVniIfBsulb/WkXVp24hYFX9
cGkszXmp/BK1sn0cppJh/DKmT7X04OMo3DRGX10TUZcXJqZiT7yBumuh8SBPGJur3w3tpl/sqBpc
aHBdW23K43fN1j65jJ++d6OLhAN8YJ5a12jp4gTLg5hIbFRyfVuEaGhL0ZgPdch3nZPgC1Qi+7Cu
dpjt20M1QC6gDZEuFMb4mQIg6xr1mKFPwFNOc9fJIuPN9Ol+oBi/9gt9zylpNMorzzHeZyd/8kVa
QT5f+hiYLemoZyUEg8UhFtSqdY4c5Z5ob7QxnEcJmhhULCpNRj00KnVzoJuInE6OydUM6nWfb8ho
SQ7JokmJfzo4xfdjjyV4/RZ2RKTWOOe0UM3CufW52R0Tv/4sAWM9DWForPm4KwejQqTZAyWzS6Rv
C6OuikIVrpJxRB9YPymwaXdK2UxogIDurryqIkWmXqUXrPXdMagBkrhm/Y4cHUkdxnuQmx2dhmpg
0zLN5NhY7qegy35K25mmGyQziMKiAeXS4g8QkYb6c+UTrewoKNSZVHVARdHBCYs0Db9M8luqiXdd
sb9JdWWdiX2F+q9CDHeqmITQarbcB7lOoJZttyjUMiYrOe1jNCOspfmrYZJEHVcMp5fD44w4Y+Uq
pnZQ0m+DF9UquC/Qj0gr7DAskXMZgqK6bb/C6iP5j7T7FXeE6oSRAxbWzBiZQi5H0OVBU8KNzb34
yTcdL70FjeZ8dRR20C6pkQHiafd0HKmGlwYsXKoOD7YKjelz3WrvMz9drmBE0/a4aObb2op2LBE8
c4lkvxjnzMvFgskxv6nITTnMLIZUvXE2ARGHN72umOQa3VWNtEOF06dFmqhHjLkadxNSLY7TZ80a
De/vf/u///P/vo//FfwsoPdNQZH/Le8A+UV52/z33x3r738r1y+ffvz335Fpm8JQdaFZquoI+qs6
///71+coD/jT2v+BdSa4gJBEZ6kG4KNsWA/n/o3BGkoy3NwY/hCe6mN0UJfpVFxDN+gd+LAMSo1l
6BQK5ImK7XvOrG0Ghax3oj7Ru9YmZ82kPWd8Bmf5TD6YqMEOfRdnNGzpLgb+jFZ2eSht99ezyGYZ
UJNZew1icG/hKU6d8mq1QAaD3gWyNWbVo5Z13cl2QvM49LQnGHAK9JbQGBpBs1lemK0a3oBYsbJi
mNi3utswjw0/WctcSU6SEAZ27vwc9M2SCyCWEOYxOGeYtWdnJsXHjb7SX56Kg6jr6teSwnh6kRLM
Mad6uFS6g0Jb5Wi2SZvY3U16AWQL5zeqxwmxYTc9YUx3z5GflP/hkzMM8dtHZ+mmrtkMIE1VYGYR
7r9+dI02gfNo6S+AozhIlbClLZ4DtSB5cLmmFLPfGYBivH4CXVab/ZM824cVaVcqiaQbugsRwlG/
fSqSLNolzmdinaNN0Zn5YTSLeT/05nRr3LtsNfQhBt4yWnjrsQ30JSawZ9ni9Cj/WVUxRVnFcdTq
+o9fteZyGmfQgsmqwvstaoCsjm6a+zKZ+gcURc+RSXLt+oeNmDBv6eQnXWa44x49EB6N3NesQNot
GgaA633tlEeYC+3WH8vvbYPrey3I7BLPEzOzxsOw3h8Ta74aaXbUkDaghezR58Y00AogNg85GQVP
5hPdy9VDMmRD8Zko9BJLUWP86sBpQWZv9MDwn5XA/qMZquw7ERb0Hpjf4FybosJ4K2Mt3Rsmx/Ms
RbUus6WTCJV/Puq7Jgvs6+iKq8ox7EpX9hbXcfTi5GOyS2MUDGFxn6zJ3ZHeZjGHQRMuSV25mj05
MPXYBosjBveLXPHKfJEMmgJVPIu6mrTtdq176Upjl+2DXb/UYaGO6lZxE1YvO9oEbRkSgaluGK5q
CCTZd6E2JpsCyOxe0xoL5Q/GkZTvC3N2gg4s+vwMexRnHuOlLY1L/VE+gJTzMugd939+KUS04Am6
dce2DY31j4l47PdmhR8fgLRFDH3/UypdRGUCFhrzJfSlJzydGa0jwpBUSMaDtJwudWH4r9RPDUZR
t+OfmLZKNEcvGtKQDaKx7mQSV7Ms/SGtvlNIvIwnRyhtW1hP0WrukwY8Xbjar7krdUKC6yK4ozA3
vXbZG4WhI/OvJ2M3pqI+uiMRJHozmzgRVXPHEc89U1h1TAvgHyoJzfoYdaIwBtKfJkwI9ZBor0nk
PI5lah+hrwByHWrqgiL6CSJwvKkTW/MMT0/LAT1JuwG+bbI5kS9emtH5Iw8szgjMWHdSe4rxpjn2
ZnylLRldZvOL9K7IicvUTl9l2joj+u5QF73P28SDMdXJUeeT0azhSUUKdOpanx85bp1DHqXQm+lY
1x5808VyoQfflHh8m40pgl4mPIAu0wenw5uSE4cZFLON5ZP5jvy+8kHH9l/ORfBLyz/0sObJcD4B
q6UlEpXZnWYR/bi0xHVJsMYHOZzgmAPoVkGvBIzokfqQjBR6yVvVUvHbvYoWzNHn/GLoykGKpBxc
iLLG1k3XOFFKntcASisHhpl0ORVzU50DfSyvjesHp1BpQNHZmMQiPX1bfiNyPfoX3w2+yqF8Hfc3
JSRsmHf2G8x6e18uCnLFnbDdWq67wtkR1Xb7KuVWsga8DuYY37LMmK95yqGEmzY8r+Lf1kjttTnN
2q16v1qqVtvACKOIcpLSObckq/amGb4zXhJQ/CBQTWX2upZ4o4UOz2Iar6n1dG4IYDsyAIg8UsG6
04o6X0h8jpxYNi1AhhB4ARRNUlA0k2ke9vV/CORK61vEDZMkJXl4Aak6MsKPImq4GrMPmzgfPkE/
GHfq/Ax5otpIyZOuGL/ET07vopU0CY1U1c9as5wLY1guTCWfib2fXvqcwA0lq5sjGon88tfVhWHZ
/7ZHWbpl2K6K4MfGqfZbeVG0YVFgI8l267mfjvqXdSqdkHVa1DrTYKMEq2kimvHi2FUvaj9cKwvb
FSiEZGsOSnfu7Dx60EmsUNvUw6yb7vwAs6Ih1PJ9HNvMG5DQnWelW2xV400+aAXGYUUDCIPc2xPw
WTzJCmiz6GyXwn6PGUHsCuI7tRBZ5kpPGQvjad2OAkWJ3q15Nva2S6PbEVXxAWQlU/3gw2CkxI8Z
5QQyaArXadvBDSIOQuW00VfCvSZV8maTbHn453yLrQ5jR5XCSQ43rQguBnQMY2sDSu9z6yIZu1kc
Fhcf+J0SOgxFYblUuy6ZCU80DOcuH2ZjZMRaLibFRLEFxnmYrGMrOCB1M22pr3KoIjWxqRO8KZ3/
oKRZQ6xMF74mcQPRH3627MHMmubQVsl2xIIdUzp6YWL5Pw2BuYI0r7soHRYHNUfRR3Dgm01EFkF9
fuzlAw6ajTtOfAxd+30dWaFPqDey7TjF5XztR4MkDpF9GQVCFVyg7l7zWw20MmIQ8h2JGuPCXQ+6
Y/xKQ2C4W4P5A9iTcpxRKu9dBWDHqPqq1zWj8g2s0zaLlOyOVGzcdnb31TBr8YRvb36wHYescCbd
x24NxSzA3CoYng6qr+zHwnkbBsP+tN7HWqpPL2TU/rIIhJ12UnRL8zj06KeWaN9dYEHwDe3xQfYE
5FSKJWRXYcPD9aDnq4Sy1pE2KyNaqyCNHjSTFqypm+nByfTHCCjSjZ6jzwltoG0ozU+VS9Kpgojx
WpfuDz0es9c0KIpdwAXmFVk73/khP6eVll5sa0gv8hv4UU+YUiYKNG9jcilxEYhKJaWpBCWXmgG+
vXJBTpg+wMTGuIgo/gTVeAl8dt9lG0G+4kP4XEaFeXFn/DGOMgMOZwWF8Urli++0OylksXu56UYf
CPm+OPhADaI/mH4x/Zz0MdwjC1E+DXllbqag+tRkDMRKJ2UeNTfmJfcZopqdClaEyUaU82Wbc+Vh
LCL/VBFUjP4b3SfLx2fg0/hUcohdlt5etQ4lmPmY1cQBEe6n7X/ZZczxRyGVnF03f8BM6L85g9cR
S/atgfK8a82qv8yMlJFWLaHWZY0uZlwYf4RpLc4j1D3ypTCh6PeEwB/qKDvLCW0yhu+ONndQbkuC
blSEkqv7UozOVU451URgYWoAbq1lGuFCfU7eVV9WFwnpU7p/PJNfc2IQS6vswMh64J1RCTzW9ps9
bvDuef0/FiyWo6wIsjnUj6sSA8dD/CySPodtAJUdrdWCDJdn/kayxNsZD5+8WxlQXhLRIdujFtVr
/6nlnFj7FtmNuGMtWfvmizE8c0K8U8uzukLkqiQqeHRVt0BOzc1BzrT9akGDGIaCfhhSGIA9REFO
ntzWN6K1rOdytOadw8bvacYyxQNQ4xlfAh8ERBfWZ8MqHYgt3VBt5DQ0iRRKfatQD3JOE1Ohbcch
VA9Cp3G1TtFqhHueq+nm0c/GtaJZY4PRN30XXJJW1mc7eTCT812Ky/zXPJPQABZN/HyXocuJNlbG
W5V1t8YHh+RyuL07yRSwIpLnWDFNzAZNPQHNTrlPEgGWdeKCrKIA/lMUiLNc640BusBSUtqiRERh
ws2Rg9liGD/LUvKvd0JT/feN0DAdYbBUWA7zJvNfD2vJCAo/6oFypr6Nh793qycrMAbPXfwAxDac
xniCBVvBRpC93AhZw6QP8SWf6+Zq3gaCYkjO5QaY/c+OFVd7Coz2tLwS2pBvoP8QEodgj+q9Tant
EEV6zBjZZDvwvHrHobDsSp/6oaP1rkfkv/vjS7jMf+cpZfrChgy8/LPSi/Y8IOIGzWj718AN6rMj
iqe/fj8s7d/fD+GYlkPXgRpP+/3wikmz0fMqIPAOX4undjY88oXlEyCipoVdfShaqO5MlTmmaaft
3mWQs4vblt0ESvceA236QBMjfTCWZ6yA7EbYDiBh8VJ+TSuDblcuEWYYpMyt3BhJqiNHOa8vGWIB
FmNPNCETVyuctvEYIScIo34XaOSASwWa31oc5WSjZoj6btPOesrJy433Nabj/XoTZ01Wwisp3X3W
cIyIlCDfDYNlQdaAtFJrxSacSHGSdFoIgNl6kvnrt1NePn9u41i6TaKkpauqaVBn/X55pemC7/XF
wD1r4gupF9Vwm/DOdp2LCELY3xwURRfRTRgMOhQ29YAbxCXxLoURdArzuvBUyxyO7hRFl8GYflql
2GlORJZSYaEmEk6/c5OYUOsxEKjMSxBRE7VIasftqz0MaIzxsfJbw2jqL06UrXJV1Pkmx6h/jYfG
96YeTS2yzqiwO49zozgQW2baXjuW8Dem7JCzW19T3XL+Q9dEs5Yb7bd3isIJMI+lmRYX3tJV+VPD
yybSz1ZMsjJ+CUYVvm3WfQ1SwEIoB80H+YBuwHowXP0zZlXURupH2GsFURCJY6N6iF4AvqIWa5Zb
VhBPGruwRnUVzX0e5h+xMKe9tUSUNrYD17XsnkKtJbWlQj+cAzDsUvMolXCxb9p7YMb0FfMWuKs5
bFyrx6xT1c1D3UHFspXiqUmbkiRtp3nSU1ccwsQ1kX3N2g3LVXjXFaDxduMQRIdwWEoIYRBsOrqZ
z+hgaFjn9ZlJ3/QIxsza9tlgnuVDE1rmGcngF9+qplPWlONGQYtAE6w1DgaIJDkCdWemOCCwczLp
3O+DWg93fajLx7qMKy+wf6xlVTSSCmD03XPtmMcCytM+4Ix9LijCqngJDWc4g2XiCtlF284l1uW7
FYlkI2k3snQIEvXSTeDwcLYgK2ojLoJFyjCEhJKDO9xISrx8SAi+Wb9tgWjuKnEN67UZNcN72ya4
llW728fCSd4EQkzhc0jwlQjUd65nF1vNk4twY5JTiITggG+Vp1UXUadIBuRbGGBWiVoQIhp2DYJ0
GAeOig6vIzOqFzgqCQRBuzqWoUiOucEkgj4owGcdgJSvE7w4dOz3WemTeOKyb2+jhnguZTiEkVH+
aYfPG3+TlJp+53e1Nin25TUOXs0QpHfxM2sNjBTMiGd3yfdVAoDP+ZDQ2nPE59DS96IObFrtqKPk
RixfVmb546/XF3vpJf5+11iWa6mO5prcO8s57093zVRNUz/1LuuLimSyc7r2ajs5CElwUNDJEZnW
LHt9SA6CfBk6pboZDQDLDLqXA16JnKSZBppiKmqtGbkGQIkO/XVtoL13cDCLJOjgIKHrtsoCvKZa
bmhXZ5tiytXjuAxLh8QO6UGF7GYlY4MsOkFQ2FiLOKtFoYdZdn5zk9q+JQssuak56a+ElNEC2zY5
42ejrcaj4u9ylX9YXt49XMutIojWCBygl2453+QwbHDsS2VNHSAGvT6pdfbJjxJwYC4Y+l413vR5
tCGbAIFIRkW8a2dS2J03nR5y6wOOKerFBsYE66Ni/Oy1ShmS8jE/tkxy/8OSZv7+2bg0gDVHpadG
A19dz+B/+mwEoT1umsNRGIb2OwMQ/8U0G/fkW6zIU1QpL0FrtC+ZQ0Wm2vWGfvkIyALxFyyvhSrs
i4MpOFTURdM8AR2on1BzgY3QnVNdZNlzXUTa3sYhjppsFivcScJYyYItPMk3xDdF/YeQvdSs5l1r
7IOcbosqzI4uUnHCl8YU7Hguzhz88mNRkJ1FJvx85mhio5IDGtYjO2kQXtkjkQauko8nkiyWmBF3
KHCo+tSjrfEjoYx8/A8X92/X9vL+MeZWLUPFp84g5F+vbR0PugKL2SYjgDnv7IOenIB3IWicLDTb
3//6u+m/t+3lt3NVl96WpRq68Vvb3p4HHS8G4LRV04+u7ntE76hAvEqusmHOD8OEgk6xX7EKMNG0
gyWMMD0UUJL2zXaNs4fWTX5GXF6TIvtJQkR8lAUL0Umv8wBSXr7SgZ9YIpy9KWTWNWfR9FjrQbNL
K6fb/PVvJX6v51zh0ugh6MIQLrhV+7dtNSAYBwPcgpKdLevCeKw/+r2mH6m4vzfd9MppwCUwEFlO
9gndDJJzVDtPs6MfRWmrj2FCEF9KTITBEPGTqc7ByVQEIm+3aA5qbQ+7Dt7fpnUwBrmOMzwH4TA8
VwSaR34vHuUrxt/ZqVeJODXCT/gWDECGhXmTz9Azsh4lHTShUFTXAZlTOyr4guNfU4dGg7aRhJPg
LsEtaXsx9oetFGX30f9n7Lx2I8eybfsrF/3OvvQGuH0e6MIpjBSy+ULI0nty03z9HZHVp4GqxjFA
VQIJSaEMBrn32mvNOWZXHhzYe3mT1A8VI8e6mdVLT+6EYadTMGmaetSIR9jFSu2LDuYV4pkWx9O0
+90+mAeaF41QDr97c9Zic6s5wzuH8f7BGn4JbCn+TKjzKa71TySlFdnbM25BsLPrzs5hUUNbOI+N
/PxHN0IrBndhXBg7Tr3D+N9e5Lotnv/7T/TflxWqScO8oXPVW53+18mgtLB+aAlR5cyhHXMPCa49
4neOttHak1Dz/ts38vuPlEAQqLNAezgsCMxn1n5Nu3Sf0Ot0i0KazxxRbvBdQws0RRTbaUXHI/Wk
wcRdJfujAQyjgL5wksg5owAgoDaajwgP+zMt/hJJpLPLpX4O5siUn5wOS2qmTMTsEoYWpLY0exGa
ukO5rs/Wqo0n0slPjWInHxXQNI90z7chWVdfY5TNqSfOgiROlDsjfunpdF+4s7L/4Xhj/ttYlQfb
1NgoHcvUMKr8ZU3Bb9cauTXZQE12lCGC7MuvP/IuWyFuKmv4pyzo/QOocBHMpV4Fcypt/2g+6kbn
R7BELpo5f/+u3IRqNHvd7p1Ak3GLLtF4LZWKqAQcqOdhWnZOPiGulXWsnDfTfJkP52ksol3ye7Ys
8LOYNeFA07iS0HLzTPzRXmkWrv7v4dPtD3XIiUpYyKIa6uyNXhj2q7aq7xRdfxEZIBGNlgJQktlC
YcAffVfbG3zI8LYVQjfUAYhsixmV6UcWRNake4gf11OxzuspxTJnDhqE9bR96Gxi6f4IV6PkGY/k
dWknPMJRiF2w+x/2R+2vR29H0xSF9jaLvMHw96+fRSy01bTGTvd42Gs/MUZjiwei9EzCsggnji4C
36KAqLUh3qMnKNhCKXyTdjj6FEaDM9z/7sVlg5A/8jGK96Cr6qPcFtWdEtVkCpaqfsr78qTRY0qL
TLszF5L/NOGYJ6kKf6tWbGe4s+fR3rUz4Nj//kn9t0EwM3yHXYWnVKeu1ay/9BbGUp8bxjMAXTNN
554gKXhJfmQcb2HTAMxP8yw+1KUG92zNI9epInHWZqwb4D6R8otucMebvoAmNNwop7a3v/96Y58k
NIkDY5gYPFnqMdHT8PfIt7Sk6tQVnWvHMJrtZjIOOPDrxzUr0tDQiru1IsbC0izBSrGEiBuGS5KZ
adCY/fAAIAJNAePkPz7p//snNUP/W93wWTcLON9k+Mtf/+OxLvnv/91+5l/f8+ef+I9j+kkpU/8M
f/2uP/0QL/zPX+y/D+9/+ktAYB2J0+M3JJPvfiyG/xRc3L7zf/vF//P9+1Uel+b7H3/7hFA03F4t
Tuvqb//80k2goThstP8SdNxe/59fPL2X/BwKj/eKWv6P1/rXD3y/98M//qbqf+eIayHroJCjyWpQ
aUzft68ofEVV2bJNxJu6IiuU81VNjNg//mbof7eZ1xgOGzmqgt/nY0KObl/Snb/zDFFqOpZuY+jl
p/7zjfPvuClN/vgw/gvlCav7nwovC7+eTnOObpih29gz/toDsnAmxia3tpdGw1mah0OOrRJgz6FT
rjRbS0+XNE/FcF1NVhipxEjaKZKDJGBf2igE8Y3d15CNvqahPVCJkQFhs9Rwuc0ZzR7htcVbhrJ5
vi/SHTQ4RIuKp2F8kpF9YwCqcs1f1l+W8q5LpwhUu0LfbBFDyKGGI3rqZSNw3uG9wamajSRmLOp7
+aqA/cDJ4Oa97U76Z4u9BHBjIDTWkOU5WRGZ5P1dTj4ovwH2ikTLShDokTEMgSg9aktoNw9N+1Jx
vPtVxo/c6K6NAMi50qbWBia8OTrDwkvx5TX2fdWfSizvBg4sdGT95Clq55pq5jsdbq97XHiWE/sS
XH4DZ6f0C1a1oy78I+ARUsFUOFxq67XhRdXxLMwHB/qlRor9ew1LVSczCBYNeJza6PctVm1axhGa
gdt5YEzwuyP22mu3piK+fPkttzCn0AbpHpqVrSLLIJUQ2EVDQfmx+i1OUrdp5m+Byp/IzIcxN/Z6
cky6LqD96Vb93YhUE1t+biBKWaugsjG+6YCimPPMukfLJhSkrsswU1yd94jma1NqL/h03E59o3Zl
TdlFcbhMka/Z4ZD2BxV9nApRQH9Jy08H+Hsv9gaUjNTJoeGv21Kazq0EBJBYM9JUEC64sjPTacKk
xQiE+HRPXcg8dpKAQxEJBVj2CKCPuuKoqvcsrXwIs2/1fidr/FvlXao5XN3CLZLWr+3MF9tFuwJF
IDHbhjUXe0CUjvpiwt/Bp0cYgxwdbfO6WJFXEAkoDHF0Rgncyy0jaHKj6IGQNW9ENtfjoro173V/
wNOWQTpL3cx+hJ0ya0+ablxEMt6DQnFwuiUI/mTEekim5+7OzsRljWFfNoM3sYiv7RkcBupB5gHr
6radhCBpJWq+/iJzzbLChQgB/TmLANL7KYE33U4aNoRX3zwddgrWdaYDurgFj8iUpSg9nAclw1gg
V4yD7E2fMf4pnuycmwYuVTbf5s/4oebIi6bOqx0M+xXGEyJIUjItyNgJSJX1uhY5dLrtmuSidaOn
JGS+mDNKE5zJ0Nvy+N2iShj937Ti40Cr1n7OWs3VGwxh45xsGTKu9TPbedAy4zBdkhjB2pKG4+HO
4+bleWV0NTvloWA8Uqjv3fqjqU9twSsul4nAFCJtw7ZVNgxqDnZXbgyd9AiJuD6CBRKtDxk+evYa
VM421WzAmu12mKbHafjSetONqxmi9Qs4cV+fmfUlOR6x7kX6nTNMU1/eJ7SvqXfT6l13KM/ax7GH
gEg2Ga6StYNH3E+/snw/NJ/J+mHJtadGhWvQkEidjwICBJ14QSN+oREYcUs1XG+zforwX3Yw2NpZ
h++8hLls7fP4ahB4QXMvbBQM5oYKw6XPuEXJQ5DOiwJcPEfRRvOvqNNNWv4IViKiQMkG3MvIkAgC
DjU49Hnz0VsQh0UR2nqFWBHxp+LsY/E06QJ32+DL6j3gXNLmzqWZoEtVghVeJX6pvc5ygYIUKbF2
jHorpLim/0PASkbCrMQMk+ZUnk7YN9J+G3XrB7NGf0RmlpjkGPQoUuYheRdaYHJ8CDKBynIoYjUY
MD3ccot5XIZ8DNWVQYZ1s1P2uKYJY9YZ2HaJqzk5puYGp63C2IwQvJNumI/T3DQbUGMmVDtOvF2+
qxqFbCNhC29dv/QVCpW6mPOGYWN3rPeSROIZzudX+N6fIi0S15DsMHYIsFeN9Fm1VGeTxdKnk5gH
y4iLPY3AQ29GT6WRd+S5dxUJ1oWxrQzVlUW5W6TrkmeANHsHgLYW+5WahaqQerdobAmFmbbcPCWc
gJnioAX9VjgzMwI2sEwb+QxPjFa06aTXnK2rTQXPBzT0qBfma42ghZ4YiRpDAkwf5I4m24z/6vQn
zmRny9Je2khWGUhWRnuB/wgrewX0L2AMRJAvwOBTofrYVD3R0kmbG6NmJSZnWWpMQE10mCVK+c53
yhpe85z71rDQYisV6IPpT3/DnutN4MhG4dPRkXetmX33wTJwBdsm3da3TGtpUcFd03pC2LbpjZch
epsVjTYsMrlxKi46BkC3JvkBCVb3BXqnI4hyTbLLuswAiBcH86kg6QElGYf19pNh1T0tog/yafR7
hiC11+XQBUfwdyS7If3gaPyNLnNx25aFMVpOGO/DYeitwErijd4xK7Ng1LbWD4tb65pKZ+9sLMSs
4dNDkbYAVLvi5Cgs9qnTYHXGw6igMNpo/bGQi2WTqohbi5JkFHJTQz1dSaSbnad8rtp9YSHhFtOH
uhD/09yktLQ5EN2hjxvoQk7gh293BrgFEfFED+Uzc8unVQYnarT2Q9K9DnPGE0ASuZpq1XaWWZMH
K1m2CysJqggeDoRGbTngEGUGIVZyGFGV2U+SuGmPYp4Pp5uwTUHYTuTxkKVFHxJH+ByTLXfEp82R
XWQsgMMnaoBxr8IM6rk4LkdI5CcT6q0u85S8ezZqAM1Jq7xMBlldkoMgf0S0WfSI3KagXfCqRHGy
Qra8WU5MXd/YcwGYoDhhbErOEbTrU6acugHbVltSIIFjezdakxQLu/4y2lEOJh0FArSScdYkryOq
IKiS+k7TBHkLBePRIdems1zq1yW+pfSgb3JTje0Fw5rXc0/tnMK86kT4bDLCPzdyS08Woo0qT70b
ZUiphl423MlODGzBms6AAbW+3kzbOepjpGbsx3wboI4uFXdRhsHXyunq39kdbOGugtW2iglHQTac
Or6ZHdUWYTaQZsO7owZs6z3vLgPo8EX/5qrTUvX0rBw8Uwx3hqQNYe9Md05Wi6Oo252sDiF9N6Q3
zns32idVJ4en0y4A13xtyOoQNXGmbvV+b0cwZSkFsbW5E5uRqgIeMw5Gsc26u0rb2SoaCyJz1G72
CmkkeoXAVh/hvTfGIUmqhDWvO2V4x4A9EVQ5nvuWsGW4zSUrpjGRHl+3Z73YF8mvRPk064OmfGvO
2Uk2HUVDwTvAU2OXVym1Qk4U565XeZPgkXZxdefA1pPyHzM75UNzYk7Pc5IEfe5GjYoa5yKUPUhf
H2z7rqj3TVzBTLtG9G1R72+hIND70d8X3G5zPO+FZmzVm8OziraLXLmlcyiG9Fc1lO8SaVZGyc2b
h6wzJKqBeBI2NQXpOMpLl74tBUguPj1SNLr10Euth+cVV3F8yNsHSmhr6l6IRnUBIoSS+atpkYiY
p1bp9z1+6Uvf5I/msHotd79c7rXWDJAr94L0nOw8r2RIwG8qSoRHFWNJVEWJ5A987AgTVuR+lMSX
cZRDU5/9fkrurEljvLdX1gd8ZnCr1UCX5IMuHwC3POo0EF3kABdOTgEcYjcHcozit2/fnKb0ZUXD
5RmBM9+skrNHKegS2nHKpBEW511fooPiwab2qTcNSRGy8Ypt0ZspJ0BvdQrlhEO+XLXfUWvP9lZv
hks6Ey3MM1Q5q99Fx2RovHI9RwQGC9QcsbVTk49kBjnKO+vKm0TKnefWRSCiYgS0ZZTFTTCOcIqF
6nfmZ5KH2kjTjc8KLC8nmCN5LKBnvvLegPLMgQuVQDJ+j8TALwxy6VIHM7uYaU0+mtvcCbLuEMfv
ogvn6CI3BiKlO6s4igL1v14fLXuTmy/9hpEDpc39mjyME7Fe4xOKLADBZK5kz5EpEQYdh5jrg4Kt
jmYLD4xCWFTm22pEOwm8DOIhIU4kppwW7FelhZLdxrcCS41GLAi6+Iw9Hb4fKRy61QGsXp+x9Lrs
y36mw5lFnV5HcKgZeVv1roVNlmJWBmzPtxiUqWZAfidTYj9VdsJkcqGdYuOi1JdGZ7eTLnL8YOsX
wUi9Jp04cfbtpNyhpVLn0pNTAsG1zS2lXkbtNwHWY3ro97ntd9OXiUWGyUOJOLnkACD4rdGvHPCg
yvVsrClM256qF73dWiE2p+8rRV4sNw8iX65mcxL6vNcgSTFP2FY9aS233DJQ7jRL/QaT4WAfSTR4
saV6A3Rdkw5WQg5WElN3vbJ7ofsmxsi85BUntOGU2DsdJ5qUmfuC0ZCsHnkYiVck9afzcfmBhc22
afm6VCdFAXhOEJ11n46z3yIUcuJfxP/tWnpBTfQ+Zo7HaVOYZ61DNKgCQmI+RnQDxpc2TDl9tWpC
2Ch3rV3zCbwanXjSEe6NlhbWy1nFwbaggdHU5EzY767heEFaU1fp4Sgf45YD4USdu25Gs/Qje5sK
8ahajzOVD0biwDEKF1y1NmYYMW+HBswfk45Wer+Q+dCXmV/AXCl0TqPV7PVWCmG8uQ6S/hjhT0nX
j7k1Tion+BmiBl2FlbHrfEAH42nKc8QqoScDqxqJQpU1BIq5zWlJzMAs5/lQogyMxcMC/09In2s/
BYTP8FSj/8Oj5k1Ou5270a9oQUTptlGaDclLYWeC00PTc441MN64EWed3ZbxfVKfq/JtAiWM2wkb
e+62MSKJKfuoEZoxRUUbH1t3bVUe5p3G4oUFJ1avLbEYFtJxqycjOfKNhNh0+Qk7y07q4t1iGHfq
rjO7jcMQzrIwGpiR55QSU1ESBG+G5ba+siyEUttfqxW/TwRhvS9DjijPcsJ4xuzuGzZmjXEKMCE/
zp8XOgpzfViYguDw8owHw3o0+sFr1JxB5A0isuSvjN0PBbisMQ8tpGW92WyifAwcbCqg1u4tGd9d
s2Ek4slKjt/T0n+VNpf+5vADccXaCOYurCQLAdOyHAUYxXjugkx3Nq0DzZREXsN4mrGxlOVANUlP
KI4t1yy1r1klwXzkI+6fVXqXzIQOSSR9LbYUzMS51ZWNLWS9tzlCliVWe/stk+9j8qSN+ms2H/v1
tcu0fWbn1L9PZvRTACKAc89q77BuYDFH6q+1aeXVY30vUv2gLD+tgDIc07TglBAb82eT6YENGKQZ
OoXtpAtNi0K2CFR7HoDTjQE0mGNSsOUonZ/A5OiN+WWxZ1eeiQjDsppigu06OhLi1SbIZzVITuLW
cxiqV2gdq7NqxAEJizssu76mP6TlVp6ISLzd7vBZODAN1BxCQy+l7wumL8+KvtznKp4QlCsOMmBK
ZRAL1L7fs/OyFPIhljVP6D+33JSqOdfaFJYRQZ3zzpz38cSRTVf3pHVxqZKw0+5op8C0OEbL5obU
EgUN6PIDMFpQdMmdpBtvSuKcovgmGYoRxrCTzT2xNQ9yiyig10+rsTUsts6ZuoUxvVVwMI2tW2tq
Z1RH+aejxE7VMZgoM+ISHfiAb/EJWsE+K+ABySGq7y3G0EAmM1wCSs0YJXRU8IHR5AlrZvbhsBPp
ntMzcLo3WQBRtTbf6AHgXxLU6ezz2tnUSXMng90j7A4D76HXEt59ch8tF7RyLLAsrtq5McpDXanX
euKseNHWmqBMUmP2ddmjx2EeLj+kke4iemBu8uEk46Outp42Lf7QaJSKPyNAIeKy62T5gPbCHRH5
EVbbFORFShoUDsQrKEr20S57iZyP0fpIhpPlPJbqFKwLgsdK2aPfdUrkMj0xSL4iva5t8pLStelW
xpEycy9ED7FWhwt5V1AXw0qDWbufqnh7o0k6V/wSMcxIhvxc/yTznOhOv5j9uV5vB83Bq2Laowgx
VLHHMVDktDt69ED2xJif96hADW7SifcwoWs9KRzurBH8IXIAEXEiFdkxLY3ArNU9KFICI1TFozNB
HlygwSRskvRZ0KxKo0s5qu79WqPZR57YNI8EQh2zpvUZW3hTfJWBlCUoi7JXJ9WDeVV3/TiFjdbv
rHQ88jS42vIVO5RsurLBq0LHhf9ZB1VsHEq1qzM+FAQ3chyF03irvMK1v8cFREOZmtBsXZHfk0cY
opNyK9n5zEfSUnrSuWAIw/8KV/lFidIAr9Vnm/wUuUT+7p5jZTB0h6zjcNuLsKhBc4gDEG1SRh77
9FuWR4/HzYUKw2kdEQV675ncIuxVcEYvM1zgOiEYGk102oP6MN8sIo8Thx4Ay+pCh3EoGo7T5zzu
toth804qllSHA112/7Dij0wrIoiWmjYZZyCoCWROe1hNQLTQ58zPmJi8OTUgG5FTwOPGoOZ+GboH
ExiHzpGU8MVTjPrik2wDyOCydZDQPjtTSBuEszn0LJaj3G69+rtm6WNbgsFONGxIb4iatd8BPgtH
hfkjVmxAszFnZYcOwFjQLDW6fV9s0gmst9iYDTVOTBFXnZGToAI6ADYjx/dYqZVnjwgfon2fn3SH
b3Z8WBnCoZvX0lbRh6Cj/aMrNHX045IPbpuLLUGx3IkHB6eXU3cE3BE9y+SXmDZIIF5tf9mEpS83
hEw10YFuN3qJ/f5WRTU/xfzSJ+s2S5DxCzUc6fCCByerJt0i12rkzo14SkdJxUQ8Ui6+rdzL3fKZ
dw6cUWxb6nus9DwbCOrNcmu1W9X0LfZqmC3lRisQK7QvqMG0saCE6nFsFxQIx2mVacK1hHFgrqy8
LB2Oc3ZOl3crFV4LO+TW9HUUlgub9YZVXUQl1XfOqX1P7E1oE9JlHCfkmvGyn4a7lXR023o15hyL
4+QT8+cU58GEOoEbF5paNZPDWgl/RBGxeKng7h/uSkqMtj405hGqG5eOLdg+y0vLyrm3qaSbIdo2
+nPVnyNj2KoIJQboEsavRkBh598mp8CaaDHFJBSTiKmUR3M9y8IIYtRRHJ3G4lNPn1fm0pYGmo9E
jwSHrOjHN825j1c8VczgOcpQzGwKE+OP6FzVusvSXS6f2ppomHy3kv4xA5Bm4OoyPUM1K+3K44LO
W7NWfzGvAvko7Vl0huw2h5a86a72dFb/Zj+YVOLZZ1fmPqPPL234LpzHnmPUWD4AntwUynvSXtfu
Y3LGzZRTCAH21Gmr4WjcyvOr6aBCGNJtmx7aZC/HaDT7epdrsaekYCAl6W6JEAaT6KKqtmc0IC3o
IVh0auzrMLUuGx1pDCLlviv9eCUCjCtgHDVSIDPAaMX6reDU0nR4R8q71e1AY4SxNNMccyej9VtV
bNI5ehpqEVZWEwhl+EUoR3Vr90p6WNL9XNcr9mBEMQUTns+KZVxjpC6ptAHkhQj56mgSYc+H7ypG
fk0tY58p7U4wNoPOlFB3xWa6QRXpiSl0knc8sEeTKJs1uMEqVaVhTLECv/dTZkD2HABwdhus+uWa
+YBTjGwJHLs6DNKxaR9nKhnsgf4M7VBJf0mkmBfjQUO9Q2NooUQVy6XXpk0kd5sVMxYtFfaM9gXS
Eif33ke/duhFc1zQmpQO05vyjGD/yRraMGoxopADjVxwS4NxdAAdwzPDTO3YZCMob0kyU6ddEXHb
SuwhcXoeuJesKPKL6r5RLlXzqM8foCJ3PRmCWkq8sDQxyTO9Lj5UOpK04adBHXFjKtDkuWP26Zbq
fQQ/BzBUYMLll1BdKMvrKl6AhBnWVnmNxk+rBJ00B6YBPyR+qmv9Wryu3blnzZpl1V118QTXh9tZ
viCK8lCU0+5d95P+Yg5W0OUjjhj7IV7fp5KHq7YRDPZ3gg5mLhV+pwwBbdxFyFxxoaF0fFzJD1BW
sEf20r3N8vpcJHTHTPZ0g2iWCvcezSD0QDS24SOMfsRMf2GrbVSyeScjqOePleOinj0v0xl05KKY
/gIHF3Z9ECEnctoXLWMKZRZvE405K3E8WRN3dry4g+ivhUFaWT7u7ZZUGvRaoTpMvloAGsr2sWyF
VZ7uBuNOGtBJxc+Cmp84FDaXl44jwTh3mxxJPd1Grn7Hph0Hs1XR55YeDY7embRfiJqsoGlxqvSr
MnsCFgVXMuMwqCNHnrxBnTYY7LL80W5I4iFpkNNfGEeLl6cpEsSIYsd+TCoDh6u+SeTyoND2Vhzs
yearjn3JjpPtZNnHScnvDPN+Bas317QvOfzJXRQCxPcr+9F08EfYb0X7Mmbm09LNn2O5ug4Bprqn
jSi6zINWqwENVl+IfUPcdWnRpq5I2HyywEPmw5NzwHZ9HpMmVNvLTRG+mAeIHW5C9lUeXWsVKiXx
lYX2FK1ERBoi4amkoKMZLH5yi2A2XC8JsKBMiJeI32705v3UlSGJYdgkBoCLmi+S1W/ar77Pgo6k
4Y6zz9plB2RmiZ3eEZN+SHTGybfl/5yxn7TG7NHj95zlDqHszjAGoHSJpyK40VueLkEMVbbjc1iX
UEA5Um2x1+nmx8obG+FWfLISmP1DDJ1i3aTiPDuPQNaTUGHDVcQXO7GUnPP02QL60JGY0r5kxb2d
XRZUNsOlrNVDa7rTQzNswbgOUIueQE3l4qhGWwQo2IN7J/cIQMCwwi723hbrZ14q4SxR2SV62Ksa
iXc9dFWEUYmZ+stIL7wqN1JjsL9/l4q+N9N2q9RQJMfsJWuhOFE7MbmjpWvdT/ZloMFRmte1HA8S
jPq4DSfW92HNjtVNR9AsDykCgrbP3p1FxU5VhwMzGb1UfUtRAiGp9B9Pq2oGt8FHvUI3nKogYxLf
imaXU2wwN9zLDBxAhXqqQRk1F3w214obI66ZkMf7VGeoywZfdfOmaHsfS9W2nzGERm/S+gO3mvPZ
zM7YeL2avIKLDFZE/XXLUBSuCbVVHpl3KTi/hJ7cVJf8ipGm3mW2pffYukpO9aCr9/pwp0+2nzPi
7ol1bE0k4uaL3dM5KIBbraGpqQ/WKJFpv2wM60PFNUm3fqgUv4++ZSAjFuz/zHrR6taLlV8Eybj9
+K5O4shaQO4eFCBObvlpyM4VBwGVNcrixlsjgggqxbN6JJkWx9hm+tXk72aqk+Q8ksvDWu8MflwM
G+tjUBMOwajC4zehW3Q7bnoMoorb+9R+qhUMa8gDArHeAp4LqN08u+oBW2JUn0lSR9zvZcVwqsuP
2nirJgdRfvIttWyWZXRxYuGl04ch7Z2RzBr1ObEA4tREB3BvS+r3BCZwVV6ovpGX9F4vpV/WCP1K
kPHIkFbKaGnOTL8TdnV98JWEckLayGzozFPJ+TKfK2yz5U+lAxqPziXtsFxbzpmiuAu7pI6cbyKr
GCYHZ/OHmsDKSB5d0igJyvLAnnldIQVysXqr/mk3/cmenI0ZJY+1sext3dk5mrWVxztbPC1ZTOuA
Xgq13eS8mOWPUXEN9nZqhxk94L4II9jGBrsrKkfClxloEminoe6g1katEuiJ9IgSgxWAJZKPhePc
RFivOR7rkUOtpfgjIIOpOFlNDV/WzLZJkfjqOO8sfdrHwORGKbn2NVLt6SIG6VMdMMJaeK1JFZZN
MhmaYr82kHVkun0MWgd047Ed6IMVSlXxKDrYRgkYEQ72uHpCY/0uBPzgt8yaOVeLs9xrbt98q13v
2pwNbEZGgz6fpbSjlHrG3IgHHCsbqClEF3Auj5oTvSwqXCM9TJWaEAZy1vOCkQzv4mVcH28HBkby
b4PJtcuXraU6I/eXoOnVcPDhVP9DGbUt1eapdLQQC0v0MI608iK92RnOF6hhQjpSshN6lEj7ftaw
OvVPOelwFuKDbHwpckDKtfRtSVrv2c61bhgyyZlnK/o5jeRzPeF/qXd6lJH815N31IOOmUUgL+Ud
jfeDYkg4GJcd4sldTPpCfDOV0BMAv4cycyP306m2xt2UnLWvmqbvJBfv0CZ9LotZn+SOClxVrloM
0rtY7tqx+5mrEEKmF63mprH1XdKvYWNMm9hODmj2B4bEcdIcE3FQWc5iAO4NXvt5Zi5pTOZOGyPk
LIca7pjSqWFU23sHDjy5LehHHOETOeMqPdPYcpW8mlVK6YYrUsZPQpb9AxHHuwlNYZM9rB0bTFHR
yWvvLba1RaMlP31E5OOajComGoTMFh6cfEy9haAsG/okwo+xHB/QiwSdWm5kSglNG3zJgL5Ck1pS
lddhnfYZmxYpjI+WATQAYqsryain2QMiTA2dsmvQDjGd9IrofppABKTNZSDfyrLQZckKXueeE8Wb
PfU08ZHT25A0eO0Zlj/II4IW6H0GccqBu6gDIzfvxThCTpuJ5EWfc8HB4S4UzEiUxDVPnLfOjql7
J1LMnpRCp++GPmucgjT+Ij446Ln5a0XGCKgGrX4omStWxFQr6vBrLiUEKE8dxWaaaTtSe1gCRqgn
TJmjwGQ6ty7f8/o1ShIwncEn5DlcyUxOVL1zsQl/E2xA5TPsCSnc9ZRkUnKgLJm6/rm6PXkJRV0/
7lbrx0a+RBj9Bm+MX6M8qvLKNfE71oiDCsvyVqE+I/LztQjBe1XweDrWRREQExdq0A2GIy+qh19D
DjotU3xzYNSabZp+2mYwGKbqzR7Ymzqa0XEsbUUF9agOZ3oWJZUAgxLCx1HtoWNqN0t/DyPmmC+z
H3HddZ25L4frnm4LUosI8mwal0FjpwQItIQvMISLpWcWTb/OL6ZymztPYd6dcNEfDFRnKC9I0NZP
SsTNvfh5LrlFOp5jaLEKORyTdQBIHBhqvFWIEep7wCS06OmHuHGK4m0guUFh84Tz0tXmvlGrc1TG
fvdhc0OOKANvoyI67ciC6teqfpYmlcTA2+ZOWyGd7pu0QEYtuY5lP1SczW/J0SUnwwqCc33fdjHz
UOHCXdtJhsR1b67ZCK+xrmggvOn6W7pSiFocRWTfmrilVoLa1ANDhmdc6X53S39TEEQbLklwj81Q
7Tsj+lR1nuJ6brapLh6kXHtTe0olrSLqgx5MKctBtwx7bcg3LZ6qeaEqqkq6WetWTmVXpVZyCQ0K
+kz1dYULr3IKp38BZ8FqVtoa7XRKbdDeswaUn2aOnYQkYOdgfQcyUuucHkL0lUZjWHIoK3LAEoXj
tdaK+qXxL61TbZpEI1pt3ZNYnSNgm3sIZ7X2GmU3Whg5IS+69N3QSJlRMDoVnuVlE2dMutuvBbOh
yukgOUMzp3/V+42DiE59lGZluxAVkRrpfRPrW2vMXMsbUtNzarACuMWwB7kqOrqhxFqieeYN+p2X
foc2To+vmvFrrXbEDYXgBndlKVDmfTTOVc2kbWMQi0m2EWP+VX6Imwd1fp/+P1fnsdw4k2bRJ0JE
wgNbgt6IlCm5DUKmBCDhfQJPPwf6u6dnesOQVKUqiSSQn7n33IKhkLWRmBZ6S64nnlk08PvBbO/7
2fvrgjIFrt9QypKAukqLjzI26fLtR1jTp1izV5SPlzIhYMisdpM3Mw/rAtOW52logbiMb3qur/RR
X1katg3b2ROstNapBF1/p2kXVY60AwhFuJlVc3evemoXMBQONmomPfp5TIaVP0agSj3/7+jGb/CK
N6WdcjMx+0vDza+fBvoE9T7j0q/bzzKPKKXw9bOgTs3mbrG4249CwxfX6kYwL8A88AmvmaUHMZdm
foc4lHdDNKyqbLr1M07HMr7YygxaSExxK06LnNGrVuNCoBJfA/PapjrOc/bRqlmuqhARegoTQ4mG
k2aLXB1HX34eUgNh+WxbLwx3b47dJ6c0FtFuHmheHSWeR9/6xgB6Bvr7NrRR+eJFalPO7nPh1yTU
aHa9FzGcobwDAwrKaxc2BElPBC4sQqrowdZ8F84bhS8XMTXCqmy06lGMbEZhMZjuGBTIQQezs9/7
0QJ8ZuXDRefFzue2WWdOnzHgVGirvOwN8ObWLSXpGH2yRYTOmp7b3FyRbUYiGy4i1lI7hBpZxt0g
TLu1wppLi9V9e/AfKRo9/yFMkCb5QBAtWfD2y63PMhXxUfbkD3u9josrcX84hp29rUcoN2I6H0yU
rlhmq0uw2zw3EXkN1UvM9Zu2zAHtSWwMpAi+NFcO5STpdBuhz8cufNbOpEMj/Pv2jTtCzVlYvxLp
o0p1ovLZLPILI60OTjhtFiNxze40Xyp0NDz8gyghLYJLrx7npR/tDXdg8S0gS0PHMQy0Z/LQhi+d
UluHoCdBPVs5BzJGg5jJH5t8tvHmSY+mxyXS5pRHY/ZkkTPfG6N4zhOaxfx5sjhsGinvatVVa9xf
8a5zvwbCZ8CaWONL5rRwEZisMYLw13CtkbXEt9Go6A2JlFXLHaHsjpDA9qmPN3kYCEq0Y9VvtVim
CIdZ9pYjS64ybdaDbPsgTFnvKBOIWwSrDdUE40c0qCblJTt1J2u2kflYI0mG4Iu8kdm4QvkI7FHp
sLBkc9Rr9SkZSO3HsmGepgYVIFjTnnSBwlwvVnNSuewxUhIk7cLc2M611dEuVFB4FcqXKbpLWN2a
UQze7mtm5pZLwb4ftXPBJIjzz2e+BgyWzHX0yOqyFFYMCwNLP/rTEMCzWzUDW8ExWYcUQu6S7grn
s7TExrU5yTCMM4xlO77Wh5+MPrTBrz1Yf8yo248dJzNI2/mhZdblR58kzK09Xi1pf2hE3PasebIS
fYRYe9Y6jT2qgm8cuAhmqA0jO8BLshoib7WI2cs0Q0Kt9m1yVPY7ES5bvJt4S79g8XE7QZfj/9El
CntnpWx8W5a/AmXOdos5+x7KDf38To5bRp+BqnfYgba6SfOdVOtsZE7Gnk9jYO5Zr4X9IS12T90d
B2xTPeXVi8fQaCCVZdGxzuWxDAlocu/LWC2RCCvTyxAaU8SidkkGGskQ+sfeNPh1RHtO3DP37Yql
XW7KdSreR9KZBv2lZGhrpoIhJPKV8MkRDRub14H4aZ3DkTyyNcwVqmMOdJDwOc8aiA1iIE9G9UML
AVZ4lUzc3UdEB/qqca4ux4XppocmZqNPEC+j56I9knO/mZIU0tgYZI9MnCZ64A6454kRhh1eHWb1
AmdM3IU7Ze1GOn3Xfh/0h4p4aiXtVTxtl4TAct7EGKTrEFudPPhYlyniA98DJgoXVON0tBg9x9+M
RQlSOqN34IbfwNY8pcl3LEuGdCQEYAVI3zGjr+3yGtZ3ywJJY8GB/LiuP8oc4wHbi5yVm8g2Zt8G
ujaw90KOkNQgtSCr9OeQyakDZ8599Rnh9slrxVOjbP4Or0qJxbmst/2QrD1EtosSEw9V773MDKVt
/a5q5ak0q5UzJAuahtXeq2wPdZ6C5D1KjB4MoSr9FA1/jfBW3UL2tgOH3WhcFOxwFMztBJsAS4V9
GnEKdPTo1fxAig5HfgZU6eSGTwZiEZf7fZGik8uecjkcU1r0uHqcxo3VfM01MnrjVsffdXJsETmh
M0rHy+T/DbHH6VG1woTHNmnjccKao71iTwGQ8s2dCMHC5YbQ+K/fAklaNG5cxA2duWZ38MF+SMcM
4FXvyETCU/1XxDSG46bDRzzQwtfFUQJV160/Qu3whgfAq+EMbuLwlMg/RadW0FxWqUEu5A9K0FXh
0TbtSxCVnEoMonSnWoWZCqCMsLUtGbnF4W62USgvibXcSnpxr5E5ArM+0a9wEVYtrjyEac0rSY+n
MfuKqGaXkO+wfFbjSThbb9qJBLA3b52ZLTvkmZWoxdqpPhROkGZrqmUcd/SZbEaRvkLfR9pObrw2
6Q8H7cqwB/AOBjVsSXvCu0G2RLhR2hGOnRNW+jQ7f9slzeLdRvBZf5dJui79AP2pk1trLfxjVghJ
7LoRexfabODO4I4ZF7SJqm5e+QATu93DhEf0Xg9fE+ibdWnozgHaJekAHpyWkl1t7RKH0NIJbe0w
i7HGSA1EBTobrStJQudXZM8CCuTNmTUkzFMCo7W3w0ffvo40SS6JcM8gIdbVyKzdqCMVjPX0Hdu5
99wOdFJhVL/CznFwMJQsBHqQaCNb89JjguzmO6UgOQ7S/tN370YhydzMjHw9KkZTnnZfO0X0YGVf
fojd1VDcqghSwqnkEAaUFsNPXk0vTsbpiTyMV/AeeD5Pp/PYhg2Aj97ZwtB+01msfuZ1jP2dTsFi
nUVjWTFz67nha7HQN+SaRVtArv2IauYKuOY69X8El73FD2K6CZuQez3hYkA+gSuwZ13B4BZ0WeBh
iRKfKhX7Au5Ieu79CbknCybvx5M7V9ymMn2aMBERn3VsjJ+wY6Y5lrt5/CG0oRmfau3sZd+WJu8T
nl400QRJ1M/piNSVjCaz3/SkRSdIaUYHDn7frRzroUVIEmFTirMavfGlUM/+YN35/ruGb0cbfheL
y+FoZiNzZAs/9nhuLH6bOD+mCvkJOm6CCsRQrA0a2S4Rb1lj3M05+/OuoWeeQz+w7bpCGltym2/R
v7VOgMl5lWme/s24FbpEn56HIZBhPN/qpAUuScmTu5Lz0cnjbQTu5pQpSfxPM7102rrN6vFq90T1
eDMvDmzVvUw1f0elHOFbAneW3iWLZxQdEYefTnIppv3HrKP0cmt7XWrwG42qUge/5gIBILLMe2z0
C6PEXCPcW6bJc8iaE8hoTS47V6PBrBEy4kTmdasICImegWiUF6Nv4iWoDhbanJ09E+70zGqc7Js7
FlgP4D9dfHHtuDYXxdYM35G6CMip1jnXJmdWntcjuV+Jg67wqBeGWo9jbGD5bQhzmKpLNiM/Rx69
j+v00zcQKFAQ6ztquoPvtjOv1Bom7RPZIGBPrk0EtMCmK9tIjQBklb/rE3C2Vn5OtlCMX+Gvtva8
a9OadXaa/WWEs+hxkGVy2bJQ4Qfi2cDkoz8DpR15D9345RKqPU8x8CeyNuR8bxrEMw5B21zZ5TFn
7bmqeTppuqGWmVLfhbHLaqZgIJHE+8onZS6pYy/wSc0JcNX72GLBwRUDnJSGcfLi/NK6aulOqBQj
QfQUHXW7cVNICUmcPWLE2KOXoI5A+DnXSBPIaKxWkJzeMDYfcAYeI4uTL4qH26Qc8+w6hDID9NTI
oNn3RY6OPgU1xmSjcNFIzxGbac4+PUHusMAtqiFMTr+fW7WwGEekhBmkbAeXhzTTWrr15cPfL/4+
ZLY7HaUxgrH5/fD3i11Nyjd4/SsMMf9I8zHawe+HE3Ibkph0LIxOKZuAhp1KpmSn2YpCHPvlQbnh
/M/D79f+8+nvn/7X137/tOvG//ttVTHHQAGOpclbMHB4+o/TECJm0Vsp10TyJHj1upuvR7gVEgq+
VQXE5QRhSP7rQ5G7aLt90XQHoBZBT8YsKVl9efrnD3RurwK3gpdNR60Ce7eyRT8d/3kYZEgc44A2
2MCm00yOu+BiXequf3/0z6eJTTgtijzozDlW5H8/4BhPA8OLNHpLKz3ZSK4YzNonNmrzDml0WCwJ
v5qGvXB5sCW7PnN5+K+vhbWWHbR8YJYuXY7azj39fkQfzxgqnZhJMM+w6GtWU1eYxnaJTdw1sn8D
T6GDWoq77txnXob2MSyW9FO5ZwB6i3vbOnkqTRZMfWKzewV5T8b2//s8VtF8il/+8xd+v+v3r5KK
Zq1C3Sk2s1DamRnuvx76uWpOf3uXRVMo5On3YfRNOqH/fG7yHLAf7RkcWPgXdioUH53RGCfbLrDV
eG6NoJVo1nnwXqquQ89AX2JYBEDk+l1IdumoyeZuMN3Nb6CxZXbJkbXtu4EvCJUYCnWELd5u7GhA
bALqLtGIabU3/CPkeBTKeHQ2o0KRReh1fHak8YFAx962lmhXGCwYtDLBPP0+YPAkH2bQkD70MBlV
AqaasCRuoH3hdxstCN3GPEVz+5mmUYc6GrEMWok2LLVNFUV/otCqWcKlEMtYcDGwoo5fokfDBoxk
zIRxJRM8fqIaTg0ZVXe1Jh7mwSE9wp0PeTEiK2hVeQAegyIBoWnlTDiRyURn791uy8Lc2URSbTJR
w9OJMpfVcX8F+lUekvHJWQibEXrvYqCrMMiW3BkGHRta8/Dg+glCX6JlBvbLG3P2t7pGxg4pTuTa
JfRmJr1VpxnXKMXdJ4QYV3OsxUeDrpc8L5YL3tRtu1osu4zkofAZm7VzlxE0VVON5e2tvMxup1G0
j/EmsZnSJzqaRi9jTFZDH4tBJy//NRhTzA8hNv+iwoswJvNTMWEbnEI2U3Y3PDkadhakKb9/ESwJ
GDWazUNhoHYxy87Z2Rmz1sFnojNhSvLoZ4hZS2qWfGW3VVaI2KXxZVAxa7qHdr1U8/lbI2S/Icqz
3sY5Jag0NWefO4W4FRrFqVvP+Q7/z3zz3Y7QKwihXGDzm/Dn8d7BCemiaUsNQDjGgvGc5U+ZRciq
dT29lZW4DHNlvvBaGJsyr9wgnllNWgADd5S0/dpwwGgPWfqUlqpFyrloTUMSvsUE2QapcJgfGA4x
/0+hP0hzIo0pUs92TspAmw3Te4I/xq2K5hZ16QNQGu9BZ0JUJZrLLqF3HzrDHHYGg6OKJztWhnNv
+bVz76K8pTc08+1/vlbLZSpt2CipetVf+xYYZyQI1ZzZ3+N7L3dyCdT8fWjzmCxR/kvDFDOeMze+
OrNxDo3FNVrSsbbk96xaPRK7vPKbs0rMdKt3xA4lxLqecjIfTozI811ptoplPBMbl4Owi89Z5URn
KmxhXobUsVhMJ/7SpTJSM6ZoBwSluqCcqS51RBVRVhURNVnDVIVCe9t2ihCr/w3zBjbT7JxlpNY2
dXkJwxo1r9sjiLGxr0QMy9dV36szBX9yMGV26ZZ342+gwzwg/tB7D61iB8krcPro8zchMlqyIrFN
YkRVBvvZQrsMnd6eNYzhv3C5fxgnRi9YE/aMZryLw5FyynRg7rHO1jRE7Ldvkaj7GArv0ywGm9/o
+HKXf6vODW9tW9atqwdGRoXV3Bta594KG3eSJtZjb4nDP2Bzeic2qS6Xyx+79RCltiS3WxSAjuzd
228MaeqGLxlCdDZTrHv4P4TXJYENhOqU1BKrUO8ZTFJJK5N9oiMrZs1byzsiqsVpaB/aJmNOlPve
XYTz9SQ6tz2lCqYaltoQnq0Y7rKyHu6UHt07xHQiyUSVkU9g9MyUrBeDinDt6WRnaih39p4RB1gU
HTLl/OeqI+MoLGjrjIXU1I7jsLG8gxi4N6NFHw/sSB7MHqMpHJJL6XfGXo0jtJFaZuiLpqcBKf45
sxl+yN7cxHM+f4B/exoNTOChFPVJS3L5RJL9LWFkwsue/qFWyjchVcTBEOmw1k2UKLVGHggL1FvB
CtWNnjw/WdKUyRqMi9ze9TXqud+bVGgzNM8r8nLt2Hhw6tbadx55iytkfz1ewoV23EzjicjpkRRx
dySfJkkPmXA3oY5yyG4wEloTqTcrQkDKjRenM+NgdmBD1FnHFEGCLpPT7/uLzLedZoz9kckjCsxR
xZdOW4CGJd+SoAP8JaGNsxRX00a2WQyPImQHLDqW/k7tXut40i6/byg/ZRxGTIeCqBYle8rzwzgA
Fef4ajd15TqvCVr6RThV7VtuXNdG17Vd4RHSqkYd3GkcR1fnMSp17Rpxs9rqCQhYvar5dPmaR22x
NwysD37IuFh3OD4H03TvuuUhtjMEssks/rmip8G6eKUxH7oeEb0q734vuHlkjSlz/llv6DCCaO25
0ijsot8EFhbDCV2Z0V71Mdf3EN7Y5KUJfiAxPIcyNa40MMYVQAHVQJEzsqidnZNZyV0Xdgn60kT+
81Hb2Uxye8SQjP03kQrZlto8rH0tfTEnIq6Ua5hrz3aMQwoqIIobI1CdwAU4YFJXanj9xT+OCWI2
jylaaoIEwT2TLBuW9E51Q72OKm9nSiLDQ+4xt27yftrYlTvHg2YMyoKAAiDX1fTXj/VorbfmNgyF
GzjgfNbJDMIwd0mPFlqyrdEi71mB3UzWnKgIBe72MEdFHYUsQEcs9qrELOX53sIOZETp9K8SiJlb
xD/CqFH4VIn5Z8g9DhQmuhM+OLsL5R6/tgQTjli5TW3MWhz9fosgIUSeu3OtYTvl41UZZCAU7QHx
LoXOZN+wRD3UPbDQmIh23dC3hqDrqzr/YU6ipwymg9qNSKVJn3m37Nx/tHUHKVKTyaCsN36CTpNY
NTSNeRweHUIk4gkPWmElQPi7+To3zXZIzZRhWZWussG+z8tqP3sk6sGsuozWHkheTQk7lducFVZu
Lr4Apb3kqrvQf/YXsYhJag+jjkbN74zhteCZds1FLDKcCa8hKVpaJYwL72pV9OTCS2APDxMGuutk
ppxwtTjkKuU+3NwYBgM26fChAxcgcYAtmZtdoedTZqRfrm5HJ3iESUB+BKuy/BnoBUO4DAZ79OB4
hUAbDIg0baIPQ2ZQr2t0BE4RnvzBMPaatxw78+cQyYMQTCSFNtfn3hxf9Aj1WaXPF70e3z2Xbqtr
O25GFvp1r0d3K6pqJTurBnTOatBCcpsqzG/Sth+KxPFZMYHmyl33Aphp2OikGx2n0iJ0tYoYNqRn
3/ceNSNa+2r+aySM3pk1IPaK+yiQJPZttexlciCVIFZoAiHArUeTeRKYD1rukfdmOd61VtsSCKvf
RYXfPI/ZgHQj51efqnvfm8mzEq59jYjnheVGEHWGcuyYITTltO7QpuXDKkyAAziJsW2hAjBnjA+x
1fRb1hyLmtaJ173tv8UG2JYpbc6+Hdd3IRN0hBnGptBJm+YKQGTZ3Dcy095Em+wMr3skWONaNU29
JoLgqGH6w4ltzGvh2/y4o7xSrjV73OXaoRfjsdAF5JMcrMRoz08kCxaPLl7GM1Xbc2/G97/l32/R
F+pdegTa+emZFfKT0aGAJcmPBYRCJWTu+sVoIFyQoJM+JagF0KST24kiteTY8yQLrLy8KGSDrKm6
QIppYzhDv2Xd2gZz9im6+tmJAQ+EbogRpOk2argPZTvcPN/cJAaBcn2mJl4fH1MNXegAnTNAOvEh
4hC+ilCfSATw/Ttw7YcqbKAO1suwGndaBWBo5OdGV9tTwWOx8Szb3LfTlz41HUij/IEnvGeuz7bK
8kdv0/LCNpZEF46NcGe17qdbWvZJqO/Zs5FgTcfOJK0a4/abTkTIOi0rmyhNGzv6dOrl+NYVWrQW
tURgNhm7SZU834aFMXZs/mqwGNaT1JLAaxE9xvcz9NVVghIVv0g9rDOGVmB4hkflpvMSHL2bZH/D
KGysCPd8jSfjR7dcYtFkZa5zg+FWLhDeSyThYYEyf2Y316Mu9rjjrv1OR0fO2+8EBcRkxdyZ8qWl
idh0sq7XBZP3b3+6FW32VRrZvnfxcxU6LyrENRnkNpS5Ri5g4rzRAiTkW2E0Yk3WOuhyhokxPCLo
oUXgOum74U7Z1pJvPkvV3di3SAL6+uIThbQMiNEg9DT/rfZUpSNLOpm99nb/HJcR2UxMay3beGxn
nf1yu2FaKsqsexWN8VcnVuLcYfb2jZgnkMIArkjGmVVlO7s2+9MEOKHXQYNY4SZOM2CUtb21BwnH
H3VK5xb3c1+QY8QSfbARFI4Ri2uPmTw+Sm6A0DeCBOLj1MkHg7K0KX8iVwt3haytldDBDPjRXzPN
X5MJEIUXY45iir+PeyvaVD5UnsmLfqzRUMGQYoO3NP0vYTyMmUf1obvan2IsEIMX7GsmKhnHiM9m
A8TJHy1iifA4E9fybbWvljMqpOX1Z01IEpoMTnBNb96nkFJHb52N05eowtAVVSYV8QB4cL8MwYDm
BY7hnTtWxOVEDi8Sb7zI5NQofbgrcpBL9ap80hw69F6wfynaVxoerDoT56drPoDYCNf3diE/mqzG
6RtlTPi5wYfO+BrFi+mwd/9GpTJ3UcakSeI+E3SR8ED0Bz35SiPnqXOdnTXMoDJZKtVtbjJZYEmo
1yxTLIKkADx3zqAdYZn/0cB544SWVDDlh93HKPOJW14pz74u1iI9BA5qKbEqwuZeGjajOlnvkqTl
5uIxZfUXdERbTAuNUmybCiM90EV+rsQ6uBV2Gy9DfaBi89maGYw5tlqnzleT5u7RX9a+c8Velnbf
A2aQwS212vpZUo1uoGHsyiI6hUqtmzRcjwl3hsRESQhwBoA03R0LYLsysy01FXtmh3GuO2HDM/Do
L/FYgLDrNeLRR6ncU4RwcPBg9VJ8MXsb/DNTZ4y9k9im2vSnqjHJN3HGeTPyHxLmC+9hkshS6Fuy
sPmyFjWn8dHpQ46p0X1PTUQ9LqMBVbvMaRlmVPxoeZi8qqF7mjg6Ab84ey8W9QZW9K7ktuXk9EU4
8oHXJCuryG+p415KJLEFTb+QQDgh/nglr7Us6NryKvomy6DCAVBh3RDnGhcAeI7sSM4hgvbQ3Yf6
A1waEgpDTrQWFZXFwKAqHscGxQbZ2L3uir0ef0ex+sqZOq2sBGk73WdQFEjOuc2hYdXrD4LeqeWq
7H4mMrYQYieLInlK0IyONGE8k3WQFGMWmMRWrApOJVA9w3MHJo848cbkMmY5K3I0HLDF4s00gTsB
n3IiLtEM0lquVZr9sYqG4LrsXYiHsaseYSCDSTBhUnq9GaArX54YlInNNB2HkvtPGFp7UcfDtg/L
ki1Bc2/J+M1LfbGyOaRWbVuA3B5JnE0+piJ1NqYJnMWe1L1IcCwYITE7GqA16lGCOSXIVaQ22YJd
a1pRbzvFk1S71k6obiMEnCWwj39LN30ET49tKe92oh9SOlc/I7HKwgroPBAOWQWebP8mIYFxi5sQ
yxgaxYpZocRuapu6g0zufuQSCIsGb0Zaf2VycraN1UOHCB/ZsuANg+zKXHzd92xS6rG+MHK6l1ge
9s3y/A3uwtlXNKKxL4/Cx86qO0+xZ5/TjmAzWo2fOidA2NEHmCnFV7q4/ojeqAOFgXglTOvFMDp4
+lMRQ3QwvvsuuyGd6xgswrab4uguNRnslbO8mpXISc6wt6T8vfBDzmwI5Ws2xTnIJDQ3Ezk+gP2Y
l3k6U0MugN1c6WsY2UGK6/fk+uxBYXONTYL6Eyot8ANnTRcdVEuFB8SnRsECeyrRJ51cSPNuciB7
mRa1Q+miwylLwWwESUKlZShjyI1GPoXvQBMvg0/CLKsD3shN7R441A9ZZTYnLWV3BfeARNxzxdvJ
M51xn6r+7HOTMhDEWYX7qof9iVvzqY/8n4m0xj1IRFRu0KMmw3pk0gboMDY5udP3ee6bXZR3d1nj
vqRuCbql2MnyM9KqC9fqe/2L6GE2WeCywdBEnqZdiZMXGZdM9ucpGm9FaNSbmHqPzSZBMiFmHn5z
vMcuSxQbBRVumR7kTw0NrCVNZwaMS347pysAhXdscIxHBr24aqbzNbbVB3GVK48N6ZZ0bIPZ8pV4
9PGY54fS9jDBNC8T61VeQOdDurzkxmy1a9WLYNKorwOSewpqgswkUKlZzaO+I0Jroglso4DfnIGI
o3A6WcPT3FZ/0Pjk66Kl/I/1Wqz8mfSTllOdwuwd7RnQjog42pmx0cnrFEm7RJ6iUvdz6d9ysh/L
ERfbCMN6nRruA4JhhCQoLVZaMr34WJ1tbvQZMF7DfHYifn+d0jjUWMzNPcDBlCucPmVCxawht0KC
wTrtYWpNXBOaBpqlEt/u2Z4b7sBZX5Bm73IBwdFZz5lFGpGRvTSKZTw8mA0xXn8KesVKxtU+zWp/
NQJecbOEQa6J6SxtT7NmfM4Yxjoratk8pzhqFmL/bEXcqJeq9yEnFAWYZMbGxKgRYxeOHkhVZwSA
yGwDiIUQdeLohQYMcbJgh4EN28+j/6DHOAoc4rKDsbVj/jMmumXXwjCrUYq2COMaptYps9PAcPjm
dvBJnAsBtmi0dL00QIF4L7l+P7ohNSIIkpXwU7S7zYu3UHyMIXxu2/69r5EYOB3T16zcpma31zPz
sTXVfN9nKX4nne+euhxxvKV2qiWazV7JzDHumiQ9haFCZdxN8Zo9zLWK9DCAiY+YpMm+9NHkbupF
m9HLXjgzeCNHvo4wU/FmbJwTI8p6Y/nO1aj7i9k+26mpQ9Yb1r4c0cV7+TYaknesXpT9evkQMnDY
hNK99Ivat0xUs4V2+tiVYJL8zETqGTIVn1pxbgEohohgdn5koE3L9Xc5s5KHt3vIB27mfaUfuAi5
rRD6HcbONxTykFMgAprocbPu2mgXJSArKyZWmYd5OXQaHGahxjNsDzgc7KaiUOOs9ubsgb0dNiAf
a5SWlU99GdIRmMwj5wralRl95YwFqSkhnbD/eKqVcS1NxtUCo7I1p/p2Zo7OlK8i2okZsZDdhKNp
aHbcYQltI+iN1EWolJj4SRPScb2TVtEW+aX12Xw6ZOVcpaK2sltE2F5S2XvJhCqLONnjpsdcADRK
T3D+TGa8JQFK7MOasXzPRnW2+g9ZpsCq7mvccQG1CyZrEwdjZMhTnqgtvV+6HqOPQoSIXsuYVC3G
r+UMxq4cQTuQobEmFq/bFaDVsS2z/lA5jIpw3jZ59JyhVkiX7XpY9Pc5hzTRtVWOBg7eGAv2Ux76
6aYd0KDqcfZUeHRtCFKRKWHrBtToztCOdQwooQuHUTjFrUu1b5FXGr4RVwWRV93PWnnuRv29Z4wW
lGEyraSv334/gxRYrsmiJLmVncLaZZWyapMx20fcMkNTkKjtItxqJ8yOURZxS3d4osNxaziQeaqM
lThw8J+uHUHQwrVrUdSTBv4DehKpm+HNC/lx/5vu3BsEHgtV7B0fwY+0sbcZFZqmeEFGCwflrChu
fYKcCbxzQ3sotzN2TNKOoQIOuneIluMqEbxyfYRHityabTl0d3oyHNFEHgYtVbdkUj81nSl1gRm4
hsuZ2eIdCEPU2ZWrTlOKZQy0tL82odMiikQSlHAwLW8P2C0VWJuFs1NS7gG8f0/6Tm016ACNpfSg
S4efZC5ehtAiW1LbdHQIXKbjvO6xw1UGdT0Yf31jZYg9JGIeP7ywKiK72EsWjTYOCG6LQ/dXiOg5
h/h0bufiPSOZmLqpu/eUk56cpjiHXo3UDuJgkjY5uS3tC/F7Y2DHMQQhbRWajFKpX1DoNOa8sxye
DZlrL5Sa07nwUpYaM12oF2tsU7jkSnM6ZaMjbxSVKmM6PKlQpxor1K4a8j1l9EnrID5osxDB7HRk
C2svJuI+3KH2viNTnqDUlxZGDNc+SKY5UTuZ8A/b5ryWpovvtujXRFNiAcqtNDB93mZxl0cbZiy8
RfLjIFxGM7G9dno4HfbE7+IASGh6oIMhbqzcHS20fBPS+NokO2gWXxXXZSy0mNsuv4comsewqznh
ipIWCYFfXM3xTWQ4U2Ys4hFCJ055Uo4qrAP52Hgcc2o7axFpCITYzbP6mdh4rlTfeluH/cNJ6Not
k3Z0QWcLJEe+jH5ibtPETAA/4B+vI2hB+DvqlviGxqLGrqEFslxDOTYkux67R4szZp1YaND9OFZn
4P9gfIfkIR5RHsHiSGHd8qOPyCYLyioieOnXlhsGap20yvl+idmwjm60hMnecuonp9RNdmLxzlLc
mvvJvcvy6JZnCFos1n1gPGhVazBbfSQzJiTloanfK/ku6s6G46nW/gwCveLEnUr70wr5PdoCossY
L8REOyWZW39XdvrQFjb+zqL/0zg4yucCSmwFxAL9EHduJiJphnzO9z88L0RlaNw5afqF/v5ZC50t
AX3vE71FoAzvOoYlRBGFM3QqCi45gXqhrccjqRN4oQcEWUX/lPVVIMuORSFi9e3Uzv0fZbXgnMvp
gGfmgmQfQX9fdhtCGp2gK5D3MnlepXrISQJucGuEsEt43wcktwQ2ovnRZcaeRNjqW9IWzaW5GjAt
bLI5QrHeD7uM1WBgtjKnBW4WcdLyNzw8lmn0oA+CoxUlqLuMbL3mxLpKrTAOcldPkU0aHbSnTv+p
mgSdaxa+50l8nms8BgA4v7ArICyF3yr6N3YQa2QK0I5FT0Zq6nxOmXpE0IM3kpjZFknr/zB33krO
a+t2fRXVjYVTWPAIbkICoDfNbrZLUGwH7z2eXgNb0qm6gQIlKp06wTb/bkMSa31mzjGJ/kzZ4zum
9GRL+0ZlRJr6DHvzNEdzXZTF2ogE6LsUVl7T97vM9wHbU6fnfqTtQw4UlFktrgGk2HNGvyzqfD0F
cB/0BjYkmxk7yj8ymaFpP7USR1C/nweLYl/SB1fZRAMxQH6VWNsKQb4c5/HGluNP5sUlJAg4tq3e
/5glWA0DU588NNkGCjixoxA0xgwOW5Yjtq+wFCEn51diko/+vYqKPzP1bRje/rwxh+S1QoQ8ZDUX
dQ44CT2OGxGkY7dAhQaLrEGjvSYFlsFZZzNoFAxZJEbXRomzUeGNlwjRHoQFww1JHG+YIvOWJEaC
jTWhwUB9+Iiwi9CDXtPQZOZUaxc5V976GjFnVSm8FKZdr5BaB0yQZ7duhIFfKi+QuGI6mFBWUneJ
ggoyWUfMpVeGr1PqlRgJe535kI9bOAxRjSkBIhnJWmzxofhJ0+JewRLLFSk+dApoAZw+vAtZg0Jk
PBioGVeaNn6keYIPRkveDa2qd1pDSnSEs1KiE+4at5Bh4dRt2W8VXT77k7kt6vpFKIykWR0CUAhO
He0uJqP8p6yDESCW9aFm9qNIdNC25UW24hdSiGHiSFUOQildU0NuGhX01gCtg7USW3mda3WJQOhp
KgaBuZKF5+D1Ro17iNwzdJwxAgamQTJymDKRMO4C7LVMkIigkHdai3+5HySqPlpsmy0xRrWe865W
4SaMl9ko9IX//SQlOLESlMJC017rtrJ4U03CStMvyf9NEwO1kSkwEDClBBKI+7eWTRCOPY6VEE1W
0BeHdlL/IqP/bnsEh2FJWpNZlB4bRVTR9qaBuElg3icbwEcgE7ZaMRRFo8ZNgSw2wB5D+ivU9epL
irq9pBb2Dj3PxQjq8jC1lG252j9JPTa+VmJMG/wiAjnEI5Q5O4i+sDC9zkok4UOSkLObhCvLdJpT
tcs4OZitakhz2bLUuELW/ZhCxupf7Y9+0H4NQ+Fe6i2qKwYi6Wg8fEr4dY++J5lB8eKuUNEv+puE
9LZ1mbMaGpBNY/saPa3hwS3rnhmVSTh8SHodp9I9yxYC+y7lIfB7jOazGpzQ9Hi8EfoG8QGWOyLe
HRXHwx/UDLiF3ciOMVOfY59FUsZon7jLEuaKhZe0/hxT/PKDLgtHQGYx+BUaUeB9jIG52RqYM/0v
tyfVaX2x1pvukNI+bubJf+ksSxzabjvCO9w3SumBggp3ejt+B7URs1SzTQYv+do2w/4ZVT0qsSE5
ppzMkx3Xm2oQl6SzseCVqDNrtLlrIxn2Euiytn3u6rbhOAkcTdPJw8GLyMghRkCEkuXKLGlHKAQg
vQrydyc3iz8UZl2UDne7xjvYSsNryvQHHpt90Qz5KdHg7tS+9cWpzCxYnRHGTFxejdQhWApGyfFL
p2342Mw+lIGSMRKlIwa6C4DU6aHC1XfiruIkaODa50RWr9nbt1vKDuYCihY6qp1/5SVfIExfK/al
LDSRaEVRve6kFmSOX22hJyagy5N91GPyTJiFqVGFcKKvfluGxMMgfgcJrlrOKcqvwN664T5pJhQ3
Ss1nfJyhTWAxMWaaMj0y3KpmJF9jlRzYoi/DPVEB4xuZWBXj5FkpmMymp6SAre6ypTuWFidsZ5wk
fseVWttY5oJxo2ckPA/ZqDsKlVbUI5zPIxJy+kH+zIwRWD8IDA3RWM5kZ2CeAgCuspwlELOewekU
NBhuHpO8PHFozeR2Cuw3kB+YuVlILYoWxNcwZ2/zvImT4rcdzL0S8N1SXd1MoKz4RoxfA7Jv6Izx
Ic9sylp/l0v2QUSYv1LE2XYgGzs5mJ7yEd6IQLSzMgGXFnL+Ru0hk3CJAwlFR4bUvu3nkN28xUpR
Z/ve3InNea6REwGvAOTUTkzIOvWZ/mrTqQIIfJUt/Ih/Eq0Yqqi6K9H9MNbACTUiuoKxcvTn+YWT
plklE9kBZIWum8ggmDRbGuMEJ4JipN4kcQrotb7rKcLXmm/Br4WDs9KU4ikdDuYEVtuILnKMmaOf
34vwY5SUndajklNkuuQ873j6NPUUMTWlwALhn2Nn0YlekFRWMGPE9p09vWez6+G5SSx3+XCUeGXY
ZGUoKcbxFBYfMjfkWmPjxL1fvStMd0oDn2ART69R2rXrseNkGYhjHJj6haD04/GHn+KYRuZlMQEP
Y3MEwn2v2gC2U+0mkd1v51zCCcpMO9UANs/B8GHW9rRC8jblJr4shrWlbxZgbeVrbV/60AYaFDWv
oQVX1H7Ow+Erga7vle9zTLVStgB5zdI4K2n4TtFZrguFdLNOe+cEFWgih+vcSlcJdChiF8bO1ZmH
8GCO+hYJe4cQ0MBkY7OZH/L4pxS4ndFZBMsYQapGLxS02rOK5EjYzJEUBXqqCchPyOqDlZkjhREb
0SjfqgubNfkamblumrygzhpwwPUhE9PcXkZMwzbqKhW41oamCUqWYlibStfB+bYgimclnx1j2TS2
0qtISxv3DJOgoCnCnVTe03QETQ61V6FkooiCMqKylGGLQ2AcjOd45iSRTY0ZoCCZiv3i1OOdUocg
XU/VeLSD9BZk+l82H0o8KTYf8ojJ5LoObQsYEGR1Y2BCGzLeocLG21cZzTbN7GMj2u6AtXRp1AEu
MsU/WJb2Js884kleEVNsfEsaKD9br86DEDg0gu4lJDpvW/b5KwJ4rE0+Z8zMtHVVZ74jG8xMTMaR
LAAGdlAmW5oBNjV8tIeWsF9Cf/BlBZRNukXuO6MjJxz6GHYBE3ldMNWnzEqczoRry5tdV1eWEggJ
LO0nMwTBU7blMePBY1HjeG6ALoQkIs+V/jACvIlYcBUMrDRLLKGmhKGEihUqyoEjjVUC8t9KOXtn
/rnEkb0atpI0/YZq/RaHpJ2W4W0kOaRUfLyx2pUnu0dbxYQ0tIC3hTpjcOyDlt85LHR6hKs8eULZ
BuS/r02GJTlQ8yDKjFWa+9KGuBIL9qnqjFl/VROlukodPkctrHcZO04ja7pNGvRnUbWRWxU0wsPg
7yy9/B5ZEUgTK6s4NBEFd5ge0/5SYMyieR/BB+SSQ/3CbyoSsZM15j2QaXZUj45iM3E2G+UbNZ3B
i8R5QISB28xs04EpSk6Rx9/hKD3lRfoca/3b7CMbYCb8XdhK4bYUZmWrb9FdfMe1neyQsrspXjtF
rVsHM1GztQ3DVUYgXmX4IBXIhDeTH3UwqnjofAspJM51gc0Rav60ylrcK00FaJo05oxF1imQZ2nf
adIdUc5XCK3SDYb+fYpGdgDhXQZ8u+4y3BnieZ4YFOiIPGZScqkeGQkMjNvm0WTEl6bA/pDPJmXy
5ieU6DXiWtKXxIdSkzAr55/c76b5k4/1Xa0p1SWfyJK4uZZSt28TGpBizD9jC95iJj6sMU54JFnw
J3WoupUe3Xr1rZDT7VxFxM8DWet8V2CBXicYutoGdL40PHpVfOR1eyEn9rURFJJ9pO6RWkMKLZwR
Cyp9+wPL9LOoUfs0vQJGVI9dtUAzK9glmEZHIynkM2uC3lGYubgRL6zcaQXCipy8atC9Y/46tXq5
Nwf+gtnQXhjDJarQf3cBXPxZ96/kLDIoA6iElQ9CphiT50622KUy2hzbu28zOjVMtMd2mrxXBdkV
cVlRiHk2vr8Q/3fpdTVsHOwtOMumhSkBGbhPo6MRoWDHA8QBWY9QIeCQePrFyns27YspQ6kUYJNa
8W5rDD6m6S3QQXEqRXgACJPz/bTKVbqrYZJw1LFE0LFZO7EPKMYSgk5+CrDldssNyvCLXE2ktIpr
T8YrqSlwcyOGRtk7ksfK62W+E1MR1OsoR3l+NIN/bTTjXz4lZzuzSYbPpnOPBMyJ6pghrvhC0Jgd
FBujS83YnY8nrA5V98IE27ufGxc5Sl/NZ2aC9hasKQTkGPEi0VFWMVzKsb3OqVF6FiW5yn1HeTlj
/Zf0nZqx1q3iy1Avxc0UvPRqsmn7Xj3rcJoMBRO21XHHyyE6OT2qd6KK/0SRbJvmNU3KTzNsQyhb
3bXw+ZGywdFs86NUOW4qpJpOGhLYTFYzb7Bqb31F/PkDKyClqh0xxMy2MihIAVpxhHWkDOrPAOhf
yw4OE5hoJzdorvJKcvuo+zSSjIHKMB7bNs29vGsVZ24RJJuuiEFgWJZuObZQ30shOR2lmoPI8B7L
TGkV4p8cqUTs2vUTBLgB9RbyT2w3Zo67OvuJ2dI7kWUqnoaCKVmkeCKbfohCofBox5cumnntGCKs
kHAeyD+fF6ArjuUFDWaCFJvkUqygzRviHlno4Bhty45qMn1WJhaWYBOW7CBp18JBR4bgYqz7CoiS
inzzQ9egKfYWs4TeepUZ1W9Kg9VjAT1rj+85L4xyjaKhhovSvJaFnaFoBRkRdJFjLnSHlARlXLGo
kycbQqtU3fUKaglWzk6DgdLF/j4jhpOdgMStZOjmyqIY8VVUq8QFxywqum2sKl/BMDHZUuEOVphu
AXGYYM+ZG4xPUTRsh7hlALZQvKZIq3CIl59VafKG5BWhGIn+GwzG52yRlVMYEes92udQZFwRenI8
FSzk12nLJVCo+vdkf8RgLxTMNA5YrcVApryA643XIwohR0XD74wSUduyuRi2FMhxGYlHLRvBETya
Q6ADpr8QO5YVhm+dZhoO1+WOW29y1EDazbV9k1RmvBgw7FrbwJmQVkGcHMsl14zdBlb61Loz00fj
2M58NIXEFHyoCCihViBZEBAiQFMWdpSTlfk7goQnr4esHoG1jpU4e6r7mOaUMDHc/wZoJ5PAVn8i
CFkvuj+dN8LrM8MimP67tBjok1q0TlFSRD5aRxrDbm33MLsI3NJ6I+VQyrGfFbLHHeJT16KptMRI
s6QZFi43FgpNTvRTgFoCHbbqtejA1lKQS96ksrxUFXkjF42AMmFe575SNiKArlDM6rrtxrWmZlc9
eDeH5gQa5WAA1Iuru+T/MVi8qkr2TAMbwZxgtmykuhvr8b3T2fHVZfSLp+RdITYJXmJH3IIQOkgV
AAh2P3tTyD4oikplK0vqnWiywsgOZoGPpQxLzlelJLOBj3PSLrzT6jPvOLUn9Fm9gXrOFMCtUKTP
waMKkFA2k5GzcAvveddsu+VAsbKDVHc/gTLBv+ZFL2J4NGh3VvqPVUoPUaqm10fxnx4r5aZXZIRj
WgIeY6bn5uo4ZXVnnBly7ogw1fcIRzEh+zL1v8bwuTIwtDIiObE445C2kYynPvDs8EPTpfeRDsIz
+uIVuedzY8stDrGbLZram5XuTxnxglYJqRxajhSl5MOWLmAO9CDIf4ydZZrtjgXKzPvENx9vI8qf
TJAnAK+RxVWgjjtmMD9Im9w8+OL4AiO+YHAW9+RjXrL+BnO5mG+L2yWMp7dZpAh5PlptYCkKKUsu
dxHkJC0zNiFB3UVpHxBGIF4Myj11Pj9Ose8wW+JrAUMKlFhbkyEwd8nV5iDp0DFmMKXV5YDH9jn7
27pLtr2dfVRUBdEYHKY5+RAzR5I0eoX1USu05YMPBUMNvxKJe+i7yo1DGT1VH3oZXIV4C9RPnrj9
wC2YwgCCz8hm0N4jqTlTGDlxWX8ZwCQakh2HNwyzBPh1/d3uxxNreqe0FkEFPyLc5G7I36uKV6Gj
HdCb+gDKIdHSdYbqgEuG6lTejC3qYeGque3ZF3Yjrq6DlEjFE4XHZ91rruVffUaZdqA96ZBKcpWC
YVElGCMriM4/+Ck44yh7xsE9mt1foLIG7W11Wg0k+Ay22BlxvO2U8E0vwThQqHa8MnSkHwWqa8r4
ldopm9AcX4Im2ecJOs7q2in9jyLugrgjThPC3BM3Tng8oY5qxm2SA3qUaRVK1rnLz9NEC/RPyOj/
s6DV/xLOuvktljDT5p+41e//nev6PwNX//23/5+ksWpEmP6f01ifWfc/kujxX/JYl//k9/FPHqvy
L249w7YMReX2oy/+dx6r8S9LM01NFqaqqjasn3/nsRK6ihxCaLYmNBmfxn/8t+Z/pbGa/zJJT6WB
1RWV7HXT+r9JY2W5xHenElliW5fcWFPmAwt+XjB3RJ0mFEXh338/blEeNP/5H+K/4yZgm1YDKwYW
RFtKYMUuQFo3xrFBmLb8EhfMi7pEGfYVoGYzS5VzBsUkIM46TFr7rALA8VKrZ/GGpYcYJe2F4GHj
OHT9e80y22W4Rr7aOBMvLAG7r4KmPTeInMMRs20uldZaziMW9JZB58TXpxEgWGPOdHlvEVstQ+R+
EQmFUFbZiptqFA3liOdEJeYdnktf7IBfzUvE8nAErbA1FuePLqEU6FoDAlRF25RjK8BcDZoP6BOT
X7IqtsyZEJpDEahk6AiItcteZegzQWqiogEQ0jLAWyUVI8pW3NJmQDNa03hGVsLxVW5TVsiJnz9p
afwaNBFfJIVFo7AGrCsm4wmqnnkUxP0oPJQ9f9rVE4qwVoMN0OKxry0/PUVldQwC4N9DMIXrjL3w
apTEs872BwvHB764n1SeOD6K7w6hCvujk2+H27yIvQEtu5K2ty4j9jIcD5Vd3M0eNQdiEPylxb1s
TPz7EBtbbOFTKLw0bXW2NkBuyoQeYbqy9Ei5s+qBnuKdyeqtTnEGVIGNp7X6HlvrRsFdLjr0CjlR
hHNwLbcwmoXfY6RSSDAHVxPiCcyTm6V1F0Wb7l0eeEP52kozDsbUv/RW8VJTZoyB+YEoEDZOhaq1
8AOIRn2OYZDtpZFLnwkgy22flc9lFO0j1WQGE4U4F0rtVy+EcaokaS/6EBJjiv19QrSMc4ISDVGx
Z2Wo7jtj0liJtJuFFQAjMuUo9DH/ZODyahBUK5v3lfGKjDmUCjSINAkFEl1U3flwlkPmYVL3os9T
C7Wq/ZiZT8P+fIoC8ZwGSy8tAcxiS2v2TLlTBQoBOCCULk3GNR1Tsc7ZIclHSsHABifUQ9OctJFm
m2JpFdk0YIzA72mVLyYRKAd9MHz7kd3sg4q9YhoCoA3sysHR/F4kzPmxALB1XGsDU5UAcZmjYtLk
pVqo3fgUp7pe+3qE8pwOp/CZwWdoVPBwnCIpZSmLFMwj9+6oLQOgQfbh9OUD0WaF9WnFOK18CT1U
R5xDnoNmNoqxX0WKcfOZGArG+igcGVgXSXLPpqDcRBkN82gFl5zWlBWwXiIaipBuLDKXTN4Z8+Dv
cz/9DU3jCcO6tAmb8AfnWkBlX5NkhOtmYhZBopJNYBikPByc701J5SbRpWMMdihiaj4QoZb2J5Ul
PQHBYm3wR+jxl9bQ7hf1E+FisiQtPEdqCdjN6VRtCX1l0UwgYoNNbS2l+LPISFqZ4Xgf5uQHSSXo
t4X6oFu0DbxrV/7g4nbwHxayU8xcYJMnxfidGiq3QXnk5E86PArgn8f0gtsANomEMKlQmNUGtbLh
KAcKnL3VBT2ojqxPyd7HsaugC9HQ1qnOcSoBs4F+uQ1M9P5G89WZsC07vHV7WzEfjNtH5JID+48o
3MyKyTqIvmPdxeFtSg282SAx131TjRsKUToCtecsU9J0A/u/xI+vpdiciA1WlfwqZpT9vdRf1HkE
IE8mwMYwwbtHzCssG6t+k2hbzUYdZZqGO6rkZRIjDdgJrSuHqIb8WIkQh2RT/hwHxLCykSBtipc/
glzdYqrnc1VXGwM+wIC1lRKXwV2DbdLxUSlYBcyyGuc9rIfqbCcUiuVkk5oWs3ASNMKVjXZS4giJ
LTBHueDYH6Zj6OfnZPhk3607lYpwpLUHJrfJUyYihSU8b5FP9PyqVK1bMkXhpWostO4WWQGTKqF3
g82+bmV5TwpfuWdeBU+qZtsnAKWlvqPJ0UfM/n9l2k8zOgf+4XZoEntL2uq3OmvHDIy4ExFHBsGr
eQmbhs90gehFzvL+6j/ZwU2JY387y5zmKsKfyuxxH9VvTV0zxhHHsWVEyJKDRMaEDJ8hGlAXTWcs
SRjjc98LOoRS5kw9lxeJ76lbVcysP4Evcr8GvFWOaolhzfmZ6kSD1HVyjtll4gFTLlMTH5XRP45Q
NtjkocA3kHSf2aLx9CC/tkqROL1U7Sv+dxysYlfQGXlJFl9C2TrF2vAjMRBakPX+wikHrwO3pmS8
HQbhxSqy3Tx3pJME8LdNny5Czs2NPoofeibdlQdWwiLls4QYhNrTDDn4Q7ChTRdvYAtcIiYiLjV1
xQI34RbWVAYBGGZEQKaXnhCTTXzEV8jvX/vEdozBgDg/6L0oy0FD6dF3m0IibOrJqTGZ5VOqQQ9j
5dQ2yCjBsoNczNMtLPqXRpldYU8N1S6dnUj/Ya2Ry4Nm7TcPF2phqzFwVBDfmPUDJOWM4DLaYAl5
BK0wPJMdDjhVpHQtpT+hDJtelWTIWjIR40ZeOEgCiKNgDa2z9EfD53OUwPEzGqs61MObpjTa02zd
OWptdgF8r7S30Y9oPKtM1UIX71WLZitn4MTH10g4jZHvJZsw5zjQ2CkoKSQFGtbYibLJJGUJtRo7
yQj2l4Z8mI3JamznP2VKTxI24ChVXCshqkpvOYRigZo9YgSCLc9wE6MhxwuD+qosg4mAAWAMTcTY
pbRJUU8GiHqC/igowKMxTd5buE+BcoqXOm5+IoXQ0CBDQuszt+lxeJzNfnzxDUxb/O7qurDo6g3D
SbEukYb1040WysQMsr2oo682lT+LfsqQ75TNlVz1feirTtJ0lGhN+d1Fy0SHHQbRUcNXDgtkLU00
uSFPfo1nTa50IDlCTBdGP3x0l7wOLTCn9bxEX6WlvNFwAa2JvOEBms9BjWxbAq21nZHArzSrwF/V
lcMpblno6xFKYuKppFJji62sRevg4MkPaPovaLBQWfMxgdk3nEqQ9qk91btZ1kN+MzZoYaO/TGru
SKK7hliOEokX9ZX0YRKX+EDO0P57UgFI6Gs/0bP89D0mMt9EldYHHBHEKzj63BAlHsVfSqSwiLXb
0FNyBM2+4KGebaQWOggEt1Vw10oqc+sqoI+vDLRm4fAtp0RccAccRl//m9nUJ5F0ng3tPgZNtpYy
iKNRM8urqlowChNA0QQHUMQdpdoPpTChYNlq4RrmU5W28Ro5TGqzyc8TVKpMa2oVdigM5CfNoNKz
mq+Gx++TEwifWfjq27dJilZC/RwtCJzLS3uhzI2RQyvhZ9W9tNopnL5LVI/6pUivX7H2FacPK3wf
6uuM7wZQIBTrTSvWOTcSG9O1DrdQqx49ZU6BDitWvsvgtTTB3hsw8X8qZYcuQbaczF4DuRAYsvuE
kFcGqPTU+XwcO+h06AhzlGIFWAqCd9ZjzaQptDYS1EjQJWs1uS15kq08M4xQT2lanxHvb81B34H3
2Qz2u1QyURLn2HBlvkYC8EoGWNWzfmyYGKW03y3W2uAAgwqVluLKveXpCp6YqnPM+NFODB2F7fQK
qimDeJBgCYz+RAI9+hsz+Io7Di7xKQFXsxvSqFNSm6m7ii9LPlXscitxqW4QgKntx2vHuqyviFaK
1rUBx8yfvLYcVmZ2z/tgrWVsEWhPbAwG8lsP3wxI19qQwhvvlNeCB8uD5NQRJZWgevZmG4fMeaib
FVTUOOFmXq4HYJXZ3cReIQTDCPOdHetqCEeeV68q/2QEKNGo3CKbLFejdu083Jpc9JQ3KUpRvtgh
k/ptoeM/b5Rd3s67aKaooMgLcQVZZFgurNcYx48hXaOY+md6rm4K+UhX7a+gi+sdNnsxuYaYHRK3
HQjPXBEU0rMTCRnxOjP55zkYJEcxPTS9OC1XOuE3u5LksX7gZGLT4opqqfpUcSQfrUaTYjhcXUfw
jT7T+FV0S8FuVJhzNsxAII2WjUtk4KLXi4/WU87g0CU5fpBc2weCR/TRltUYKsgN+EwIdz0zPIJD
5DMGPUuBxoghwWNrYRwSvScoake6qWhcQC2eZO762FoVr31KEXnqqT6pVgiAoP1At4PzYbwVIUFl
p0XnEpkvRbzPhmPF66Tle3SQtXACZuloFWA9RE6zwKIPERkw41v2WHLZPKu/6+ULR2udeiESlWxT
JVuU2SVZidwMjgFUmJRmfykVg5ZOFiQ+HPFj19DpOSh7LbK2IMUHG+LsAmVTc003XlX9oBcxtd8Y
SzoRuSiYSHRgTyxdgOQznQvgbdyoH1vgITMrqHUwk7nu1sZtBjcCjo6ROiP0+lg9FLheK+k5vfYX
6KH1Bwcr6pNmcfWt2QFCjOSQCCDEWwcjgLe3ZfsT4FChIWG7Cju4WCWIFfChzcz0SGxx/U2MwcN0
tCfkpwNTZ5DoGsnC9oncNAL2TBMkDGnfh2be5tS4ujfFu2JiGb3XIYRCuuWThJOHwaDMclyjf6lI
cai+h+In/iCTMtrmFaOxVX9Faqfddfb8+QvPiCstkndX19zcP6UTh84RCAgsBBnZHN8skAOMO4TO
7SsYUWIzkDpb/JTc2Jwd1lOUPhNzALHxb+D9AvEX7+YGXjYjQGXPpy5pj8Bd4EpguHlWxCZVVnwQ
26uh8Xituk8ya5KK3sjj88cjGrbvfM4wZwBVHj2cKjoirOzg59eMVM9Jw4dGKvZhmKFcbrqFPrGG
kxSPzxnhxivWSlPyPBOh518ROlj6oYNSir1pcjP+n2/U2rEv+jfoaYaB1j5YiGlodlcs76gW2GIj
46ldUj8Q/dTqje1prXLAfwQwaNi+oW7k7n8wqtaFY2UIJXdWe5O+IaozsIXJSvHHbgY7P8Cn8Ry8
EuZbf9vAGizW7XwCHBOttu8WIYAtN8hdLujU2o7EO4F5w0LUPXjO1XZNoBgIVPSSInABACACINed
5ZMxuuiWk/mE0sC0Ln3iRdAHlHX+3WY3S98TyEUacC0AqjtVfmU+je6I9rui7nlndBL9cXYUr8C0
AjKXKVxJrJ1ciA7VgMKMxwJvmMMMveN44d0nerA5Gvm5JVDogTEem3DaOLYVI1/lVG2e9GWl4CWB
F2G7nDOPIsPWXeIrijO/Gu+tATpQd1EMV4Y3jNQlR6M7AsksSsSoEZqdTSzdVfZsLLPYc9d7NAuy
7U46ObMsVL0q3bTqFa3iQpfN97ZFjeZlD964pDygeyFIYjW4yQ25Oc+RBCQVeVWz9SmPCPKR8L1s
Aum55CeecFKxoe5JyA1Jl6ENdcxmS/SKlW8ATpCcPNtAy19ta8fjbrTglU5Wv4VtRqJj4YQAyOPD
IN0WNHAY3fj8VDiwukWXT1U6Ptvqq6K8WMRtRJMbBtaueSXBXlIcNTlqyoY4mDZE4+OmkYMn2u+O
3BA8pMwhQGQz5iFTVUuc+kM2zsknkp90ek1St6D+wz23UTlR2BfLjiQ/Q/zyiw0ibXDl6C/pH8AB
uQvK9K1AZzhzpHKWIa12cnjGW7U58HfpM7ArsFBG7jFZa7hjiAcnQYotGis5f8Dt7SZ46gpHztcM
TlJty6MxKWBanJ5JAMnuaN053bXV8Kn8IZ8mvBRCV9GfsvYSXmyxrhlqUfKuBVA54LPsnmSCh/Ex
sUz0MvuHKIo0fq4hWBduX68ZJyWYJWB9YqqkwlVXLB4kdUvGAyTe6UTCupkQp0U27vK7S9IFJy5V
USNgU6DL94Txo7Mj6zdN4/HyZqMjrJXHrRtilr2ScisXIFcgG8RLRDwH75TukHUru4WdudKM86Q7
pGqplZu5bBRye4ORppDeqpk024sCenfED7gPg0Os/RHi2ankhZIv6hFF1oinPHQL8USFTrHrlMF3
pG14zBb2mpRfeKNJvmj8Z+4enCxp6zIIpgdndoM6MHTMdi/LW7k4cPlKXH/mAfvN0D8qyCkp+1MH
4GnzxqK0mPn3Xl/vbOuCJEV+cpbI5sbt5l1OEpJbYFynrTTmk25s7XZDHYDQm1+bvARZ7FCl1BPH
J3Sf+8ThjaiULumbR7HsMdsQlZN5RnyWcJKV7vhmWAcN8OwLr8VIDB3g4fguJo/UMIVclswhdi/o
SU1g9+nxEWCBxrKK01q12aS9FMnOZ74FOl5sFN/lxub2Hvq7kLwI30RGuen1ksev1JF3bxHJjPOM
TsjB5Q1BhNx13ecgxfS+ZoCCOgDKor4jPJIUhtE8QUsFPt1qd9Gsvxj5qTN9/zr95s6FlwN9lzeR
owcosmD+xW7+mL4wheF04rnhouUJoUIQ4ls1bIR252A6lcqNKpbIm2cpOOr8FbOILt3kOhnH3ti9
GcHuq7ZoNtf9JRxGt2L01zLlDpNLWiC0vBjWsdS21afMbpI8MXT61V0rPdE8438jWXZW74p+Jkwt
4fBicupO6t4iI4/rs6q+RXUaTSxmZ8orahP2qVzQmJV5cIgFKLkHfgNO4grqDXr4XXdie/VJeSLx
kCH97o68vf6enMZaPxKchNczUE85zSO6Tumc0ZUz1CwPxeLMYC/HPIeRVnCExkEgKaaGWDxLpcNg
syLjMN/o0xtcPpUEeIkoOI8B+8LXZo5lIwdyeUVNe0v0Bnvx+Z8SqsaCzoGXYdwRDuT5ZpsBY88+
QxS5/DHukx7Sj8PNGT1wv0sLIgP17Ktun5C49egQGrf3oKPBgAnbfZdvsmSrgY9/1WScZDQXnNKu
2bCChMC2/DDZjRuaFCUhO6m6ooln0EEgNz8jPx26D4X/grSfM2kKzGCPPcs/APHb+puic1yyxiNA
PBFhEznPDKxqSkebsRmkH/LH5IuskjqfKR5BVYB2yMIOifjFx/hPRWI1t+hBnjRcvVV183fdTcvB
3jvDa/jOFyNmbIHgrIwHolgqQRkFGKHud/mVwfPeKg7M6LgTY/9Snc1vCPoZGRjrkemnTlqfkzrT
PWPdwlF7pmSkySg2JfQLLhBCbQywsDWLAXOkE7wJzpBZkJCb4K7vAX5DMypQamRAqxDtgAEr1z7c
Zjbg5Pp0LU4zINC7kbBiXrFQR1dhP6nMu3LYhqupIQgpLTnurwrM+SDzwc/3IGmWuXAz70odmaWk
3am/AlxSIOZxZK6MEzbO8l0dnv0ZqvSaN8/W3BshGLhQ3kGeZ5mrnNAeRYTe74kDpHjKrY1CVVuu
6eM4MYh6osD/H8yd2W7jyNalX+V/AR4EGQwGeWtrlmzLTtuZ9g2RI+d55tP3F05096ms7jr4bxqN
QgmSC5UpU1TEjr2/tRbHcAcx0Jc0eUrfQn/DQVBTCVPMlubOtAoONaQN3cYb5eGyEBMHCPU+8F3E
VKJyjpKoEEiVgLXmltjuDj/+9mHEx+bT6pu35JOqTppnfZ2YvKcOgjx8qtPxkx4/m/mxWh0i0H4N
WbB33OQ8I0trhhd7THevUn4PANBtwaJ3j2DwMFn2YWlJrrPPS72d3Ad/wUhsH1vh49q9tYwnxF3K
HRUTePJAjCf8B1wMbOwvv6APRfcKhcepQqVWcmZLNXHYillGlBfHjYBTHjCa6azxgsgLl1ijpiIs
WEd469xiSzjMbyRkUMxVt3qxvw3B/TTp5wZJLePQm1BQRj60+QV2r/e2C4VqIu1HMcaP0uPrI5LN
pwRHKhBzPzsNDfZRIT4Ndkhi1DlIhi2d6eOwpBdYqAe7hTBVw0XNmBnmt82QHhWL9Uz+L2HL+Bfd
FrQuOfjvqvsousH/HrJCGMSChNLAIBf9cpy6UjLuWtNtQ0WpDJ7RGlBDGmRDwG6EBuLI56feQB15
Ez4lBUkoBvdQcB9B/NYbDCQ0QIiADGEOdtcaVIRpR49XBvgIPiTDTY/x2mnGINDBxuE+MsaIBjtp
DIAyGRQFf9waV9b0l2MwlQBexfsRsNbWBmLpsOmbbJvcpGT+UcO5jIZ3gXux4F96A8IsNgbR5fIe
uWzqyK3PqEg5FxKWZyAap3nPDVTDWkgVazgbA9z4H+gNDE4139gQOalBc1YD6UiD6zB22tLgU+fV
oDzSQD0VdE8H5UPkL4sm3E9mACAJCWR3TrJxYYM8GKHI+tVCDAFoESeF3+xw1w9fFFTRAF20GMwI
S5tbYcCjweSVGRTJhUmiTvTQPIMpDQZYAniUHHmYtiJfPNUGa1pDUiUFhqGE0nL8TAz+1MBBCQNE
KYNGNfE1NKiUNtBUavCpAo4qhqdqDFjlILo0oJVnkCsP9iqufsRtoh4RpiVIGj0Guj7tkS57ySUV
U0/sTN9gFkP+Mjys/pl9QF7QXv1v7ItcEAOCjR9ImIHDKoOJrfBiqQHHGoOQxZRIroHKbIOXCTiz
yN0QAfikp+DIEAHTCni00YBpyF4/BwZVwy+R44DB16QB2TKINlDoz7ZB3BYDu6V4YW4Cj7GBU8iU
CY54VhjIwZmAyZmYqDWAq1TfC4PRuTknMvKK00sg6XtbDOZw7qAFWhosPpTvNkReXmKI1RpIj8P5
+2qwvcYAfFWIlKJxhkNTj48g3AhkCAuxDPZnwf/Fpl6DB0TkeijIfqEpQH2XoRX0DDxoG4ywNEBh
adDCkV61D2uYx9mrLauXBLZr8l0CFg2W6BtAMcKDwqgL+WSBFzsoRt/gjNUH2FjymQA6AvGznxv4
cfJfJwNDBi1fs2ZQb5MfH9HZfxNwk2ohrLXGKC1DYDRYcJgrAx5CKqx1ExvwUkNgRlePmHUCisFv
7JGZgUPHNk4xHRUpDimKkBoMHOpdCNmpDOIJa4urEdCngv5MDQaaGSA00sWPLLdxEJjRnzldvBsN
PopZPTXBQI+g9FFHMLR/CZFTUy+GnGTsL9qAqHhXDjsbrTyEamFQ1c5AqxP0qjK/u57b97UIt9pw
X07Vcfhgm8tGuE0YWJRruyhgszcopWMw2QG5oRNr5z70l19Dw+k9IEd8Jh+Uyo1ct0BDC0ZcrBBS
wWL+sLCgeAbNVWvx3lkvDsQui9wvzxC8BuUVFQLbJmBlt0dOYBFQrh7TfQcBPLcGBU4fXIMGY45y
tA0s7BpsOIAfFgYkzqfxigP8w2wQ40zT6GXjxvvbP8hHGxLZgkjO8yDehwstmhA/Xc7Z81YG6dEz
IHNvL9+WNNkj48KMkh6gGpHXVtDPGgra1ewcuKFsO/hoZThpjTPRYpN7U8JQg1tiS5XC4HqvPXGq
CZQEORSkFRr8Omagf5NNtJr4Ft54BtKOHbrFGm5bDtfQYNyxAboHnZyxuWYwD+sdwnxbTUEyHrRY
u8YJGyCVdXBXhQJMHDfEDSbG640HCkfXPDE2AvR3wMt7A5qPBjkvagqLGCHhpsnI3kYeaODYWMVf
lAHWHZvsHlG3L+tS7XuYdgHbbskFpNTg7nLA+EUqn1UV/BmZPy1s6PjVYPI+vPxqwPloKV87SPoZ
ot42aD2QKpJ1YPvJYPca/t43IL40SL4Lmz/B6IsGdhUpQU8Sg0MisfXeU7w6nLoN3j/A+eNAjPdH
5r5WKAAmlABxP3xVujilKATUTD1UuNtRqlvpuyn+Rkxq5ecWZUHeIjGwjNjAnwkoKco3qVsO4egR
BiNMANk4TSgV2pIOlcnOTOv6Jc7Uj68+sgakBEyp0B3EScTRHOVDigRixiz7tqyzTTmS9eRSqOUR
7SlhlBNe1eyF0VLMj+EiUVYYjQUUVCLwXZqS/gtbyApeXX0rxuAlchr0Ge0dcU7G2BdP5bDAHMcT
TJtdFeEgE8TIKj1jHAQJHSD+qIwKJFjeBwdhl0IYJ5RqD5jI9hvlFw/Dam1kZWfH2Qu+lX2uDgxv
sZGpttXUfl+M/oQsSM7Q6SfmkI/QkN91Roo58xN705Cv3E4uUgqjZynl+r1AKGuG2pvCaF5sxC9Y
BtlH2+hhPKOMSSEPa6OVKUako2hnMqOiIQOJPjrCmsAIbBDatEZx4xjtTYEIRxs1TmlkBUafo10m
fEnbXO0SFQDZcY7DX6qkY+2jitMO4Xea+/cm6haUP5V9SDgnFUYT5K8KIgKZ0Gj0QqFRDsGAMpxC
h+NeG6MsygvvPSytx1HKfd/Wn6No/QlS4TBgYWBh/ATQKC1GrdTIlrRzxjyeDfmT90w9mvwT9Awt
kgygaQz012J2CSKKYDJJPG9VJW78nuMGQ/cLXqk/JqOeqvlNGgLHGAfiqZZtPKOzIj6uptUl00Nh
VFgecqzA6LL62vk2xSjS9VB+xdTM23ZGxdUh5/KNrqvr6OV2RuplNF+zUX/VRgfWIAjLcZZGi94+
u80YGRnq/ZpU7JPNd4GQfcs2T2QmAjMXoVlsFGez0Z71RoVWIEdr2NIOyijUpglXuQlk0NRrzG0I
N0qNos0kyDVI3Ab/XEX+rxDh2wrxqolvvU10bAyVa1R73dk2arnM6OZso6AbkdK5dJpzI61T0Xte
/iBRrzC6u6h5iT90eGD7W8do8wbrVRutnjCqPbyKVgTtKPmgaZC0G3VfisrPqP2i+UBsGyJJowMk
tg+uxGgDF6MSzL+5A5rBCfEgebzWrUBO6CAr9Dn3OpadEJrDd1dmhpNCrc8IZdpFxjUtiL8EdmOR
kRr9qLEEomaX+CNFeAKWNPuIhDgvF+Xj77xmVEuyD66hP1x1ENnMQr64S25vGYxysnRDDKcITjca
SmHUlMGLX9Jubfv+m3oMBpzsBqSXa6wsxocPvl7okSICW2eHmblId+l6kAqnw3Hu3zKj5xQIO0kA
YULf2ONBqwZfXvpNsn0ZEYO2iEIzxKGTF19Ak340ZOlMBFjm5bkv6cY2Lp2SSI2v/YAZMPTBzYzw
VPpIBlajRc29L7Ua4XkYmjZGrYpigjZcqLeKzB2CT6LdYrStkYuqDVs2D63abdDx1UuNErZHElsZ
baw0KlmMSvm+I5yt47dp/WIbNW0XAnvV2WtcniuneIwWVLeRVsz/e2ECluSxQQdySzWdE6SToadB
t9sbBS+yeUYnXUvVjrrXQua7IvfNjO4XdBn9UuK+zwjjVIIVlojrc1lhDok+jDS5bMGBUH4i0RRJ
IMpijKNM7FxDUk73UuOgGTsc2XrU4STHdzvcRiQpN35Zia1rER2IgNkxSmZiiZBhIW7GpMA71rhj
KcFwpW38c9Pk5Gz4C/ptmkG1UUkTIrlfkU073iz30i43Y0ps5dgF7FVxuy0sxjBK4tFoDe3FnxDT
atxZN6tLOIUNINOzM2y6dv7eNzrcgwGXzJ0CpjTGql9FI8cypBNbbNJ+wueXp1CrIzlM1sFq86/E
GwQbOWHNYoVH4Y1qJ2yCe8MCI+6y5Fo3LQJJN1bteZmtbre24WUY44YwQbw7eznEtCHi4UzwC05S
uNyleAQ3WPZpfc768smt1qOyOsQE2OcLa8L+acJ1C4/Dzl7psEbjV8DD+haGdcZRFgWRnKyevGXc
IDjW7sop05cIb0QLwuDqwqljAk5SfVDcZ4noTkGJ/dPiTfRUKnyJoXCtJo5OzcCozfe+49sZnfKp
nQ7pgjumzSkkVkF6UEtISbCun4JiCnZzRMGNOT3TEznfQt52qMwaMpxmtz9VA402x83yJ7wh2cMJ
Rz2BpA35S1QPm8idU452OC4dPHJP8caJDzhcs2HW7pPnLuhWS8KOi1GSy0Ssg4yWALEVbYk84fyj
OhYUX6iDkHCdlQM2la5ZDk5MSkigH0LJhJ9B+B4jj+WhNvd3w7LUVklHzhm1XjdSKoow5bDlSJKR
+SvKOWhxtWIcyeFR7orsYkl3pf1K4l+a2eSFYEeEe6n9PtVORk5i86sP5ycATcW6xraUqmLc2TW2
f0lOmPuyMseymxxtqlmsHA8fBpf/k4kONBnqXeIyl+NSzCdS0oMjAvMja2Vz9oZgEw2Lui192MNa
Y1CT5zo7eKP/tQkJFB1nnNmTGhZwirrbKk3U7WprVDDrNF60Q5ifV3I+sQo6glh2QmYjkRBYv+KO
+dXHXvWY2bhMCeLecIoiXXJajlUV3kdqZRSZtenOqVIojBwUKmbV00V8JKchP1bmPDYaBHfpMQIO
m3drBnxYJqJnZrlQjzihfSjwaK6mWOArKKpN0gXzTiH42FqLD8CbYzCBd8G89RJXPyvaB/jRn5R2
+6/dkOCGEe5xu/K+epJ2BMlIXyU4QtHCjGEZMD34dVqcMd3puUTlfrQz9zzmHcSaHJhf017Ki4Up
ckBRqmnxjvwJh7wrsGXFf/tWJvJ5mcVIiOZ8gNOnas1BXvge/9IL0/NO/3Ig0g9ufxDFhM9I2n/z
rOBzgD8X9LDxnXfl89jI7xMYbTYRpe0KfVZzdGKNRKsYJycuInxBU6EP9qdnbHD7PQDWwwAkICLS
LnQ/fWkbNE5I8YkDdxH9hgOXnVoF1ggtcYsLWpgtN/bMOM+V6y/PL4Nt3M8Z/UYKp2qofmGvzJiS
RW8XdUc3wcQMUyxq6SLdRrO/XXveb6Pd4jZ04P/HYDj0BNoek/pEWia/l1edAo+auM1oiCUznQa8
S+qaYV4+Rc0hoXSPPT3eFrxhLB+mh9SFT9K6/d6RSGE0MfQ5Uvyk/Bjn1gzfVA4yotx0pbvThKxn
mOyIqHNOAX4bt9FkBXsr1GcOyMjjcC9wk2UXFMV86AMmJOlscz4yKUxOh/W6XpnyOgn+cwuocJ+B
bzC19oJqfEAzyQiFwWpL0mAS4K5XIkSnFYnRWogJeQkTNaAlL6Zqk1tMCIIxv64W5FnSqs8evQpK
LdyOl2xjx+zcHnOxsMe6LvG+KmEuWoUbPXZLF1EMP71E5MeOVMwi4+0vHFbC7iGYwuUB4VXR7UJR
7F1N33TJE2tLzAHumMLBQZI6jWa/D/wSZsMlb7C0GuRTgFgYHwUcUBqrPkZ+r3Yu5nZyAj3LSpju
zouPPa093NCP5BU0B9Vght+Qjbn1Ct/Bk8V3AP4COONu3amohUHBOQ9b7bLBu3xtGBsa/+15PZXR
z6GLilc2s73dzCjmS8+wh6I8kChycfIKCTxWnvycU2nqcc/q6XG05+cyWSOSCMZH/mgoYduJGOB1
n9n3o+eBLnmoOWQMmzKIwj16gfJW5Awrc+K8uBkwXaWmLc9C4OdfdywSvUiO7TKWn+ZqhwyhvOra
4m4H8LT08CVocSyKswgrYZcpXhNaI+ZI3WeE0iRKAjlyjKtxP0j7dptO9AvC1oXwr0HgEA5QGzpA
PiZRzJik2iAko4zfEhK+NoSKf40HblOBp/9NLt0XloOlXsm2xPti2zgUkz6OAOjU96roPHARdokw
oXAgaIao8gRvPj09pXHk3pRaPOFpg+A+mc9W3e3BxoFb87nbJbwVIs7cQxfinlAtK4tn8dTq0KX9
CLyKzfNnXdhYrHDCfLFG4d25MRcMR5x178liuaxMAdaPFEALGDgn5fyY+0wV4gDRC/x3uPt/Kwgz
yrP/z7RejosA6v+u9WIg1P/88V9n5FE/quLfFV8f/+PPr0bxZf9LI6fCZNHxXUm0a4AWbPpp/ovl
/wu1lQyE7WnKQImS639JvjyBGgzpprBd2xO28ngj/1P0FfwrsB3tBZJseMcLlPzviL7+kHwplF6O
52LCTACQplXqib9KvsQoE8+rY1rRrP8qliNeif2jK7Otg55F9frifPpIovp4mEluPNStKu5Lp2d6
OMYT63ulXq00+SbDddj/2wW9/pae/Vc5FNcqKXs0Zo7y+Pv/tyTNvD/P9yWXTWtKJin/kKRlGV5q
ZVh1uJKN/dEbxxLdqrifUNFdlxrIKpRduP94+fFQOVjJNqX1pTHsP18H69raGIQ1daI2dUMx7bQl
M2tsq5jK1pyTnLXeIN1f34sge6xztYeGbC98bsVzu3CuRGNUHvtRP0QK762pE6ZgUSe+1+IYY7rF
SbIQEAJWRjqQmvaDSpJvXcgi45fkabi5+62iv80x8XYaHeveiXDILpyZhHQXR6/ItWiFrn3x6gTW
1WsRnuZ9Z3t7vSwzDpnG6r3FlPRYE1CJ3tg6+gibjP1o9tAkEsH/aL8jsku+pTWNtbLRbIQf5+FI
vdLlST4VqEQs2x1hEMtgk1c4YRaYvhovOM0xXdg72RA6XdFXvXRTUDwbp6lbImgwLfv9u7VYcmg1
ASel+fAuG3e+eh7eI1Tz7tAu+3rwgsdgpPU9j4hkm8T6ZtGWR901/HQ9+5dw++HFt+twS6YUlvky
2dW+fY20OWpkmHPFjSyeCxFlz8s2GEOGoQtYsJIWQKRXJcfVwxo2IsWnasqJDyGi+u8XrP2d+OD1
3jOaw/WxcfGNKu0ovzhVTZLmxDi2IwJyDKJ4P8RivvbE2F9nC6cD0VQPhVTyNqgT+1ly9jrlDlvI
x8vMI2+LxNzgwRk958VLG9LaW+v3q0FYyFVEcdJLdEqXGr5oqaD9o3mw9vjaaHpEmz6p43PmlMeV
rAnPX9eXtMOF33VBFKvpHGT+ev+RZ/fxUK7Q05OV3M1dNKFoZCU51T1JSwUNsTu8pTDazqflS77S
3LdqCiGlTHycrZ/deeoeK+zTr1lqkWjAoQKvY//OJYcDMpjOCk636mhF9c/e9lfgjpwGERYPoI1d
mPywsdIO6Q9/SXsy2FoQy24J9CfbcT9lqZs91Kdkke1lEU3HjJJAWmuStFIwUWuYLfNkKjVPiLln
D4LMIa6Rj8xR1rkP5fPg0wlpobmdHf2wx9JNl+8LT/BIX98soAB3xESt6HrxhKfrdEpcNW67ekFy
SJszI40arJUIVP1Yj1vPM1lsbq8fvYJMwFqVdxGdkqsTrqSU/g5wI4CEsKYnNa8Yn5rPLo/SH17y
soqC2sv8oOQHaZCBFg3dvV/X+szg7q7rXXEZzENgVHuD2WelXVjnMF7WfVLiOouFS73tKVW+0hHh
m9w2z4LjdepHDYStEC9zj9jAJyDta1U1V2be8bf/sBj+fS3UlM9CShu/ZMTDf6zVYTYu3qInqh9E
l5clnSrO4o6Ro+k7d37AtjZ9CB1HvUTjk9VKCzPV+nOd0Ma2H4d1DR4aNCgPEYlCNy42ongEALYs
1pp/X3T0KesrRfpb2FB8wjlh+Ya50jTfaSLK//kXsYM/F3UthC8F0y1PSSHUH4t6MsdZ7Ho1hHQR
+nRHffclk9FxXqbvYws5wpbZvvix/K6n+X0ScbJD1sdEVY/yM6F6t1bIWbBWjF70MOJD08iD0l63
p7o///NbVezBf91/tHB9z2aj5dIrbZvP5N8k0aHXrHVpsvrsuL3aExntH/tHtNr16eOl6wdEog58
Kl2S2Mxqgx/MUvsdBeJy/nigV8wMrNQvUmE529dJc16zxt7jGNs9rE10y4zBqm4rHKCu04hF/uyK
24/eQYoqZr+u2a+PV76FXtIilnjnmtg9Z+oC7A7wIZgi+zitlcVWdROJeHpQKeyGV1XDKYk95lVT
2961M+BJZk94P5jLWNPdoKtbkntjXk5IThLliTvh9/3RQhz9z9fR+du9a66jT6ff1r5wneCPj9zp
xpopAM4K6LtoHOQEDmy6yoBEKr4b6CoeCOAYmQ2E0w3GO/VTqkOHjMla762ye64G4vVak8urA3Dx
wmUs6wbRXarObj4ioiCUDm8S7T6lExK2NO3xgLQi7V5JO2PCUy3y8N//jZTtsgkGvs0/f/5G+PXF
BWc4xtsyYtGbeuvM5AluMWafZk3FCC6HR2XofkSpZgHDT8s7HzW9hMc4oX/TyhjL1xoCU85Cvamq
OvuiZ/aj8er4WL1iZfKPPqmP37BV+J6H6+dudd/++VexXf/Pu1z5Ac0QqlGfBr9j//HprAnOvpOg
1YKfTbHHx+c0S2s5yMTGeCYk9bJBiHVpVWpfZaognXVDL3IUWJp4VXDP1J1i0BtTmnA+2T4ZwQcx
iHqGeu6uLWSH4q5HSxww4Z/6PD2mfeCDVVY+1lk2GpSklE8fz+yUY1EabPqBs31fOM5LTIkMaBbZ
O50ut5YfLu8l9vGtI5JP3VCv9qb1343tom7t9vHjQVhecJZNSH5MVyR37ggNNlnL96LMnS8AG7dC
pGYOaL9huOzjPV9bR1V56Zc5+doOOKX2TTrBnpNeHMRl8DpUBIVJu0eVndPMX6lrbv12HV6n2qaU
S4rmInT+DdVIcdUYfB87t+Iq2K+tds4Da+DnfOrIvPMX/w6yxCuF5VApeawlhRo3xErB4eGTu6mA
ohKfWcEYYawJ99xrHHriCYnh1INSD1Z3F2a79UOK2qPs9gcqFd/P9m3tuEcrCZ1LX6BxCJaheFzl
hNFXggyaCZZH9qGJTsf34UboUm9LK2cgjz0lcxEMUPAoT1qoF21BVVekIi92JLdlkhTXyTxjUkZV
Vkf5XUO01iby/ehQpWn30JjzfGzP7CmelRFbTmNel77eRW1Z34vO5hmADQ1cFP14oo6CbofM6+4h
Q05tZe1rT4zS4iXWk9Rreju5GpYMhBExibSfUxmj2Amj6TD5jf1cY3INqqusTUBKPM0f9+ortz5M
eHRxnvc3//zNcP+2/CtOHlIJ4dpsuf6fx6OB3llNFDJbLsfzOGTk0S2Wf1lbgGWcunBdnNwWBDXH
26EiJlewqrp+x4ynC2PwLVubwij7Ekv1xl7I1ha2b16SuZ/pr96kQzS/oAibH7wONTC9QtTOJ+2o
+d1Bib/xAto2Y+F+Yo7T7qfa84g/QPGUecO3webb45NzcuQo8Og40YoRkVNugtF7C2vvQY0+3hB1
lJz++ZLIv60VHEhlQPmB30jgc2n+uiPOwmvk3ET4B+X9oQJVeSunZrfUk7isayj3mNsKYN4oeUwB
jHIs2M4CYwLg8JV2iF2mFzHQupK02XXi+PSAfZKbVS6PglPvozWhHvDUVH6nUt03cQUBVDQNIiix
bNLKPcyzau+wc8R2YqTBQvWgNlkrxcUpKZuxtiWr1xqOGv33DdNzGyGFJU99DMn8z1eCGuDPZfO3
LwtGLi59JNv/41KMNIRJciCNkILVkv25SdfxmfTMessxDPAXu/D7oa0I7SIjoS86bnhfDnuMXa9z
MkX4DnMULUdDHZuXjDiXcyItggMiLI0AMeojcUX909xGdw7mP0xpbevVw3eamYNFfKV5GdZA067z
6i3KRXkCdFauTJGID+MsT+RijbEtatrKa2PUJihSiJX+eKBU+Arhxf2GOaFuXNK8vMJ9ijLLvZeq
ly8uJ7Oi7Xe0Nuq30F5+DraHxbFLLsm+NXHmK1jdPETxZVkyxr596N77jKfM2aNvrR9yCJFlmmW5
WQrG2hMyk2wMfzZ1Y7Vb26uTo+XJ8PzxUFoYMI8czm4wpZoRrUzeLiOL8DM2vE4YfyqKyP0lBQSb
19k/6tp7rJDV4p+fv80ufGI1LPZljWfykcmnPQ4jzd0RQfW5EAbQkkHxVDDepHtOOK59SogueUID
76BXHNG0cAp/StMhh99vBJKqOKGtqVGTM8vAgdJFJ7tEQ3RBq4s71RS7r/nCrp/jyPdYEHK6cwuN
nzjToh1YyDXFVeJ50d34PBATnCxF9yDG4RChSznkni23uqff3IZuC2GdctBMYmGCAGw8V3lpz6gW
a4FUllhEYAdvZzNNuATYRDNtjB7n/ldlpWKrnDUisCMGDfr9HnVhsiP8scbSDCf7ZVDibYnjYhNN
BOSIAgFJUU0/PmonCv/w8nu59Ti3uhHJ1DxAzXwPYXKQggU9UpICp1WOHRyZ/f5kl0yVzaZ4HYfw
i8yWV6HS9lVgJFDUafSmMgsryfFi9fVD2/TVc6L4CCaiBlBsdt8tpSaCrZtHEeXep6Hs3u3YpAjG
YBEo9Lm5Pl6Pnf/AWkww7cfv50MFbW1zE9qM8Yq6Z9iFuvxRL90Gq5jwnJiHj2fshYwX1ta+6QJL
Y9Som2OQEVG4DNPW8rrqs5oN+tSijVBjFYHnkrlZt4mzjXofqUoe1G9WDWkVMZLE76f9rKKDFJjW
w1GcnAYviKUWD5alM2xG6ZENxqbnY89iviSPS0Z1O5KAgk9ql2/JcXbvCVaZMIM3B8tFoW3sqrVj
aoO/gdv32SHJKgtPPcha5TwUmZvtqqAS19+fTJY00A5umJ3TyCXGt26tk99HWJuQVmUSuupr7Fji
sCZw6Lp5spiRETMkpteyI+9y5W7yTjZ9o3MblvoxIdwIB6QQswXz0mt873HM0O2Qym7G5Uw87Srl
lJJl9qVLZbD1SpQiIllYblU239n9zPJsvdhv4bhqn0EJGUXp7T+vrH/fdj1h2p7UorQ4lfizto6i
eOTfuCbAxZ6fLFZPl9xZsFRmGi2lVsqx8ujZVfAQGsGDQ8dpa0tCXDS9BCaEIQ2Fxq2esHK6gSzW
PxRl543dFvfAAM1dx5+sOX49wXrmoDhN/aZAA5JODI/ZpA4fxXfShOWht3qGf4n3nqskPnYMoLDx
gDgZV2S9+ckzi1s6J2hlUzvfKrfSpFwt+m4J7ew/XZS/HaG4KCi4qdB9T2POgkPYvx9FO5C20EFD
ftvVKwKvXpPmZh6SNXBPS4jslTVsDuPxaAcVVv4OKW1dEDtH21PxY97Npybt3U84MKA0yZNH1xtP
qhREGZj/zjU8QJ6dqLpwjMnG7LKwG2vVXSdiVO+SAu8WhKaWNwIE6dy96XRr3Q+brAddxAfGCNJE
CJpebZseFDGN0uJ7EnpXlYriVdpkbKVS3hPubJSRNv6ydbzuO+Fnx3++eeT/YVfW1CbKdShSHI6c
f71OtmBaJs11irUjvi2xU7MOMvWnmQZEKEYCaiNq92B274Eqa/begQbblM/XOqm3ATgpxixFdZb8
OTDG6CEmJZEgkt/QNm33MI72LwBEDyfwtcWIsQNZ6LH4dss6PefW4N2bOS3xgnxVI78gsAkjIVl0
L2sQyReLtGdKhG1e1OuOg9P4Kc8YpCFvmY8Amzf/fDEcxgt/7V94sCzMFoTLXcPE4I+bZixJGLY1
TUoId7nDkKC6kH7HJpqjoTUPEg+ydWisz6Nf/xB+SOdO+kRUGdeI1idmGXBxH6IvVX7kbYNhZioe
4PZReKq/i2RyR6JIeJxgWS6jNff/oQBX5v39pf/PcVQ7eOlCU/uBa2zx/v2mLwOHz8MW+S1dc4Nh
l9NmXL3kUk39zwiU80CN5dAG41kUJbinN0O3mUgr2Vg9FHvPaJGPXV5xHGoRjK/Ffg1x9gimsnwe
VPxpqIR9dpPhaBajS7SMKP6DfE9hXgGA+aSFNViv2E5KNqe9OJdiwtGIVG2Mub06PY2yfSOZDkQN
rmnDsdbDRA74Nfat6Bi4w6cx6tWXGJzxVqjuqAO/enXJAa2T5d2Fv9wr7/q7fwDoOu9IbK/O6cjR
5uNZbp5ZKLf/w03xt1MNFzVQKrBN2wLDwT++IVTwfK4CMt9euT83H1urCIU6Y9DD98RzvzVaBJeP
rjxU4WepiMghwHGpCFib5UlhesOp5lwJzNxqfnLnDhxsl2Wsrh83Dhb4Be63kfPwH965qaj/ejvo
IPA/JkK0DYX8ox1XW8wnJCGmNFcc5FmDQB0a7mVTssuaqcIA20TA0uKk+s4xfdE4gYP8fR+XXT8e
ugBwXXfyGKIr4D7oovJI5PaOYri8zsyP//kNyz8vtYcfN1aPtnDdAJ/G4I83XHI8mIsJFI1wggcy
cJo39rXhZl6T8F47r7UdzafW7vSBSRc3YqSuTj26O5L91l1OQ+tFR+Hrknb+0XPGbIvFlnsvWseD
Jj9NLmiDaWoT3Jw9mVe5wtRpLOu3tWl3rrKmuyyzyo2rhnYr8SPasmsk/2Ffsv8+Q/xo6dmMKz3h
e6744zva9tISaUcnrBq1+xI43sem6zx+PHMiSskiWe/7phWfiW0R+DkmKyG2dXffaSxA2jRLzh3H
7PvGPGBZRncEA7Tbp1QAPXKULJ4YtqFMwxSrKSjmfLT7S9ssVyAGqjUHVh2lAFFXFcGbLaYIPRRS
6mTlVc0Fkg3zs7VHUWpLstndBSY5ifvlduqzZ95Ce+ma2MHe1hRSxHXD6oQ/e6+5j+vaf/RBjwFE
1qckxPCWKfvnJcB3oAr88lQP43gfJfl4z47DZlnI48erj5+PWqb7XLdMdHKYSoG5/+lj3dHjREnZ
tDbGuvhIg481BGe1t1MaoHuumxjHTc7ENW7dOyutmN5FCilRXkGsOkgmf3c3k+hJcna5iVSY7ly6
EiiL8+nSzd7DHFGrspEROK6t+i0PkULjaXSlmFJk2nPe6ecyIR1mrt+ce3RG3CeWrbZjBFHZ/176
uNjGmoWj5u9FQnm08TynQBBXBDGKOFreu8XpEHmTrkjUBt1NXeZfBlr//EopZTBRSmhdo3J8UCDL
pM3FTyKp4icCof9DU8JWf7UuZU7siSCwTaOGwbij9R9Lmp0jbvTIAsM6DUX9/yDsvJbjRtJu+0SI
gEmYvC1vWayilW4QVEuE9zbx9P9CseP0jPrEaC4QVZI6hiyT+Mzea8djHJEwxaUamr8f/fNndk9A
C/NoW+zC2ZXS4omMu475ai7qa2MguaoRVyFTwowQRlSU99/b5OYPWo5jYn4ZLeun41T17f6k9wiO
Fr7f7O5PHeXUB6sO4TaRcbb/OuDZ6RzJGhh3fpMaFy9FS1SbpXeZmCwQ4TA+uF4TnLI2IghM+Cjo
bO9b703R7t5L5vgKttqEbTRkK3obcVE4IA2Q15Zu95pqQ0mADRiBkNyjLHVeGitx3zsXW4RlRupq
aYXcDBgR12jaow1KWqZWIKGGwLQOvTLeUWMxdvNGE1QOwtZ2vFQdWLGcrmirSfFxb5CDWX4f7e+9
szVD1A3Ye2tjwDkshuwHjC91dAZzndUR0AAvQRo0XwJGFCQHmuO1GnWdW6jsNgVl/LqBh/WMFOhh
GBnzm5GQuw58Hu8NOTO2DjWefszAT9Wqh1jTUmfVsuXRUKR+7Qe9UCxDCJ4rfdITfZuFdIb5JNgc
syl9IXgy2gc6jMr75q/nzN3XdimX9zMTY0azJXQFsxVCWk3o2rXg04BWp8KP7ajvFgvxndmlvCyo
TNUhwyZ5vl+GofVJjUUU1VQFrngVonPC6QZps2OCQy7zX1YxYCFnUEumQOx0GzQkCNDSes7BDh0+
RXj2MBXuM1ul4Uq4JdYt8CXM+vQj4yH3jDEi3ARTCqAlBkEgU9hphWtBzvKqaqFbWnMjK3rtD2N3
yQq8j3+4b0EV/u8bLao1vkm2LVyX6uv3unHiUwmkkp6QBY19LHF3Us1oK7uS4ZNdplzkFe/WGqkZ
/JCehfvRTCpqJq1ODtPIZuveAIi56mS1q61qQWJnX+H8v5dVNH/HqTNecO15t75yXpMeJwxcehA5
Y1PgwdBne3h6K7BEmZhNvvZGhiD12TDMTVRM0dHg+PzDws+cD4r/qjAcxzUsik5EOTZC8N9u2P6s
bG4G6E3JfYfU5AabpK8CIvh1P75lqYZLMXVHvRiBbOngDw2fEWbmFG8Kx+4xmIrvvRePj1Wum7eO
MC4Dh+JCRth07y1iGEloD475+Yc3bf7Z/vtn560yLJoeg+BC5/e2uRdD5CgTyT8T0wBMVuhPB0vo
b4kWNDsd9zD6tcy/3h8FkkQPAr38DR6ZtQ897RUMK564AIyE1w+f8Ci/5e3oP2QM5B9UiftNljTb
KU6kp1TTN6JpnGfHmmGGitg7GHuz97zeGHDsflYN5qfSCsXGDJHg8ZVnfepk9bkkXn6wYhJ9lA85
5n+/AuLftwGKWloWWwjP5n+/vXuDNoQI6UD9DuP0oURLtgx4dDTRm5at0CFUug2/JvRWSeL71zxn
xdOGyOBFlLIljxqkgDrpr0mPY9ttw/Csmur5/hWIfc/mazzohzQAR31/ZOZCbUOZjv7+rpYYFXYQ
6aQ30ajoatXJqzaA6Kub0HnzghnpUz+GjSzJo+FQ+dpRYlzSp4pcyX5Q9i6S2afZTNklH98Vwizk
vGZzdK22OerzI7MlQvJ/v2b/nxZR0gfowmEfLylVf3/NgtLFXAKFp2DWg+3CXMYkPWJjraC+FR26
39xKgIXY1tkcY3E2UJxupcf4So6xPKkofr/vc/AKiXNbzPyAIem2dgS+0a/jIwXW35dEi+KjpvzX
//0bOP9aSaAnsOZ9BEW2J+Xv73rsMerOxIAs8mtTGnnvYzhG19Gwv1Gff0cLy/7IsnKSdvviFpc6
CRjk1NR9XNwKQbxQkUXNjsirtdPm2clrdGdru6jD/T5KbkiEHGSXkP59qWs7FaICuItFBlKUtrHh
/9C8zDh1blscUqGOxH7GT2Plf5DasxgNdpvhaCF4z+EjeRbepqExMK84zU1J/bkhjMzB7WTKxv3m
4D5AuN3UF5IkkZ2J8jaaHIVRNkGFvbfjJMkAmdXtp9bK/aVCiLP6OqraiSxRJuSn+8VN4VuODdiZ
xsBdcv8M3wu+aMzftbgbtjmZhkf0f8YcUcLyJhn/+NH612HqGrojxLwwsnRJe8CB9R/qibCeEFOb
LC4w6X0TI4sRYIfeMXD88UG3KeVlEgR/FUju+wGEVkLnEMjOQAw7p8klbPKH8WjCE33NA9Bmriow
YZROtzK1coQWnZ4sANuszY34T/cB8e9W0zCoKC1TcJba/1LbsPAeAkZcMZxUr2OjKpLTfSzmvKJR
SN96lR+7sdppWMq32Sg/NCwkD3mfO6vBb8Zl78v6OrjxE1sDEktj7wqEJX1kCk5SRGPnx0hGxIq2
UXsr8U9u/dSm+MiNHNewMaIjBy/Lr9VclasOZWLlZ/B4VpUBJDB9hw4BSFPf9hHujqRZ3ispq2uH
x1GYm3ngpprs1Kuq3oINvph15ZxNFs3n0eyDncxa/6TFU3N2ISSogpsTpFTniOES0WMHeIuhf2wF
4wn3oUP65ATKKw/Hc15lOF8N6yED8HHtAn/TN5r93M4XyKSLKoqRgtY/QEo018ZJ1TKow2LrFUz/
8Pebm/uMEiYIyCzPTFepihiW6eENlCLidxueHi/rFOOlGOcLqUCgOPAVLKfBnXYhmpdLPF9yE5JK
OIoz4BG4hPNYTmWWhmXbh/dlhT3WArbiP/vA0U74LaMlukjG33218wstOXOLMNclcSXPaPqnBdQA
7YfH6DIeYO5MbXXS/F4efBYdX5cyzXBoqeyEWqxYtZWoH8tyaLZYDhjY+DrckolcYPJm05Xpl3JP
hs9OVCIFjxy8tjLvTqwRbNx2TZ7E7yopzBWeIBQFyYxkLyBKA6/4po8q3ZmosTa27PJvVS1uEazH
KJ2ilSZktUxq79ddZzCbcPu6Z/Vn1NVu6hTF+7RB295cbFIanqa5t/N803kFvA+VoVTFw7C5CyDb
XDnb1Bv4P0cJsruPv8NKkPwo4muadCH0QWLY+ipZl5yBOwNQx5vWt6/AM7AeVm61vp9+TGDVyvMT
6iOpBVC/J9t6CETsHCOIWSFc2r0R5Qd9PlykSaBi5TzcC9e/q9fFEPeXIfDEjbFJ/9CWMxkpGt9T
4p9O0J+7Y+wYz0UKeViLPcClYVft8tFplnXaq+/FvH0MvImWO4F3yI603Qu7/ZH0TXEpMgyviEVJ
2WFvurt/QLp88JczRtQA4wDzIoSJFQ1Xy0aUIgeC/ZoSeqkofozA6xeNpeJnDbfDone075hzmBVa
RXUOEjABvBrrpvFca03OW46fsK9ZaQXVAVnV5/2Z5xozzm60WYWnxhGAs36cZMM0FeX/gdoKuGYo
ud9L9Q564Q8TPtYCv5WCzJ0scy5j0XQLYuLmW+Z/nLzoUZTPmAVwQ1E6K2RMcBdsfhm7zRg19dkP
Rjn54ktAo3U5lv4MiFGePxaT7s3j6JBQPDPMtqldk6foBgHGtqEPUVroYDr8ynqjEWFjq9/IJcUC
bnjuTbDI0nLwNnOXkFUjXUKTz7I0UYOng0V01xSHaRVt66InGGcS/nES9myNMt78eI5uMwb/VBul
/ixBHvVCdYxjTMAL1TBQI9lH8vi4AyMjvu8wxznTDfFGu+uiMXs0YhyQFl0xpHhGLiZg83PWmRRb
aUJ6EFydpVcWGFH74oONa85alH9WWXHy4LTuj3Qcogf08PWD3cQ/26a7qCIbbmQREy7oRvbBqYrp
0nZ8Y0V69bTpKRNxsh+qMH+mc/G2eQoJZuLkGREDPtkdShkrhFpmePmzi3X1EkqGAlrjZFdfSEK+
SPyzyCmeqg3D6whSpwvxMrTjd7JY9nFRex+poZvYsfJ2KXF9F/6vvtDo8Ov8u6eqF1+83GsvTgua
z5BfeZ4HRp0bskwQcjk4zDHseQiUddWtlrzRXoouQIVj+AeJnzfXif/ZfcwfOQdlCHdNnCkcHf/9
kQsKDDyFi8RgkCmz9eJb5fvjvsHTcrGYHCw9ag1ewWAjkVN85uN40K2sPcrKKBifJzaIrba5FH0A
RRe72cZtQPHbWXAeLLmfcIu+FbWE0VgnxlWbm/Y09BwwSLQ1vet+OGPmHc1Yz7eGiNhGJYOxgu/t
PvshRH5Rg9utaCR3hTCyXWXUR39kwPG1CS+hrxFaoA4dU8EkM7JnbDL1k5Eb69Hr7FfQagSHkCiY
VowYCKHXXiemS3ukYC3KP1QYgmzgyUSSJadwOJYx0Q1DLWFqpsb0ken4ehC2vICxQD/mxXOn1EEi
L7zKOjMJdff0w7CnQGddYy3xrx3O6rVukLbSEKoQYTB4KWI+ILIeq/O9jOPSHFhicTEKEMNZ3z+n
sRY+jo/65NvHmtMc/jKsJjU/jX2h/rBo+1erzBvOGe+YyIAMx/qXNlbi/QtsoZN+odXtuTIJ8Q0a
Hcwmpuxr1zU/W4go2C0TeS8OGjfT9nhf+ahOGEO3OmU5krcOlIDFT+gk5vdsShMAR1N9mrT8g/hK
95EGCBigD73vfzcNFKK/zzgcTzhibn2kzX5M/msNYnAv0ToQ0yhJv0euiYM9VDE4Jy6ekGo/6HgR
YzOLr1Yj42utyDRFmXO5/4v7H5X9yKaPHfsidVLqbWvmbI5xt/XmSo6bgLWXg/vX/RlgmpOi6N4S
PlMi662th0o8wbkMWmU9WvX7ML/9fEe1q5KFd7Avdn0pp5zZLG3TvYv6rZ9CEA1VnNXDRuhe/Rwx
aXDzeh+A24i0rj+6naIFTYiKySKm3wA+ABOMCXftVnNfkbL8jAe3/ox9HGi+tkhjSZja6NqbJk2c
V8yZ1LP0f/ybZmc6ubW1C49MgO6xHlgrl9b0gRzZekRiCMK2qRj8Ma/c59XUIrYHI6SmmUY4174B
WkBiEvJnaXTkmdGI8o0GTF7iH1kxra5Y0PXeNYYkEyVu9pxz0z3yl8h9fDBSvEuAR9Joj2/GekuS
6jk348+oix4DlpF/5U3ymDMl++qDAgV7sEn8m6UX1lba+lpLASrdpR2+AxCJOIZjaNSwAgYPBesE
zlGTjtwKGy9eLHv1o8RjXaBMeGcOb8OG0ZddUgfPZq1BD2N5t84SW+zRviVrjlnofB2uVtRr32wc
t4+Dai/a0CXruq1PRGxTrnrbjI/iMU105zgRfPMU6u4vvRdX5gZLDEozb9dJt5EUoDiYi+1C5ZZE
eNoJ6Fsbf1PlbyTQifXkTPJtgDiwED31YN/biHLaOLvERKgs9XHelTR4cYNiJAcldYqzFgM0zLFF
vpglluYm9eJl64RXplgjDLuM1D6+wy+OjIOTmYH97uanHhsQ0wBNYBpQJZwRgG7rGH9fLL3T92VB
RTBXDA3TElTkRDPcn6r5z3wzhoeRmRZBSskKt0R9QSFnbN0+HYkbQqnWlwP71ug6g1UWksH7QyDb
+sFTUfP1KNclWSUh+JP737rzP6lnC3o731YrHI+JL8R7XPTjqtetBNypZew08pKPfWsXm0bPxDXS
HOI+zDB5q8HeLFjj2q+g/R89jdY8Z8O4FTBpzn4PjjJpXgm7gXLWlT9wKQfLKpLdpe8IMMOvkK0g
ERQ/cIrAhqYxDdK2WEk7nI7MrVHOsfF9zUuO77H+iYN33TlJ8BxoYXJrBPelYaiPWcA4XpUyesDG
dWPRs3Xq1Nv4PqxIo3CnNTqpE2EY7nNd+fGzU3rhDbhafUt5rXdjzRb//tSX1KCkcgji0YCnA5MD
zzvdOi8xnu6XuE5fMRGV5/szXLfTxtAcexVV1VPnT+kB3CA5bLpRrQlPGh7iUKPfmy+qwl4xlWZ3
kKVwdyGO4C2NW/Xcj9UhYvCelxlw+8Equ9PXw85kR+1SWbpsy/ZFpe1jyzsqzpsXvbb1fdXXJl+E
gbK4GFeJVupHMRfDbTbpR9hNZC2ANuPqxxIh5+Qihp78TVE22kNo6foGeBjdYhJ55/uFycEYV+mO
YciHzAAddXH1yTzxUc+r4JufaUi1UQn6ACw0dJvAWweDRI3UeOimcXqA6TtAaDFaEsv6uW4TlVOc
apNYKWY98I4Q8PVtqZ7EbAB0BiYSZSdAzKYyOsmQxqBO0fjWAgM+C271YuV1wwHTsRFgTfEydZBk
Y6H3G6t0P6vJ/RBVwwelS2DvtpQZ00ikheAraYZ8QxMtfFHsMS1DI7kJ9ztlH+qZmKTLpYyxY2V+
cukGtzuMiQdXKpXrAv5cB46cBKhJX8DdQnxAThqfoBHUJjEwC71Ete8ihiCpiJaKd056/q1O9vRC
r9zO3BVJLYc4cIZ1PtoYy03YBqlO2lr3lw6OI2494sothwRYaCybxsNYrBUZ1HkSQ4NkXdXk+GQC
rqlRDGs57cmK+rCmaGBbCR7NtQSKScjKJdhVa9rim/ywFYj0kOZ5j+kOY+nkCyDEJPVG5qSWQKm8
lFANrWKqM/bFL1pAmpYyARHkVW8yNvFVNOFFFOOHnrJ30ZLg2FMuLtKBmgxrJw80ZLLpixW46dZH
u0KuG9hppT0iAuXjXxU/23HUDzpNwCJPrGatOtrsFoKvFJXESsa4TFp0JrB7Jz2FuWpFazx1CcTs
zliVhs8qDeoiOge03VTbLG7WvjYYpBBb5UPKGQ/AQNcXji5edMmyVOr2tBnQdK3MZp0Y2FmCokLe
2qbsr8bjKPqPrEL/77gwBFQFmt4QgL3bX3wHf9j9rhMgZ5DnWWqDwHXmnaO60rXagIw1g4ZSJNjs
OqXIYesGIlmPCQ6JUsvbleX5h7CdTiSdx7B9MAsq5b5GGpsx0BWLmhviqgEZ1GVBhOXd6U9MMVJG
j71ll5sWHrARpseyZrXWlLCDxWBrS22ERs54pnX8JzeavH0/cX9Uv5xmPCZ1D5jIi7ZtWH8aAY02
o6eTn8QE+oAMWTjCgzmOTm2SOGFDy4ILb70ObRasdNFdeeG5tRktUYl047o/HLF2km3nslIzRxKM
DXbWLu/oqkKHH40tzJOWpFdrQByT9PH3tgnWlSTrw5CENmkhukA/Pqr8ZTBDdUgdsyUpgZimQkz8
bg4wFvBWyw41yTLw5XfZfnqukwHg1G+5B1orjZ2PtvMqNm3AsTjurVnsE+0cp11YDCkjhP1ey4jZ
Kn5FWMTW2oQVpIr4OKBH5/jxjGhJxD16OtAWLIm0X2NcPhdB/pGP+qrsEoIKrGk3+Y/0Fzu+YTlp
cmZxYG27ZzX5bgU9NF/H3NgUBpwX+EgLGsnWsZCT3uKpkgtRdvzzdliovmcCjUxh4rvY2Z3asrPb
xhXKTEWMCwjlkhxnRuOLrkAfXbsa+7XG6vdF/u55ClG2y4mZ22p4SkYgglmn7QLQZrylzsqfIFA1
JZt8slGsvr1AEfkcJBE2fd2ixRijvaOwpDaUDku3QzytsD8WqbmjAuJT1sE/M82cH65CTKqss+eS
SCX06TDUEJeLBjpZbVmPHnKIedrH/XbtjESDta73HrJwgGnsHqosuJg0Bot6KPvN2A/bjLHlJnOk
v5wav1qqpNqP9FDLwdcPooJBGjPgdkyiGeDtGuZTIpnMdKLbpVP5XupzpcdknppXPwaIbzk0STsc
u5gZmhzXsvFfzGxaSW5Vq8hi+ZoOh0ql1aEvkeGoloQY1CZzWmSIXZVt4pZp/CIhrNGD0vUQMLLE
hU1se0C96+qfsbZhMQ1Tl1ezmGFRQFdW48i2IC3UmxdbybKSw0YUZbAzK7Ne+8l7I9ixJBPntd8c
RW4MW4By9joZJrhMsiEi00LcWRN/VDbOUrN8tWRSWB8HZR5CnQFTDQUGRBQC5RhvSZHgY6kC4npE
6MhFU1afvluBbaNFgv/r/RyroT8blbOvoPIq2OmBD+GbtclnEsSnnJYtItBbz+tx35VkcA3+LhAg
VBsoRSLEA52E5DT4E7z6Ftua60/OysBYtc7M6qOwgUwm0VCR+sK+hcZ3lTXsl0uSUjmL9GrZSYo2
s3mNDNZldq+txoE07kAlQOHGdN7CF9euYj5retsgc8j5dqNf00hS7VhDjI2zwKfOHS4yLD/bIr7E
TQNHqsNzEiebVJqveecRYOPnWMwKagoN1X4y+JwpGclSo9YhxemSpRzkgdpt3MZF8CMiiQ3b2DX0
1WPiiUdqiGe3nf1Qg/1icwZ2rZUR0xMchhxRbjcEGFTlhzGl2VJa70YQrw0t2PWe/1Y2/I5D5L5o
BSsPixsPWxOAZgUkO8N2/rJzz9nFbvgzqtq1XSXd3kSz3FZNuvckgZqO/RQGbAu90WVMFpgcsxyD
UXbgLb05hfWEelsnSDE+Rdi/E4xnBVYuoybPggNNNe2VBdU2Hj4beD2O6NSZ896+OS0yiwwgzGBi
T3Iqu9sXwDdHN3rTrWqrghivdLnN+jBfuE18riP/OOCaM9otpRpI6tnHmQ3LCtKia4AGyzLjO2Q2
MjfGdaTr/bKdcauGlcFkGkh/EBUsrwhQX6dHv6gvgUBrpP1SCLcTP3YrPl2X6pT5QfWIHBO0OVqo
Oqv5sNnqh4nuuku6ceeIEMWhVhmcxz2sZ1pB/lpVKbHpqdpxYG2rKSTrwoOO07hwEAt7U/iJZPgQ
EsIh+AbkGaFDuqDi4s5jIhNdlavKMV/rJv3mjgDrhpHxZazDeIibb5lHwWF3gBINRpm5Zy0Da2BI
PXQcFxNZjXnIjTqrV5Zv7coRbHQQK3Mu+L+5oke2301rWHPMBjKDbREIXy/Al1OSbuczAS47IL2m
asheLbAPFkXw2bfJTY+XaiJKpWcZsOaMJp/HYL+tp7najCmh88gcT4EITrSeROKgf4wAbWK4Yg43
0Hg4HGldbuPU97l9WbbJ7AsFyRiRdZMjxbm/LmHHOWuNPfxHW/+ciuA7X9lw3dg10QY1WYsyYIQW
zwohy92iXHE3YgfBkp2kyYmf5MQG5NbRiH5Z9rGJ3GrpePVBdpSsgU9wM3JGhG0swpgDhofBqt5s
9CWL2OE/Ds05+neSOJMUYxSPe45e/BWip124tGELF64W+sIFS/+jqfe/6r7DKRV4a9INGSKDpqoc
sRSV/S4nyhpXH98mX7MWGiSsfQl5PK0z/cnGKNp7BuY53wNfVyFPtfJyFULsoXLurfUE9Ewk9OjB
AEguA/NFFBwyDv4TsrfNdUcS5kScI2BJ0fX1ZsomdxMjuyc+1tsMLllAyin3eZPZxDYXf/mYh4KG
z6iRzvbveEYEZcZuamyHrpa6h8Tsz04z0OhN2hYyCYkt3nNb5sGFI9hdOM73Gd9g4QFdK53FUZWk
7VOr10Qy4R0lfoanxXzxK46wfF9EenjNbMd8Hp0Wkfng/EF86/5LyyqJCDdddHGeMLBa/CYUgPwt
Ux95CN/o2Q/Vl94ysUyqinbID/fNXtrXCSHUa/zs4bps2viUxLnaYbPit0MJV0dOdLjbuDUQnJo0
HmCDig1nYPGUNgDsOg1IiD9Ka+OFdnOoLX5xc5bN359W5GV9rSIGefLTxDhG2vgMo1s+hBPeqUJC
jP3yRHUzmTgfXIPvxqIoiQOoFcHilhc82SPBCrA9k0M4L4GYWl/JU8WomerxXitb5zHh5uN1MK5C
XCQLYKfN9QEiCaGkM4ZD1eJbfXceY5Uqt3UXiv3YxvZWJLW5K23tGxum8aHrym9hZdtMqId3t+yL
M8K/vy9urs5Razm7P8w0f59ouiyCUGtjWHU8E0DQbyN4FbQgoxHoLkq0+aVv4fiQLr+rTTRea3tb
oBlIAQC8a6ZGAAUboVnSgWBrqqD99VpKCebs2Hr+QZdj/G5DgPQA3YDvqyldVDm/Ex8I7Igl+CkG
UUnU7Tqs7jCthzfbJe6g11VxCEYfN5GTdQeBMvVLxxE3PrYFnR42EbC3/vBa/a5N4Efy8EXQhSFz
gy3026eZDZbjhrh9GPCyFGTRJB76HCBY7uNadafhWR+av3TDPSRp/Tiy+zhbOqHnUzr80WVs6r8r
WFyBpFVIXKTCcFxh/rau630AvWqsuIkgOU30enzoeR+Grti07Ywmqaf+UAfBQwDd8YgQWhwDI3U2
Mg3F1UuhvugcZim8j1UW6f466mRzrnJE+/P2xcycZm8K47vdDqynFSk94Dmby9dqhvTqBhNAkhNt
XESIVOFKWi/uRK10f5pqxqvnDuRx+vjlOBVwJU6z3cUvvU1vOW9/6/6wRNgO2jFrtn9WPfRljazj
XYNSCjJbwEDVw/KopyEfTaPX1o0LsWH+t/QRA8VY7q2boS/XtYbpWRAQGrDF+iG7HiYN9pntlBKS
Wdhavo7tbpa2EOxWVtBfK8U47AtUhPrWO6ukkxd9vmRdQgZPhunPrq52pl1NIrdDkpR4Xb9UzYHp
PTncdmcjLnbFmLnnuqhLhSH0bkM3E4RXWLKIVk/Dnd5EZ3eYmOPibLQnq0VEYRjPUNBvAjfHg1KF
8UzpAxNCZUdQBd4KtReoft3TiX5iL5j57Cv9wYY4q7dkWtMK0JOC75kMApSrsbafImTJbVqLS6YT
exDUL0aBvZNmSp5AfRtkJ9U+HVPLRtHWzl4TkofHFHfzdShPHtnkQ6q5j6GUK8+JrGMdCmvbU6Xk
bvsrrWOx903DewRXFh0QIPGZ42a7TKQCD9S0DKGENTTnKYD21Ab5qfHK/GTV09+PwlOrhdDlYCxB
DszY/bP4PvlOOZ3HAtVYZEXsLTp7z9cHA15g5LfN/Qrxo7jJBBrRECPLa4mP2BHLnm1L2X5XWK8u
olfaqgttcQA+Yx+qPKxwXFp7oo5sZxrPrOTtXR/aOSeaJJeYxF2SxDFEaH5JqKbMvb2lyKMJGpFu
NTXALo3sYB2bHlZb3TNfIFoDKC2rbIssKplXwkPc3YAaTDc2uzWbC2zqERSXry/d/EgT6qoqvdjd
/8jQWnxF7vA6yvh9KguxKWUPsqjQi3NbV8VZtpjuEEZikInYh9iQEZFo+cjqNeTDyyicMGEpu32s
5suQeYcv2JfvR8zsh2Q4j17WXtPUfgV0bCcqoPQkoY4oacDaarDUw6QISXIytmJJKY9YVA2oWFyU
BsMQVmkCOEHomCa5dCRmYD9Rj/dn4OXNnT+L8kNgUrOqkzWQ/3B/xJ3D2ZM/8OQ1DugYXz4n7BtX
o92Fu8l2vpl3M1z9pBrqf3gS7lrXM+2kJ5V1HHInPeJ59c+a1YglNHvjBwJqaJg93PKisJLHDD7D
rbGIZxGjmC5e0wGcTdFn+2e2DYCR+0KWi7btoUdlkMEF4I49Y/stsRE4eTwH/EWmGMEV9LsrUbVs
UOM5RXwySDySkz0+2mavA1LjfoeUPbj4/Xc3mNQhstFPMVCg4rs/R65LmJXqft7db5kssYpYiX2u
CwtpsejtB+6v+M9TOkDHraG4C/0R3b463CluxLt9iSbsakbZ44+4KZs+r06vOTTIr79DkPI9uMuU
snFaObVJMCClNrOsyN4MMPLv/109iuw6wg6fQTYuXeYmcmxGmvPTROXhGX9YuqoTBZc809tzyvRT
NK7x3Nd2+lTlv5SdcTDNa452/Fn7kQrpbZpN1zTaX35OE6x6eSnh4zzgTCBTkQyPdTxv1+poVCer
FL8Mr2PkzVde83eYkJjbDKq+Fm5aXjTCCpW6/fOnmmeG55KjuPrB+EAsnBxXejyHFd7NBElDvLwI
y22JbHxnFaOEazp8k7zz70iNF+6o29/ZqYegZp4SO4vILSkJVVJjtI4A2YM9VTHk2KnkZtbDTmra
Ym3mmbbNBfz6dEIoMXWjh9O1H/yN48vu63vnj4AerHJk9jh/A4seTz+DVgL77j6Vlq7gwHLmlFUu
8vTKQ3/pFzkVM64XMShKDI+MOCvPxjPEkrHYGjYv5Ki67zmC/aXM5UwF4+L+v0dSWIJThqzfPMhN
IrFksGXVmi9s+noEdW2NlGmMEvOkyiefTBiiq+LHjO/3qZgviYk23PTKTVy3zJ+5kz+XUgMyhzYS
Ph8rGIANTsxekf3AJ+YIYtQ871FpzqdsQX/5QTGcWAh3IM9N8l3np/e/aPz22UPvuSMCwgcYExrJ
CSD6sg6VdsYPWS/DjBLHvtPSaA/DrYZqLFXo8aYy7F4a32uWpWE1l6/7H/pmffefvxTpCrCac0CP
DqKA88ihQyz0/NDsXmmo1inBSyc9tYPXqJA/vT6w9l8Ve4uCfOHhHA+60vgxP9ATK734vk2wvAcI
KXC6l7bu0NfYJVECirEA/j0CkrppYTEFhXELXj3NgwkyToZoVi+LH7gA8CTqOrO3OK5JAf6sxc8Q
PvW3NuqNXVzz5eknST9Ohb/GaH7uczk9uyIUzJDiMtmIKp2I3SpIAW/NOQWmwkytE8F3P/Bh2Y6r
MW4YnMHKjjo/fSOKIl0lyvaOmeg8NE/qxTerVadV+cHhW46B8p+HSjIRq3SXSPJZ0XoXtw6ZsA8B
igZO6qbpdvb9NGt0GTLK9OQ60Ox6q5BdALtH03SX+zWapS6i/KjizHhlXzPtVcsdfTw2gdY82gak
BhAx8Tq1BY2uUZgDR7cuplVOQCRKSvbW6cM8aHTCTSMYzUO1lZc7ayJBWrzpkdCtU0d17ULHM7eo
QtSoWlmHT5jK4wUiJnly7qU4hbxBYDgbz1L6R/xfC68MhkM6IxhIkDQ5EyuqSVwTXziJf8ASrUv8
3ZvqEw+fI7kTlc5Rfn+aOi2TikSgEp3S/+PqvJYjR5Yt+0UwAxCQr6k1taoXWFWRDRUAAlp8/Swg
e27fmYeTlpms5iGTQES4+95rGyQGIC7fOwHjEwRV7iaRdn4KjfRncRNh1h3vvqLCdIezTgJQ2pnG
xSAM5tnywZXMh7l6JCbe4RWg8IdxhFTlOh0GpLoNjqpmhLS8jCt3ePKNqTsouGuGlNlnaej/xAPS
3PvlQd+K6tyWg83gjwGp4d1whL8wJnGDc5kSfzZxUDfgQJ+Iv2KA4mnXINYSvHTF+KuRGhsu0bFa
1Hu7hUtQyBq2YEb07/Kyt/rqEJsWjYspVC9j0f3xh8r7MMAHZZzjiBbnIZ0fxrj7aMnAuYL/SR79
IPwpIzF+hmygXMWtubeVGj/dGK+UHpsICvhX8CL+FOY1Sor4WhqkCC1+ow4N6i+qBtotARsXZbN1
9HGA7HSslW/h2LxFE61j+GRoCJywfEjK/lgA62PilKXvCHnWlglUq8HifpjMbtqrIopfA2hDLAbO
pUKNfwsNP0ItGT2VUipgzSCQrcS4Kjj1V4nk+rq8THL+Fr0kcRz1/UMetzlUU8VpWdC2Xl4uX9Dq
p3KhxoxEFo89UWug+7O/U7uujcz8Mw3DD6lIlwXqhZ/y3aN0ek6yobxxQBMrBqSkciwiRqBS5bas
HYHxrqgIDLWKFTF4OqihWvCTj9O2THuB8AE2k3YrcgKFOcUxl6wAYebkW9dTYZ64Ue/1E6eCeqtb
o7EOtJRUaMuw9oFL2kZQEzgIwX/OtQr7a9GqZl+Eeg9gJW7IVCQzODWGvxN32ZVjMZFcjVn9Lvzo
weCOeutiaTDRMGmPQszH4Jy8RkrLNhmoWpTEM54nIyelzXVezoez5at2Q6I5sFRi8DDtbjEgdPPJ
HrSmHRjvWux85wzVb0ZQme+MyjZWVg0vVTG0hwql92qmT5y9ucJBcwfek1D05dXyvjukooRFwj+x
/3vqod8AXTT/N43+OwRXfnLGxttgfB9XvnTD8/Lgzs+KBN34enkaE5r6/33/5XuUfv2j9T3kp9l8
v9jwFWEYm6GwcnZBfHNlim8PTuVdPTrS3qwdz3nI3NR7JIBgtwzuG1KoBq0Jt17sVk/B/GBnQ76m
9CK4sygBcCc04evoT1DYoLZbsR3x5+30GagB3fzfh+UlR0fSTApzoC0QiFtlyqcm07Wj5WjVOmmU
doaVEG5to+z27M7iDXE3eUhZsXU1wn45lhW3xHL6dQKEaJtPZYKjsbW3dL7CbWiJ8VfqOkfunfHN
ztQBiGAL3dIQtPszhUA8cL69BuGO2zTw0on8zsbyMFievqbctV9sPXtL9dI/09t+YrAYXRYbK3fB
nikd175hjLcqCadbXlTjzcoaphal/zj/L5fOo5OK4QSbXntvjfrdin3twcOdea3C7HeAeIrxtvNt
Wck/VZpGbymqgV1TOsZJdDuSMIc3t3u0rFh95BC3blEXv/LRbnWUrD+qplyYDamTZz44dqrvAgUW
gfgbsl5SvQb41fuvdiv7bSZTFBOzUlAYPhnUxkBoDmlQaq6Io1JRMBHoPqWKQDt0xzHTCvVpgS0m
PR0PqaxrkEpp5G0Xh96EpfE89gw1GMhlryIbhlWYjyCoMsb38WBnfxuCYRKgJG+NZv9VUfURyZSi
CJsHhWQf0oHKypcQntszGwJ63pJYGM/z4l+ADxer4vI26nNsiuQRaYHdvRE/89kPvfZAa9l6u1tU
DfpMR8Zb1tEr4uccOMyDTxjWTBvAI70xZFA/umjDTvQcQS2G8EDokQbPTuQX78iRO/Zai5oqzonj
6ckW0Ca3YD1v/JVTMNWo+iHFLKlyuqlp/Tsi4sTrS/1db2gVmBw/1qFS/4S2pj9AyGIWPD8D8RXu
JlwLDxTbvKdIHFApZDmoNayseAd/15oP8la63wxm0Lz55G2qMm0OSaFdDVFEDyIZ0Me4HYXASHq0
33LARLN/Slu+mZeFGnPmMjzYNhCCpIH4VLEiE64W7S0TY21rG8k+rVAm2DPMtDE2bUfcWyOl3DME
/c21CuLWiDpaDXKXDM1phsa+pxm59M1AJizLc/RuunS6YwHabfmqavQ/fWHnl5B5jjcf1xnG6Zdw
MBRzAWZ7qU995EdDs0/51nQVYmO76A218ZkRX/wyQu/YJE6RHVG+z47UHNf/PhKq23t9yoecN8F2
VGOyJxKtPeRYUd/IMLwZlHx/IP3h9c+J5dD18Togx9yh9ZtIQemdU6g4tBWeuctH5PLmZKmrcgdr
O7AVvgR+5K3oHH8mZITevPl6kPP1oM3XA7wI7DAxXFQMv75nUQnOFGQzdbXHBovOGDcJNVw9QN7m
v3H87PDf6W454uWmOncLmrlOEfiVyQAAoQ/jfG22aYzj30zOcddZz2agoagu0lfXI8isiP1qD8ib
WlvmhYm13i4O5dD8rmq/evX9Vh4s1jSCSPpDxHTsofUzzkNGrn4i/mRJ+1NpabcysyDcW6rOd0MR
MQXREvmd2RsvQ1sbW9lvEmrdje/72WXCl35LwZetbT/NPv7dsHWPKOZYe3DGnOK+LKn349R5yScR
vIS+8UrYlLi2odZdi8IiBcK7YNwcPrS8yi4kUBCAElT6Oy6MTWO07wtJuw6yfuPkzBZFZryMUfPc
1rb36ibdJc5c+R7UxDeQyfMcle2TPbsZZEZSciDGLcF3zWvntmvP74pzR32LerZCJVs0GiSy3JTn
0EKtrNmJfTXIxVzHqY7Ha+b46Zp/KKp+3zPTKWkV0eeCadnY8YjHKle75aVY6JZdb23+kFo6XDFO
hND5hYNasigAjxYe1+rkb/EBE69eNu2GtZUT8azr52/S77WqBUyZ0wmz4dDvFrxLl6akA35iLQCy
loyCOxNcJAGbfGC4h+7A8EyK78zrOppnk35RRtMdp7h6HdpbotDZgZq40cQlQnvQyxMvouXdqb2F
qXLeaAgkWFzJvAt9K7pCyFbvE8uvJlk3HNXG21QRTSnG2v4wfCylVkmMZOgNqMaT6VJ2mb5pzdTY
SIsgvhzVg830sANZP5niA6sAprrc1XaJUzEa7/htjR65bGLG38ifEDem1xDt6vPywF2gY5kitTIg
QOzZv6FfC/CHONtlS+gclT/VlQ7mntyh2GInHwePeBzl8t37sv5bjRAT6sppDqbhDjgAumMNjuE3
0bAbrRMYRDkZMmXj3LM8MENMOUgSd7y8xEp3GmoQCa3oMbUtjraBfONMmrsWwu+LQaD7Ysyodabq
C9el0JPqxoiBwN3+OlWoLccy8skJx3kXO5l9ahaEu9136RWbfbnSOKEfS99OnknAk6f7j4V+xeIW
L0ANeFW8Jtyruiguy41XKQDLC1mWio0cquXOzsYsvRBVM+k96qwJDjVH054xW5te708tIt2u0sB4
TOSkQuTE+DyMM/PuF2KpJU5qVJ51fDLo65F7NFX0U8xK2zazBxLuUXvFQXxsZ/r+8uAnhra1+eHX
/73XwGK4ShXtKiIPiZIVDAE6kIIbOx6sjUn+0s5mXyUhRm842CTlORvMakOn/I9qRHRZog46q1Yn
pg4kP8yjvdwgNB6nS7kvCIli7D9+ikSgmIiTciNElF8q309oOzJiGUQFhsOK/mEOQgSNCGD0Tkbw
atWa2a7TkUyIxR81mR56z4h4teVlY0zpAeg/2S5RUO1E23e45lrjNa1UdUIpwrpOTs2T6gkwLhLi
4d0q7P5QVW/J7iO4DxjRrpnHYPkcgWTPxW3Phfi/Hmqze8wMpvxTrf+VjRX86MnfPh6ea3aoUztH
oLIon2ODEwyAQNL/LDzEBtao3TSM7M9DER90HcZbTfrMYt/3kK+/NDUOMIlgFQspsp5U0xF3OOh3
aKYuDxA3n/R6dkfL8S2t+ZHv7U0nteLH5ZDZ2p+2dOVjY1fNQ88omN0vPHvzWd91+gQCwPz636cK
RmgKpfQaesW1nkb91hZGu0rH2j/Frc7oAG4PhrUQCCE+HLqLYAse8rLeG5jKT9AG6NXNJW456ui8
ei29MOx6iUi65Ma+QOGqH0Byk8UxddY/jB9QxuVtdBnaMr6kVfDHyysq0rYet5VrWKv0QPqB+VP6
3our6dNbY6l9obc/y5+v5nj07KGVdOaO63xdP/mKVTbaCAK0opXSnLPr180fA0bvqg4T+QFTz+RC
cdNTTyrEJnEZvcxTh5RYg0czM89dbVIcoIMjP2rEVu81HZpCDyJZRl1Ve8V56f2SxMAgRuO3leju
L3XOxN0mzOhrwjy2zkphnQMYmi+NT33phPWTroLoknUhCd+a/s5xnaEu/rTllT6th6HI3mWgt+Bn
4AB68m/k+cl3IEHmjqn2EYtk2lqIBlC62uWtglDt1PHrArPtS+tP7JL8F1bonNJCAVIq4fZ5RhPc
8oCMPWu0u+dcKhtK89S9JzodTVIrmWZIIbeo9Mqz6wI1n8+By35W2W9lY/Rvhq7/1QhY59QQU8x2
V1hLJHWM38zSCZXvS/MFRTedeCLU97WV76sG2oAlG+Zgrj9HWSD9WndTj1J4fnP5cmjY3qWg9bGy
pgYe2P/AbpdnBQod12uh9JS2Jr+RdGaa0k69yYZNRTE/YgKj5zK/6/SRt5vq9j01g/KaWzrGq4FN
xalqxC7zy+ULo062GylyZXmtS9s/FZ7cLl/975+kPcPcatDeehBBjyMAxqOWIxLNUUE9Lu95Ymiv
/Bn3hAMQAqPjs030UO1dNbWXfhbbL8+y5ovpT0PohM+goPC89lJL7IHaqJDnIBJBuoUmM2QY/yYh
LR/riDa8GrRv5iuo92LlYkolJDO3neis+WZ2+e8BE2SFpN39XhqOYabPwFQIzmV/HgthnnvXEWt7
dNr0w4xE+9BzbNg0HuzgZTWxixryQIHmXR/aY1cTiShDLpIoSr4Xw1xeJ+IYp3COYe2AZLTbar/s
Q21rp5demuhs2yvWKLl1RBu90CM7kjeZXRboYjQ2A44xs0cQyargIxKqP5po8A6deWqszFzbLOpf
g2Y9FkM+8Ut8sKacQhf1/0i98hL7LNT9SG990NvfYWE3h7QIzKPbdsfeJl6tonI41SlAo8hnRKGP
jVyLuqm+vFBif9adzeTMuAdtUk9ei8t/dg/gGMVX1UP1dYfk2ht+9RvtC/dCaYTXhL330db4zGUv
gqMgDmi7iF8mqp+VcJhg/Nv7pYbftoI5H9otl87RMKGGKutz4mMDbIMepnUNUlOJ/sEYkc77Ltiq
Ze9cGuBm7+G2EcVfrdP8s3K8cwvPakUH1T4zXf4j63JkYjKDfAgEwixilQ9G/DuIq+GRQGR/jWvv
pM9t02oMSMtkbLweWoYCBriaP1rBr1j2xQ/d7X9aTNhvrI3JrrQxOtL+b6+atS3DfBWbqNHvpPrJ
ocmLGoDTz7yPjk3EPDj6qwhx96vjnTVNjCMsFcg+Qva3fu5kLFtTjyCrFbX7Fdo5WWm4Py6VRvFh
jNawtov4bRj6dn8fdreyi8+FOLVZ5bw3IxRHhDw+CU/mGSCkfURRygyc7tiZlY3uegb8tjbhZs//
b0HBBj1mNLDTmWizvJfYf9knB1iNWXSr0aWs+7EDplVEM4yi3FZ8212Y2Pbr3G0+Iv3Bgj6/jMcg
vdoJZz5R78YG0QMuWBLikAMGBzqe1nNvAiWYv+q5MjyLmjMKs3fjpcBh7zd+/OljoDsmA+o2RhDm
KcY8u7EBmKSOm775fZ/trTJTR4aTzhNJPtMqD0ADOiHRxhYptLLrvW1ceVq6FV730Heave1b8aHN
Hmt/fliedR65cKQVpxeGeO9IN6an2nXSx9IWIbboIPzS8ojIWmlfAhpH19wIwLuCEP3ycSyve6IL
zk3nx2865HlsmcZpkTncPde6a44HtjXB0S0ZH7tIe2Tao72TB/81ZGnwVgUJ44iwXZkOLjvf4eaR
Kv+30It93Iz/HaiXnqOWx8MeP8xb7Y1A56BN9MfcGZ7gRniVHq8Y9/agaUIOFPPwb3nWOeWv1mNw
tbTrJtcIb45+HhzttqAOmKyskimaVhwL7ItKhyPejmrTzrFdEWTAyDXyp8bQjWMzz57pD4PznfK3
1sH1gkzgV18Sh1UFxrRfMJOJ24DrMias/XkOkHHQcT5ayWDAvoiLObrisTWqiZuA9TLUygIRZTiV
lzjXz14ZoKm0wX8dqsRnXVbEdJKSey5UYx6cLgtONYV4OVNdlq9lSJYuqqxvKqhESz0UTKwIOgop
RC0nrwZ63nhttJcaSkY2zlfPCEB+L13/2BPT2r3PylwYi4VLXKvmdZ9JZLAien+0UT7jNYKsLOwj
EVE4SWtQ75kZ/ggwmjvkEcPKVuN408sGOUKSqgSVb2gdRUkk2IjIr9OyiBTg9GQAvx9XlWaYx1SP
/q1OXbJk9/dL5Y4rh/ROyONc7oxz6qGYRLhpEuWuLWZDjElN7tCWwTl+ld0iAwyxrz7PrwT89sf7
79XSv3hyQv2pHiCm28TH3+skmvDDfoHR905IuJWpR5uFICLo610I33Y3FryNdRBwPmGQH18wfRPP
Ms9NAvWqFWP+kfp1jcghztgelNhGU6gdgzZ5lT2XtV33u7AxxHkZqnshbZgQ5sJRqfQ1l9WvEbbF
gyETWiBKLx41xoWUjnV9wJiQnR3lIGqvxJOWm9Fn7WiU9lQLk2SoOPsIFhlWUPnxWjUNppeo/KNM
2qcWleAr86MXaUTF0edMtRdZgCqK5uh+Ad/pkji6BYLQHNQ80FcTDBh+jg3Ou/azj/vn+5cnQDJS
87CBKVdbicmtj1Bh7ukAjau9I9cP9hGCZwtKqlObzjcGK5Q6x9AniLM0ZgDHbBOErFwSi1JPW81t
/Pd+IAWBUC2vMRHMG/VjoV+sWcAjimUhJQznjhtEluDf63Gnt6N9ySexmXDabpJUDw9Gnr7LKNZu
tHvstVZMwVaz0CP3HWOmPpnnB0j5OxMZlofY6UYf410nlfdRedqjl/fjiaYOYpFelV8mSGZio3mI
itbdNgtrHiPmSFvsLnpAk0UEB2efVTTrQ8fSNo4LI7z3mRAFzCZJ0wjoX1ReYVwtbc8OUNxqxzza
NACPCxGF2W9lh8VeC1oLp5l+WqYP9kwHYbyahvAAlrFGl3UD1mdv3KcIM7ZxU5abCjMI9g8UQSKO
tn0YEG3BQP3eiimREB2jyr01iH8+A5Jcodx2m/tNBNAnSawI/6ESH1FBR1ZpHuEJtjm+wMLeW9VE
/oXEQbSMInQMBXERAjDuaV5qmf3Ra1nyHUmUKB1xcK5iTrgwvwPkpruGax7VNwAyXNv1ubaVvQlL
ThF27TSX5SHS9V8mIxGO5Jj4WVzT5hgLpHdxgJS76K8uIGMWwIwwvkU+qSfOaGwSAlEB507rsgXj
a49qx/RNcrdl1oPv69B4K+dpubWC2mJnzPuHOti4Nrggtw3mymy+IH+8Num/wxx0m21oPYgfb8JG
AQD6fo2FupasMoFFgN1TrNu5JRGamTzUEsV3yXK9ahAinyehxCGuILCCjkPVS012tHW3ftIi1CvL
S0NhoFuiRqIwMi5xA8UDJNeqrnrnHW3AkWY8XeBy3CyEhpo6ZKsxHnyif2XiueazURW/U5q1ez6a
uvIfXCNjiL6oEqXTPbel7/+vl/wBtDultc8KSZOIs24vCVEqOic5TxX50g4U+wLpFVONntZYnsDM
r0JSzGEoX7Xiqaw8Zvq9aIJjMupbOWt1FsACPa/2kMXPbADk47EOM7EWNPo8HKieSbaAP0T+IzC9
vzRl9n2IrsX1I/ecqPaP6QTQN+ZTUx+yf5Ejnm9IyysuSSfDZ4arO60U342NhyWxxP8VrqWpdWlj
Bpp5ZTJqlhCn+KlhtMalwEuVxNAzrCwjY7AyklXXyVeV05Algsc+Dk7e7bLAaD+6IdsyckxfozqX
L4AVQEGjfoho892lU0nahuf7nZHNuu+2h7sgPGI4onmn/veAWtBvKKUmjqInQ9OY0ZWVATMoVENC
r16+9EET/dHCWf9N+vzaGrzuFAsbY/RkvrsVh7Pc90mTdMVAgBvH3f8eFjnD8jLvrTdtjtQywhLf
84x4IbYnfG3hA+7jsmPHt1pnF5lss24CgmDhKUwmed01yU4LWAELmr+tPFYMomEIdJK5eRsrTNU9
GsSGDsMhaYt415kg3OYlyY8yQt7jJNpGxP/gg6gU7FGwDug+VbkhEGqiNJiHyqwVZ5WSzl2Dt/pK
y9cqKIpdUQySYUv8YriF9iNAHNRU2isjtxBWILSilz83qbRAJBoTyAQRgYXTQutCDxuq4K6ZezQR
sFBPGWwbCn9+SFbdgQjYfG9KS3vrOv8paSwD7UReUOBHPj6YOiQXz82tPWXEA/EtyL47i4Q0ojsm
EkK6Yu87kfVaBl+q7vQfwF7fA3/0m4Z0mJNrXa5zKNFvyzPiaCu6GQiuj7ZZ9qtwHqG0DmtQZY1P
MnO6F7dhibBl+silqiGIZEgbDs5npXzzsCCQIzN7QuQwHu86shKVBXd8eAbcYYOWMsdfU4rEVB80
8lrK1r21Tm7TBVybgKHYDyL9CGFD26RF8hV1LVGngVd+em7lXVxMTpUz4s91FMwxziO7pelkuZN7
6HW4i07IDWkBZdshYFePZBWgt6ZucHHTryNlSKDWqLRCclXCLmm2i2ZLAzW1W56FwpW7nuHpOiyn
X53TDtfSk/E+iFKYCknESLSrXgKF3mysQRbRDXFPpNGY+1EK+I05gwpIasZTkSXGU2oCEWGxE0Fj
7mtMruua3eIY+wTULgtQPLi/28oB0cV8/znzras7FX91QrweEiJKEPym3C45ou/UcoND01ovzZRo
Zxl1GQ5vvqEu/eIT/8TfwmLcDXR4HaVu9Bxjk9ozoD+bqAoPpHmUVHjxoyntjjhY+b0gxzrH+g1/
3D4MlLGIAMk/0zgXwzRJs79p5x3w3aSfQdAiuRmq4qSI/V3Vth0y/aEx0NjT71YPYjR3AOHTYYDu
WJK+bqaYdO6oHY8AkTypHuEfXTurI1ZUS5NNLTT3yPA8g/ibWesB0AR5dq1iFI4AZDMJ3z44bTW+
0IHepSmqKhPszaW3ZfMYK4xlOpENW5Qp4k2LyQ7Ook/MPqTJ9uq21PYs8BRR/YuW//Szmigz5h/N
zejTti4tZaHtiRl4CWWdvkqpc2POFpr70ue05tvSEi9lQnpKgKJiaYmTmLvGtb839LI9tnHjvTvp
uEUhPv5yQiSWiNu0o9aKvxoONybAuvXohF61Mck5O3N+il4tPgiC5h710Ew/Mhm/qywZvqamSqA0
JNOL5cl6243xLujak9vZFnRL8ctGmUITuolurJjRrQ2MhgLWKfa5XgDnw8yHijvrXqMUgQNYm8+h
RfSls9ltdH+6sU88l0NJKwEv81MWeqiDXbfbt8KOXyTkACqHqwnpej36MJPDXPtaZPX3PsGolI7l
sEMa3GbZzhuHGw3FbIcCnOza1sNOkNTwv6ehXA9+4z46sCrXcoReU2aYLDPU/1ehVdaTrKbv5W9R
/M/7PaM6LHExE4CQAOYFe4we8RwnffnRGf1FOMFvqyGhQAaeuOkmviLdwH+c2YgYc6ejw8fVseHU
ia4VlHNHexe9ClGPgllhjEb3MyFqeZ1kuKSguAbbAXbk1orMDy0yGM7GlRNdIGp4w/hpEy3UdUV/
6Jom2SvThN+L0OzW0glKVHYrh7jZ9haAynHeLERGqxRdNnDw2DSPQ2f+jiRhpGbJ7YkyMP8EMznB
K/0w7MaCpEioYm83+XvoTxh4aV/h3MmLZwP58iqV5nDqClBlQuX1JQmypySoq8exLsuL22b1RkOI
u9FK6W1Tf7BPgsJ7PcQBeE+a5/vKtdyt8mv0DY7zYZRedaFZUl8GU8kd03lyi/2fxbkiZvtKBmRt
xeUTnDGuBpj89iSKyW1hi/GxTMQ7Glj1pEvyk0zT/2sLYtaCEN3h0gf5ry3SmdpO6dplshX9yUHs
pVEa9CNpGGkd7HrsyvMcQ6JUd0P14eNiTGh0kVwj3qhaSW7wLKo1eD3rrMimw9KSDxNEtwnhBSHl
QDyfFmVRWccxGPq1VzjDrpg6ltESbiV85HZtegWunVg+apEbfQEksvoUhrpW//skzbe6kYbvida0
DxEuQDyBLdUfojeClFcGDaSnZGy+fG9ub/lINsMg8S73Uzlq15l17BaruLQEwCi73zmMMXZDVMiX
mlOqL8KbmnPcgeyqSzVNnFTnlwZ5MYeJ6fbGPYI5KnPSSyTRjUNgIogkRLjdg42tXpnjM/zMrOJH
aM8jm/367se5r0VWzDqXiEC/dDLLNgq+56sIilc3ZdSAtOSX60Uc6lK6NGWJaKJL1cvy0SCB2yLI
O7J21k8dPTnSauQ70zvxNonZqt21XHBaPOtomnbPYoXmGbzza81fZ+tqjreDdou/l3DcS0wAu+Wj
u1ksE5QkwSGdsAOnIkZbnOQdgqPcftEa+yjrbnggX81+ARbuMn/WEUnXQFUazAuPRW6hsaE7rDPP
P45ZPD5yrHc3TWf7WJUamDPsd3vX9Zj0O/j5q74dn+6jswBf7iYsquHaSJpfqB6qPWcPZ8e5e9wu
JgtwMf++bJupfZsel0ApQ6KcSybmD9EMD0/CPJ2d5XiFMnQQeNj6+oG8+YvnWBnZINiqQhVSR/KF
dbboepE2lWsvjjmMzp1exFZiFWO0OycCQzxp0nd6aE078NYv7ifd7Pm9A3IDA9NFjSMZgNWhS7Kt
lfwSXnS1u1F8s+lewWdvLLcQl8UrGZRkH1aTdxMVnsM8H4EmwNwbXYb3xHZ6z5pO+aZsVsc2PGb3
qjpEeeQJx+b/sDhZfZQ86fhvENjr3TbPLIRPDJ/e788S5EvL8m6YVbpSYYF4UlbOc8qB/w7jXH4O
STDyhh7X1MX87Uqjt8/M1qpjE5avRaFve7SqpCU404bVLv5WU4fLuOz6k0u0Nk1PnwWjKz5Noj62
WcNgd+lSc4Lc3D+f1rNII5h3HiMJkQ2xm5wGI9hVRlm/TwhBj1411BzDbXMd90DRErPcOnYY/FSl
+ax09zVUY/lq+fKbvIL0N5ao734ogRIY/ZfmZCd2N+sjGUnLZNTITH6IknXkJhvIC/KpExFN7NHH
pNMM+j4vHBv6E4FXM/k1SAf50KEGxG0Ln8Jgz9oBqf6nn9NX/aiyDn7tw+5JskdzmBDyU2Hfu2Z6
mLdc7LEFtSLoPkKqceSRz3fDq9c+KuHJVeRM8p1ymk8uz6uHFpziwUxmxgo4N42D90vpB9UpJFx8
Vc4SvuW9sPtxC2D5te2+66W0dkz63kMsZzjySvHhmyTI66aWXIwldaFMM2SgMeySGNnexp6HQlBL
x8N9bSFGN7ku/GSP+nuPe/8cFt6wmjfrv33/FbQhB7txgiu9pkKZQB8otC+Z2dGpNVLzZXDp3qey
d8kwowkfAwgDu4vHQJ/pxVQ2CBfnzxLU2IOHVuXcqTra6kVv/uoSd9W2sthTDaO0nwUargM/ZghE
dxDLNoGdTBSheB6zQl+LoEuPYfWCj168BSG8opQZ9QYLkruvwoSqPh7Ti+Xxuxq52z5ZVc8MyVLX
SebaJlA97iXDk+Pp/jRgWLylXQfNFHhhFVffqNHAF5X5vgG2iuecWe28Zurm2GIbubmt0m8lo/x9
T+T35f4B9i6ifjdBeFmgE747g+yyvlSOsLZqflg4uz38Gl0cfDoxx/9PgJ+aer696xynaLxlWops
3gfi/N8sqWHiQcoEk5zZKpW1A2mmHFIR+zO4a+vnTCRUTsprVxKk/Pn+k4F+XQWzBGnx3dTRRIRR
pHcbb2leSx1yD0Ewhz6S7iokfupiWTI8pMwy78+WQgi3S82JWNVPkRcZZ5PDJWlYRC8ta5ufI9GK
onFuW6rTQpwOdPBUYQhFKzEy1BZlRyvXgdY1RUFIctGUraiY7D8BQj6f3fStU/0nOD3yxvLQ3S5t
vmXd6QKz3pSD+2eysYp0dms/i0LKtZcW7HWWuMWJrq91hwlSITAtGMiEalwYIF4n9SwyARjPmNEU
waiF69wX3zpssVMWps0myep4L0VV0z9M64sklJQ6GxhqbBrBmm+u3WqswZytqfJpLpy1wsl+5ic5
0PGfMW3O7En58s7/+yUNQt3yb5Z/TPuLsS85y4Xh8IFMufMYRpKOJlPxLTLOmuUBy7sotOGCtwVp
Fk2oLy4pbL9A2B58L3Ef6IkpZhqu9kXMCoex/wzwyzN3NsUn7tYrHjyNiJCENuODPcNqUerXFwE1
9w01YERcYRdd8UoF5yYvfgXUy+flIYlNkhfQAxG3aB27SGHeKgPriBOGXmTDyb1CsvCWuiCkGoe1
XiOs4bq8BHn0GQzwNLeVw/GNUM/8y0oC9FnIJ0ddC45ylo3g0GxXYwLYzep7cVEmYo+ksvq9bEHh
+LPiv866d9lm/nPVx9Um02vv4HbtRzKp4ZQaXkK7RNefIfURXELT3By2TkVqJB1YeeKCTGG2VaCo
bfQXNGq3bQNAe+kmuy4x6i2eca5HoIhEKAmiOAQXsFqTuMEw3uysjH508GsUHVEsaJbFuqS5se8q
9Y+PQ+7XqPVYtklCvdtMW8cIGfbSUEOt5m6AN5Vf6K7+CSQ/Sy/7Z72CwRz1mDywYRLohX2sjLO3
/8PYeS23jqVN9lU66h498Gbi774AQU+KlD/SDUJHBt7bjaefBbBmuqv/iJmJqGCRFKUj0QB755e5
cpxvSD13Lw8IBiO+XfvXQ+WyGy9ak48ecavqlTCxF8+dUE6rmuu0HlOYQWmNfDd4gYKOS1JggMBC
4ZKiMVmNTLgfWU47DqVC/3G708v1Y5Op6nOXXKTO6TxLa7VrbQmYBeH0WQiZ40UpyVcrKZqDBJFp
A9wJoh+D4d0oD6nbNXMXUN3RdaAgS3flOZXDae7vDNZFxyIXGGn8KldW5apNL85RlcWvYURXq8Yo
yFbbCm9scaicIHktaUECeAZAZnmUX+W/O9/Ot+UAqUl36JZS5hPIctH6wVPJO+cYJP2fd5Va+0Dn
iH9MnYldZqgH9yQxktPy+MQi9XDLhrUhb0eKZbpHukeB0LSA5dUJc38y3Jmm0WPUoXwss5lKsu5J
PH2+jwXh+1CnoEzqEeAg0V7m48h2CaIPI058h0NVD6veJHUECal/LBo8PKrR8FEZ681i/Vgu2rnM
3tZIDMZZIjZ593GbOA5hH7qibO0vSFQ6SvJ3FePz4qkanio8uO4gq9FOGvGXOPOFNGj0SxoBcgzJ
qSRnyVAK5RJlmrVX0SRpU8HLMXS99Z5MVHCARnmp1XFE0O2VdUYa+yBXlMRhXZs9clZs4fszzSNF
tqhG7eCslptE92CrZ0IFo+TUmyJOp+OYIgriPi4YYpjNm1R2Ey9D7LEGvi/seLg6cc6UO0KJAUFF
czFHolrNCWVWwS2U3+hquI5DehD0Vh1Oy7VwuWlyalD77B713HhQAMTrQbptnYemkjU2MVz0Wjkd
zepgM+xZVVrB3kYL4CyQmL5PyLtu6zAYsH4Vypvor+pk2u+xMTF5Me9bgEZni+k+ARqCP+5QJ+Fm
uVMK63ArJEy9SVnRuozpvKrjyZWdNN+oWjq6Q9sUh0wXRJJTh92+fo7KXvHw7zPV0bUZLDQnxYaR
UVHjqpjA3hLJtnYFHdurqDQTiig6fVr3RPkrnUNmm2XmQ0F58SasK+3Q+L44m2pNWjDWphfoYh+q
Lknfjc5rZCH8Qk7/VFFBRZETLSZx/+oUACeGzLmMnTmS3ZyH2YED+2O09i1xXVeZmeWjpYh9OaMQ
4tZg2sokRdQlu2XG/HcSFRBovHQmqhYFXtoQNwdhAdlEKhIrs2/TQ9RYkNWHdJ0gVDxqepNvgxJc
OLu130qUkEfoENjaTGiHqdSb600ZKlXT7acJVAQkHeJvQ71q55v0CDmelRbatg1og1bVvjqSbubZ
Ay27I0JKUWBDB1JTKJSAR2jVvqnnV1CsEdwbaE560tcfUW7sjYG8X8cEa1vkZb4VQzDu8WaZV1k0
0apXzOorBstY5zjLnNQ5wX6CazhGxZ7snr2Vc2EclfZhDsh/1EL2vQnPwHGUMVMJddo3FtYsOWE8
V8fXqCsJW1hj+6gGwUXLtfGNs5SobXzN86YZY2E9ZwnJ0tuBc6k0lT98vtZa+mfWg6+fzNMcBHyB
S38Mu9C+B/RgPCNRBQWJJZJkNZqcr67SgR6pvOvzTaCY0TlRVLFX4XLAIxViq3R94S6jaPxR2mnA
SHMD09MGshnGoLiMFDFE4cPSKsecjNW333uSEVWEDvrgabmQMcySvHxcblgk4cjwKPomqObpYgY/
zip6ZRMkqnD1JdCM9M1IARfp+t/Ttir7tY5NNT2T2ptZR9prXSrFTmKuzZmYmxoi/CoxHPkYV/4J
1r+FsxbrLOdG2EDVPpAEsoz+ezkpw/+VT5UscldIorsZDLt+jhQSV3bNORO7RGGFqPxjziFAnnsi
wbq+JJWjX8Z+qna91dIMHlj+apneS4llHK0YR8rylKkmdZh6E3qOPtKtMAVzSr061eKy9O6R39HO
xVgdl1tsjAC0Ljim27rW0mr9WMzfJeg2JtCXFJsluG72mHIHU3/LJPV9mUqGs3c0lQhfQG0lKFlq
+rbLO9TY+aycEis00+yxhlzWTHL5FoFh3viZc9cJ3TmJPo53wrabfa5IlVepPaNqVKSqKoPX3qRU
N9LBFFq5ZD/Q5bZeEk+RFmy6vi3PTRpdpWm0drEkg6rym9bTl6r3UDE5CZjFz+0mjJd54E4lRF44
d4Aesbd2GrbMsDO2tyVNofSPi9ANJ9Fe0aDZ34RuGuz4Q6YIlR1VZ9Do/mYStAVqfl+Sk2FfzB+J
TEgjV36KcXidJKhg6LfzVRv99+TPF0zW7a2WNi+94zO5sGKSw44eQFmjNLxRBvadeXJp1Ya9RloH
R2Q28ljaJHnQGVaprUv7cd5mZCntNwUdNahJaNo2tOVLbcTVTrRSt22sAhJukl+jVs/d0hL6juDQ
s2nPg2mpDekwgK2rYESuCaPlEeNZ0aWl7motRAncAfOEupt8D5JRWTP1yhr79WYGE1GYrsNqNN1g
CPbLDEBpcRWS3MJApEyFss6lFDvhoJ/nLYBUyOVnZEsPgdn6H4r/wkbmjK0n/jLU9oN8cPycWlGw
ZbAUebdTmjMBEe8bllkNG9VPPlTXkJTmCz/30E5Dseorq35OxQCnQa7Nb53EpEWebmK+6eWcC8lw
taI+Lhc9tPnbNctXH5EYp23BPsE428CoT05hIJw70dxkOydAyqF/6XiD7JbtrpGU+iYJwbvytPyQ
OVCuetHFZL9s6yhM7TVWA+OkqyAH9Emt8BsNfwL3KU74yS2WoLenBZcDcr5Cv/xygdHH3xIWHNxs
9P+8b/mCsFJCsxgzVl04vHPkwb9uVfkxycfgbtnsFhYOVsUgZDtE3jI7GtXEuI9SAsezObxKh5cm
VHR81A6yomNqx+Wa3BlPAg5Lvaa9wj4mRWStyNUqr2oafrcgJL/Zva5IlHi5MY2kF4kmxQaORpz7
A0DXua/Fj4xktfybWgcysknBAPGvr7ue8UmeRxbeAqjFN2mnEzSThGn2XsypWPYCxGvyRj1W2Qjb
IswAjUzZkXwRvX7LVY5kTL7kAzxb7dzDikGLaU6LPayyc8G+SB/X2Uzbc6zEBKEYipmZaxHuasb1
yFZGhwk3QHWeLxo1PDZk+Y8MGEO6eNs23xADQh/sNIlXKqX4jsijyKzNAFTyzgq79gCHGl296u/E
fFc4A8wDjppeO2l0adWARKT6VEW9ODXzRd+l84XRuBXN1evREDVnOwYMuW586IpUuIXM2TaI4DfK
1OUci2bipCPxoVrKHSMZwy/buqua6f2RERyz3lnQiZLOX8k13qwEOeMRZo4bzUcRAmHBCZvER0BR
yWa59a/7JWWk80CxXCw6pOFKe95uCQ2QbpnY+H0ZOkjo5p8jPZJJWVufPVfCmHtIlBucyjJIh9dW
zbIHyQruF2NQ7fcNfXSsZPAmZNSX1L9krEfIxp8joJKVjUp+J+cTUBs+7VqvF6qLxa9cj06ADWd+
1dpYOC4VJLRVFZlxgTLN0HQeiaq4JFdNT2nqQs2T4sRgiLYC70sbTj6wo6yoSAotTeDYUF4LPEJu
aZaEfMl/wRmvAEAr2AuCjg2HOaHGVMzrjoPDNtBRcm/MtOK8VMnGCoNN3v97ZNsZOK0w/kcffS4c
jnV+VOIy6zjgQXyR7nKrPzNG8F9G9r70nvkjlv1os3jEbVE/BCkiy2IwNId8n4ONL53xFwxG34NM
+xXYUnVIZuAO0HUkPZEDr7IpnHIUKTubknQqGVA8Vlb4USmKfbulyBgybKLpiGR8MQmj8Yy162W5
tVz0WOSMadAvyy0rUwAG50CwjQiuVpqO9+VY/ShI13FMwQUyCJXSCI0yOPu8t5xzKGEIq1jxv7Me
XpVzPUQmDVxQK4MdQVLcyseLvqLskiq8HN1ST3wGvxRk6LRvHiLL6DYqtDN12rIqS3lfG/qxst4G
jTCMF8/c/NYYTHTJmb8WM3/ggMVkL8txdMnG/TTZ8l7XnVeipSnxOFoAWHoO59bOfuFbtw/kr7LN
3CzsjmMfbM25ctOusvo6tWN97Xr5/9X8bv03tKFuqzQ865auy6rDeeaPvxRaRaOiImTwZlErQXY6
LPcNnLJzjW/zmlrP0TxTmZgCHNU+XcV58iuCO360hW2e88zX3ExxdsNcsLIc9Etw3zvCehrda9zX
SSmY+vqu8CkyDQwU0+VaoY/MV/DB3hJZI/1ft4QWJqIJVB/23m60MkJUBBT1QYq3qtRfbzp66g9e
qesuru7yd19kTKbFyLw3Lzo0fIxI8Xwh1Ng6W3ZiHQBk/Zuf2DdRcYyY5kQiOYyy7Djm3I39qYP5
gFxbskKcc2ltwBgL1U27Zi3gqsbC1x/rV5jdyZqNhH7DFyWjb7rw4vN1iQesgR7xpppVCXvYF0+4
I7x2yLR1E5bytoUUs4AW/8fn+D+D7wKStwiKvPnnf3H7syhFzTSz/Y+b/3wqMv77r/l7/s9j/vod
/zxHn3XRFD/t//VR2+/i7iP7bv7zQX/5yfzrf/523kf78Zcba8zTrbgneSwevpsubZffgr9jfuT/
7xf/9r38lCdRfv/jj8+igwrJTyN9m//x55f2X//4g1jovxEp55//5xfnP+AffzyWbP/+2+O/P5r2
H3/of9cg8NFlymDasWlmdf742/A9f0VS7L8rFnsGWTc03VGAN/zxN7Lwbch3aX+3LEs2LARL/od7
5I+/NQVGI34X6+9wjGXTtgxTkTWDjtf//Yf/5QX81wv6t7zLrgWWrIYfrNr/wfM0LU0HL6rrlgIQ
1paXTtl/q5fjbUQvVdr/RHQVAOILCRcNRn3jocG/hoM9ADIkCZHnz2Qel8V2E7UGEHv8B6VEEwcR
RFBFU5R9EuwT+LyzHHi9Mq4WLxae0ksM9ISB4QDdmR09BM5DJZ8xM0WAkYLW7WpWpkYfVc+KklP9
Kmmv8HRV+ifGxEvMkZJfllkfKsSAph7yNxL1wNuw3wdtpa2XaJ6uGOW6j40ExdSuzgoChctiNXWZ
AiRPAhP9etI/x9mH4zeGgt/q5szp2+wlYfPD8haxoCIx6g1pOXgccaNDWuUPi8ghUmS9bLb02wjn
BTSSZrCS61Tb2pqdRObdtmyd3+LP7d4s30ju+0SbzjdhGibH16JNLEvNMBo+5c4a9g1EI6JjfXvM
qoFgp55169ax4n1uDa3XN3LJBE7pd2Hcoz0bsrZavt/Oiy8/LDuG4fzKZcwoN6zpSGlte0cPW4k8
2yZ3cqIWAKiiSzlJ4i6MA3q/57LiSHTO/jbpiallgu1gEZObs3LLNXoipcO4BOiITAHuqe3YmySi
PxUqybqcVxbmHBxoNZv0QGsaR5qKVrdjWNVdk9bcsJMVvwYa7rcxI+1tR9Eg+MjzbSIkT0K70tRg
PJLyaQknVe1uGQhyXhzPmeFcqQxRtrchuw6Ob/cvl0eLzOeRmjqkwz2LHwjBMCNB7g/weBohrVX7
KZYy86Taqk4AzsAg/4YgqIoaTAhAUff2a2pOd6psKDSSTGMMxB9ng5suWhvAGxjSVOZ2aT1VUbJX
RqTC8croGDVZxBFS5CnXWGtfbn+N7ZBtS5Umv7YAqNZmhWmHyCUkQotNplPRv5DMPK3loowNZXP7
FfQpLeZZtX6IR8iQouq7h0EnEMNwNwgiemalcpPrkvKbZT7ApqC9hCiAdExJB1835V1ikCYJZq9A
NF9ApHXVZdbKfFPBiROLA2+n2FMdw6eqYFCuRnVORah/1Q0o7nY8+kMVP5vVQOctzBVvoEYpnNeX
5DPLghW9XFvhcUlGUxSY44mYSdHGrKPaYcMfqHyB+o9OWI2JVDQmDRaLcVzKu/XSmDsVlbXBzxS7
ALze8MrZLzhLmf739meelfbd7RYkKTwYk09nSiF5eAaDMydWa2VFyjONSYz7w0oBRS6cab0YJC0k
S49CFvkRigpGEOt2w5nv7mUskFLWYeluXBtc15NSGE+dQoCloOPrugAUiPy9j4yf7u0o/YHAjUN5
vmUkdrJmMTzsbn8q3MiXZgS6u1w4pXW1cAAy0mCjFOfmPerqlxNL1ior9XznzEavtGxJT3hSImk7
dC0WN02sY1pIMg/vcEyBLwG85ZESmBkvCvAaENwq7nrfXJupjpMLsKud/9waPhM9vAtxMbyLYWKu
aCr+Q0QkfmOmDEoHpXzlJaK/2+8w56N8/XaAwFA4k7LPpGIlr2GIOpO7QNRAnX6Fs2khoj52tci0
tMl+sWJoWdsg1Vp6dVSx2d5FlDgeBQ0y68wxhteuHe78IbzCV/kzbZcEw4+I5+CG2ve0KSXOulcm
i9U25oqgI/GtIqosk3S5HBT39mzOSbPTEvy2xjrcD3SLL0KSNdR3PGto/Ib/QulQ/CgF5l4qRuVQ
kyv0brjIHFBb4ae/xiShi21GIIocPJvZgc+g7wMSZGBQueDULmcaFIwZ7t1NYKuiKHZ2C5dmKidx
nEhqlW1QHwBZ/CzmAHwtHO+WQTKz32ZHjminD1l27eZQKJW/6DHJhXFEtBUdVsgFkAQvpGK4JTc7
1dC9xd62XOCmt7eO/IoC3OnmnWgCGMWa4ccHmBJbDiD7xXMVO1NzIUXMCa4w6k03m3qT0o8gwZMl
7oORgl/kO3cU6LNDE5iPWV0+Gxkh83JMFddqRXVrlAbZMAdRBNT8MIkUN9WGam+N033OgB17mtZ4
S1S+dVR33iReljefna+ngkMyfXa/k657DVjYHnRHAhyON/SUT3XDxzqMVshjgL+k9kEbSLiRl+DI
yKHRTYoie49Tiqz1Qv/p2tpzzE9A+yRy1cj2ysYSm7Jmdo1JuCXEyMihInT1XDKVwSVMBx+u7muL
aRBkJ5MGHEBPfjRhE0+74RxCRNglSl94mAOfdIvSmMVDZmiJ2FPC9zaW94WsdHcU+mBg6wGfGL5Z
b/Hq8gwU43gf62mHBwxX5GKNNCYpPQlNbNup1V7GMPpQyqn6JbP1L0lCuJpEUiApLeWYwI5wbcyv
NBlW4nEI5bsbTVmLRf0lqwc5LGRM/hnu6cQw7rIpPgAhYNkevhp2ER8zn8wpDT727GPvT3YKMxo0
lraDBZrvfDMj2Nz16ikY7M8iKrOPv1wBL4cPG3gcXYcYnwkaeipKAJyjIoOOwnF+Sb31vEVOUO02
iYCED63C3MZa2J0YFGpeO6rDR2i+z2R2mHXmL2eUWAqpjfagxjySbEa8p2iDRhEq/FYsXEMWcKPG
27ymWNfhX5KoXZSJ++4Xf56SUhsxmmIvpFrF0m/HD8vFfFcs7GoP9u6eWekEHNr8RXHstWRzFWpR
/9TNVaY1SDeNETbo2gTyUGrB9ZDjI6799lFPp/aCXhAj9tfRwQorRoFhOV1Fhf+PDcCDmusffLYc
sEsQcfeFmis71qcOax4dHzkdHuuEJcWm8QeAlZmve+FgWWcn6vXjYJRPAfMPbznehTWkj5AKmuXI
rMyH53YPFYBwd5a/SmDGVxNzmHtcLxGpZFe3k2QfYvx/jpjJ6JJff/hd7q8gxqinyZ+GE+aQNSOQ
ZseiqfbGSZuukSy9T32Yub2E+72u+pWsASzRhjE7J0ZunotWxbI+W8ttJX7rdT4QxqApRL5E9RaP
8jGyITOYWVJ6QVZ+V1avEX/PjC1tysqavZ7+ymxEwhUypES4jHVh1vZaxpdK/gfMUdnG3qDZyVWL
AvRz9D5vFOSJmooFx6IZT0OnoEsk+y4u76wkNl7sQk9dcg/QQWu/fTAp4aRAAxubr2v7MpR3Q2M1
HyN+Ni3QSdYMar3Rzd4d21T5ok5wU3R9eD/4cU4dXJ0c+hzs7iLjRn4FgSUYMdwVeHsdyj+4Ikeh
AFMEdJ4bxnIvo4nldGJ1araOR3StrLP0FeSDiCBPbZwqPJgn3vghR/hmIo2d91jdyADgE9C2Y8FT
WNnj242WKzN4OeQBbYDzqULqTfOUqbW59VWJlVPX9nS5OxSi9WrumTFh7dRxKEvMS7HLdGfa3vJA
lJatFyg5yXj9zjIRjfsBZDmtwsZOOHZ3Rnnhj2+m+N7ijOClY1c8k2GlPgyDwpHcCPK1ohuHcDIP
y6J5uRAtApUl6nYzGv06xdLqdoOBS69woGXO9nLH0OhuWxBBRdCWBCSa08TZ4Gu+QrNV88s0pMda
1178MDb3i0lUY3i/imoZ/Giak87r4+TUstFiQh1/TU37A4+sfTI5t9Hw1AhKlkbzbKskTQFi/Xlt
fmGHyQ6Py/3/eoQyHvXatve1pnQPIcMUVpRjSWQSW/0gF+uCg2XgyiJbA2OjXE+Tu91ydmXamrtO
zJNm5VroFWWIGt8JojK90geeQodUAF/iZITF4bZOqKCtvpPgR5OpxCddvX/6j42JTknAwM9SjP1i
2YWSI/y5sf8BYRae1TibhXTCXqZ/UmWxlc1UveqxjmNIlU7LS0klnL0eaKxYcdwfojY8LRdtrwJb
nC/+7b7WLHcET36FpVKvdN6Kh0ECeUBwHKQT+8hIN099A5c5FQ5c+5EX1MSjcLdc2AGxLXnoEOKr
bLWcv24nsfmcFWWB5kkxJzFmSLCh9DE4xIOv0SuCAl9NhX5eboZ8wNZV0eCldNStw7B7RztX8BT5
zieAVPrl+Fc3UR2+F4wHn2oaT1gEJdjK5Dp7dXS22UGl/JbtxnLVwf8oUTgvPe48FKLUAkeBbUSk
8XQx6I1kGdq1kQLkS2QPVINubgvH+RZmnA31BBbzGyb6Rte1124MolOdCaaZEFPWKdRlgZKHz7A8
xr2ED66vdxS6FvcJbZw738aE36lac5eMBgZ4XDXLa0ix3u2uRU3IMiJskpmYR1rHFE/rtOAhCLL3
fmzfeeGGk9RGhJ00BwqZpbZE+cCQT4pZP1LVtoo7ALQsg4oHWS4Vlwi9tBmdxMF+ya/RkqNamOtL
PqtTZC+D0HDqTb7JHIdmS4YwewjpHqOLarYKzjquBYjpUjWTuSE2KW07i6QTSf2NPI+UM03bw8Qw
H2/oOCMpgquEO3B9o93JU1/fpZqCt0U1Pn2Sla6TWO1znlPwEUg/seOIX301bTuVkhxsN+Pe9vOX
YpKDY3dD/LUhhbp9Sf4vyvJfulTcoah6uabhTgI+uFpW0Foaaa5TKtATZvdqODMNgg4YRu731XaS
TPkgVOlbBPhaZIM5v1AaNs3Ye4U10K3Wt/ahHn06dibo9o02jZuZLLbS4oENXxM67aEaqpSATkU1
BWynedisJFKPrz6bxyk0ldAMXIoHEjAfphrfR1NH0kZhoeowGZdLWgBs5dGWikcMjc84WekHIEHp
Gj9WMHp4cV5DPX5EEn8uDf93APVdM2HQT6AVKpjvNKOx3debhwB3RUNbgqoTXg1pSLHlhLN3/dCE
MRN76GyUjjDxuGujSXNtGI5rHQZMWR2aVt6KOkZeovIl0moTrz0uHdAbTmw/y4XxwDhWWkUsyX2/
fir6SCUWOZ18i3DlbPpfWRWYhTlya+P28GSnmSME8ZbZD+dinpmjQ5lgC5vnLTU5qeTTDzsJ3Suc
NlzVivjt02BITR4YqmR2/U8Du9lWY1DR0kpJRWR0TqtPJcqys1zbHBHEu4Xh6mTKk7waQGIxWnKn
8s5RQ2edY1RlzqtuIVfgHk1w/YPrvtdG6y4yVY1Dji8oIdvkGXJUnsGs1sbhAmmt8ZzAZGRt0lFZ
tNWdGTODNW1b3yHFpztMJzgUfeUBWYV3h28yjMQoYyhNu7fyQXps9OQ9msIEYW96IbnFUQX0uW9J
waEjv7ajIoMJtnxxglK59JL80RjZQOecuemSPtj7WGZcuYi7sx1I26QKtpBKwxNzvvBUIbeNlVLu
Bz6AtN424DaYYiKOrfVPckz2Jm7wlJic7WiMuNPMp6a282NHnxfRtvx5NKkd7Zx7J2ucr6a4pFQh
WJ0wLzmABUw59nSSVGOGXW8h+OtMkhBS6qBdxUqH2UAb73FBBV7cjh6bVtnF6gNQX32Anhm6eV+I
VVeOe91gd8kiMPM0ezhQ252v/cLBA05wz51rz6m0hWKfJ/lOZAaYu+mhgE3kZr4fe1W9N6yQAJ6E
baca1Vcng/+Q2JOx0es0cHGVzHz/NHfpnHHONNQ59PsFtBrjc9KUtcNkjL9ECXdoVyxDtPxeEuMP
e4yfOCZkik26ZLhH06KtDzYE2pi0QLdx6OI9hkFwrHAnlZG/1oj2uppCaNepSnYiorjDWDEnO9Yx
ENudCr2K5XB0nyaHJnfyvSzTwAUIp2DcUQt3SIBbVC1ZubrsWeHMlSlCoSee14Nk/nSwKVBNpo5y
4EJNdymMWGLi3NWNzEQdaViJWBT73q+3TPN/tIDpRxQDkbUUWV+rY/irtNsf9dmfimsdycWDLah+
MzJs/zaBeWaE+IufYkt76YY6WJd1kcCTplfZqNemOeX0ESH1qTjdG0U/Mv4+Oq3kpXIlmJKxyue4
gJ6cK4+MHT1afJrHXI3eizBM905j5ShPufJa1wHBiuSgBkDXu768yAGmVEv9kkuDTHxGQxBdR1pC
pW6eZw99FHWbpS1gCupgldEV6yG6ISFbSFlkdA+WNdwFbXpKNN/YSw5WFFMdDmDStlPcsQyy+09O
UY07DurFGJtHe4iUIxAA0oFWC5fwPWpldpC4PFYPUSEOshJK79nQ8PxCZh1DZuQg/FErhGkdenn4
hWKfeqmdv0myVR3Biim9k240GMjYASvcV3Bd+OFYgtS7op5+OWn77CfRz/wceAz6X4UqfvA/hpsq
tBLixO2FFMiPRrgWCOQQu6RskjO1jvcGWw90EIZo0Zp0k3NXclA+JUB2ETvTPWosAYqq5rUnljxp
Ayf11g4edOKETBaiCCpB2dIZ5gjjYs8EQyZ5EpzZOiTeUZQrcxLUWM5dM6pDnr15rMty2oTOS6io
dzWQxBUwHQLs1lPSZV8x2AytiBs3V3kb1I1Se2mZunxg8y3igOVSUM2pqYlYLhLoMAlfhpN4rVs7
8vBXHQMtj3GYZT9Tp9urukCVbqua/aA6DWsKKye0tV51G0EzczpA8yflu5syv6POVfwUZgCaK4+A
kOfXFA8/xYLKdhyH+GhHc5pCPxDPJOVK5chE3fBmwDyyVv3yHbtXw041e0jjBjHXpzUiSdmdQgSj
QrKirQ6YIPFerDfOFO0Z9HduFtb43GNqgnP91NMT2MlSd1CMvVpbnCc7pWJZjGm4heoDPiD5Qq8H
uktH7aacbJZMOOauUd7fsdb9nU39ihUag07nksxrqTmzvaqaPjjK2EzBTPclRpvc47ReuBPYh7UJ
o0sLC/0komSWRSyvVgZ6ULpKuvTW0zCBgNNSwIld9Jqneb2nTIKl/Tgq61KmrwqbKpo/K+eVSqEZ
JLnU8SIr/80h5aOCpMCqq/Bsgb1J4oACEKn/nvTqe5jN3VoRAtondKCH7VYFBvZeTXQJsmlTLSe5
XPALoOZTAk82uIe/3N5PKaOGrG5469vvTNkK2p/1b1Kv5iqMFOKMpnEN7IJAbaRipg9KtJ2GYqoA
uqaU2a9x4Wjbqnyu5kClXLbfGtrYpvarrabX3aUosdXxnH1XEypO4f+SB8XZ8yF5NiktP5QTxVCa
CXWchbUN1nNmaIKFqgrm712pc5ig4cMAJ+jpfdMCTk2UDbUXvjnFrqUAfcHA+WVXiOSa+m0aymen
jggQSDnrRETPvqkdWrJ6xN18mWlN/xYWJatccl8rdajPWL2fqmq8OJnWbio/hW3SJe8cmr5sK6Cv
0UwemmKs16AVSrDsBGHGTS06zVOibnpugnY7lub9sLjiMuoLcJVB04Hgs8lW4VzZ2A71mp5Q+2DY
QIQ4Z6BgdmW0lwIMME7RP0Thd1wyZw/sXWiOLYyzbDX59lsfohyUI4Ifh+WURVzZz95Yz8/NcD/V
kryHr4gc1Kdb9mgX+LXO3o7UjV2H3RZVIaDHpjVZAwsoTnjdrrqFh08yQS2JznNCgEyRLyfPg3bF
PNsdcsoTafpoGKDF/gayYgxVgwpaglLvugn4Ogq0z9hKylWZyHdRBi0XrKfexP46Y6boKjJ1vl1W
vZssPFeTMuBLi/iTS0MeXMNuSCHPCKBEgdhDtDcKrYnNCaK3Lo+4sPOLYFi1yvpWcltnjtHxSegl
IlzzDsIo6OWhvUfaT913YtWmV4RFvsbsdAoFJ16zHwZA1OXJLKsTaY49Ab6C40Zwjk3/N1Dc2oXW
mJG5pCzJqDW3VAWfo6zfmQ2yDNOT8uwbzHeicnibJvyrhUKfT4Dx1gXz/oEvn0MJ9GBfadJTr2iu
bKQ4o8ssJPxhoeCVU4trRK+YDTpvI/aKC6/myamrlcPxkImZsbWnrKKqC28PjcJ7R05I15JPW/nF
1Q/6dNPLxUUz6PTQLdjOfqrx0XYEbGxcRUQn7biprtFYbsoEumqv1DVn1DhdCYNqQqgrD75kf6qB
jAEuR2JLWfJYPlUE9EQA+bHRMjNau+MGoC7YLYp7DWN0VQNbb205HVZDRIh2EL/mtVKGWYJCorZk
m1hdczsojpYjWndSFTKMBgAPXsttFThrEj4l7i4aBSsyShZ76hr46y5IfhOirDdMD1BsE9/LItgA
OiMsaTRg++W9zIcrfiPllwB34xPLFjHTMOnY7CldX5Lrg06t3Ciy+KCGcF5snIErA+I6vwQcDGCH
TAjN11rWftI4WBFYufZpkbFUj+/CCDt8hD5RYm5ve4Xxo1E9xj5LRTmd6BQvX/8XYWe23LiyXNEv
QgTGQuEVnElRs9SSXhDqbgnzUJiBr/cCdG2fa0fYLzxNdR9JJIGqrMy919YokMhnTOztSRjadzSN
BaVCz1ooo2iLY+SvMalmF+cBDg2iiS1PJ1Msr2ja4A6/jFY/3gym1pECycY4OwRnLA/wgIdL6IXH
GWXyqdTyX+uXCSHFtjX3L3HvWfdWPbXkJUrOIAVz3/VrpTyIaiGmRUAgd5reOpfYE6AaMfSsKhpm
/dQrc8S5FU1NpUcpjlxM69qSuro+zGn3rpfoeUFXgPqVigt4AYbnwm7OQhWAy5enLo7Ye4sRVxkP
93MmzV8CLs2O/gUdLD0oqbrcfpfKCPKNWTJQL1Ag4cvzK6rMM4wHd5tX6IhGjRXHTpAfZOWAVHJG
M+8TBRleSAKLNn1FcsNcBB38wYzj18rpdhKDp3LfJTZIJSdqNhjNQTrPpQWYGYhjTeTxpaowNa/f
zmtRFaRjXO+meex/uRMwf3gfvRHZ6Bqw8NgpwjNPgz8lBxlejbCHdBqPbNPBV75MoKMlisK25w8z
n1zf84imZP7n7FdWIu1u7Uc+ZzVElxAz/V6gQ0tzr4cuiCdjhY/T3nwQdW3dkKCSPsq5Zb1yBzu9
rhTIrO7e1xgPb44WF9XXIs8QrYvGYGHThdpRJMLYs6cHe3dhtdXTdHJKtzuE0Tr46WZKOwto7wQ/
naJ6FxlVDNsZ1KmwlxhizmvrQ9RJLMAY3BZpd2iK8KxbeGTLqX0L9TD/PdgRoBnTfgnableNMlg0
HP4PIWBtmy4arJE87h3F878EWlLrs4sKK3IPKvdizjAnV9yttmg1hjg49lpX30zLBMwL7Q3siGST
DLHarlfhqvEyM/g+Rs8ZKOSCvB3KsOPTk+Nm6KnpHK92mUTBZtWxCtVUM5K4O2qWAOKhMs7lwkVa
H9JwBlxD94pA1FUji26Elg4tauDli67PSAv4UkgZ6LowQC/JXj4iswXU3I7B7aRMwWkSBvx/GxQ0
0f21YjyCkvZECyT+ZmVmGmK2Qa4cfviKkTNylIBYtU3cyiMam++4PiBJZA68gigVQSYMDQnb8LR8
UVwmlxFHfG46V6xT3R4TqrULEbluI2nUT0mM6fvnu7ceJ1enMfZlGhhPP9Y33Z0xR1dcR+K/DBUe
iJ7dT3cps7N8s77v+vK+k3g4QbaM7OpS6g21+WIUn+k7ChSy5zV/jIMOW1cW7AEAq7uqSQQKAOJC
ayvldZtVvIucYzxNA7GKxrnyBnUXeEYP4TK09+1UYFtqcD9u82H448GFgL4h6psqbLyLPdIT7qTq
z6rO/oRdXR2dpZ875ku7WIExL5ymfuiC8Bi0hYP1YREjrkDOLK6CTcS5/1Lp4m29G9LWiXct0/TN
GhVnpTaB5F5nXKoIFhTWRzysjRtdU/vP+lNsTtTX0D2tcFC1OKtWQmjZ148/q2Wr6zcr4n9FLa8P
IZzOpDSSy5rykKcppUrY1pRd4T8xqk0SQtZ1oTEvn8HqZ1kvnBLNxOaH4KennOMUjbkClD0h73Sm
PPB7G1HEcr/eha1DiFvFNMG8q6P8G9GhfSuXB/hehDjKpGViBgLT8YZjTjLkZbFOr3JKOditP1qd
fc0b+8skle7AhCA+dknuMtBLtSv1euTbAMo2cyy0A43c6a2oixtpadlT30ixrRJQGnjsd1CymZ+h
nDmsFwfdPKb754TjS5eRd5oRryRaJjrEIgDYaHUBGl6N+yLJD6xUxWfhkos4ItzyUabk/pRN6R5p
W3mWmnb8adxSjt60AzOaddnlQJeef/4CBsRXqkWwOfOw3a7UvMlufPJ97PuGjQaV50PfzxWmydnj
3kyzTUhYBfEbizpVJfoRuI65k1yQvkdUEFUbl2+1sOt6M45OK1ESNXJ5GxcdKGdH27RtgxsH7Apx
TcPjSiSq5hLqJdxgvw/U22CgzRcWIPJmFej8bCaNrcKzAeR109umzVbTmb7noDarkaj9TYKniHzJ
42CkWPp10tx1kmzJgo9Cii3MdT+wrBEHwFbaInooTwqS+VWbFpm9iqcfL8Wqhap6Mh36Wm37AbWY
WJwdq4iggjmxGVKWZ6aRX6E1ar9+bnk5FrsoAY+xcLB0YIAcATim/IiHPDPsgZ4z6P7RM6OGTQkO
0heecpZqv8xVYiSi4q/mVnvH1bPHVbe/PAsHSvOkd5DeLCFqASlTkfBKqvV53AK+uzpCE/usKGBq
O8Z2dVMMwr1bd0tkLPv1f1sQWAd9pDFIbut4XQXna2yHyunEppoJ7GrEAGKPlvnhCRf2v3X4edMH
i0pvXSJ+zNADqiOpKXgIOhCydZVbH+Zwyrd9x7bxQ/BTenWYjch4Gc38kfyV/k/olI/hSCfOJKvZ
idDmG226z1uPH74sQbNHlKFlg1E2mgGfp10OP4XZ1NAEb1MxHXgTf9tYmZSOtApyLQjt2q5fBzc6
xCmRT0tv38RouEJMLFIx56A2nmhf/rzkKBTD0eymz5+1jCDVE5sl8QjLhtxmXXvssIkmdmCBSquy
d5x9DzOA3z8cm/eW3Y0vq6po3LWyOq/4tjpGVSBTmkZ8Iv10YinzTkMDyW8og288ru3rCgzIc4bO
DvRyuq6cAsjmadiG+2iHPgUNJ4RPcNu4yVhy+ulsWByOR6XFz7E1HFoOzjtDngsG1jddW8x+kNVP
mmkgV5t03q64Z+3FmBUdhvmasCnhFtq7rVWfCXXmyD1yZGPxT2+UMzylYaj2K+cjHpESEVVwgiYh
MQhZHqD6oTwEKYoYFULBDS0HFaVDclI6EABY5sG8l0onxlg/0Wkvf6/jJGgv/dYJtR2mUM5WTeCw
gcikOso+dZ9qK/ndaLV6StF378fa2q+UGmeoPtNYWFAU+iczi5kR6339kE4R6nhbq/e51r4pIERH
HPsVk6m3fGhHSquWOJPlaRYNTxPdl+v6O6RCvKWTSC+FFO/roNs2ZIWFZGK+XsafpY3lWO+KcZcm
wec6qRPU6Nu+kpwi6CPdDzWgFU/QZIiVq26JfIUUM1jMG0LDue2RGsDCkvTMfcNFCeGU/xlQj92i
oZVlHrV8+r3aWDuupJNlDayTiP5lP/eoCHXSThwx8Pl0v4UWzkfNod+FZRnfCdQoHhb3dRBOJTno
6EpjmY17OxnSTUvyI8KQamDydPuzWEYj3L3smY4EXbSlSi0LzOmrSUMOOR5WHGm3wW9+a+NMxF1/
tyoe8QqicmLSgwcnjq7AdRDq2cEIFTkKCdW2/xh0PpDwc9apB6mx95PfogmwY6b+Si70I+aN5K+W
hy9VILLXvADF42IM8nXDzW5w6x51YqL+VQXZZlvf69OvYEjiN4c50QoxNQ1TI96aXIPV36cN9n4d
mbKaYGh282o3DIa2pKberoO/9WE1T/DtQUDCpTXK7F60XXy224A1n1jCaM4JPkJ743eabvvT6Kk9
zcfiUXTD82oONarstkko7OVAN34FTI0dZvYidXyMe/GTHczML6MWSKEVzyRYiGYjXbe6r4f39aiB
+Lm7L0xbv4eOnvsrYTddSGy5pv/54S15eXlogWoTE9QQCt6a7lW5FJKwDsEmdl1/Ht0u28GhKGrO
wlbAgJ1KeaTrQghhGibEqkjjLiC+1J2C7zC0UDUQa31PrC+KhByqe9kyGUF6E+i5CS82em1swzxy
vKYn7HUP1jKuwqq7a2pyIkTWfzFm13RV3PYhbNd+yUvU1MkK3ezeCR+F4dGYZbYTyOHeEN38NIIY
AluNb7MBrqi5d03G0oqIZj/QsNvlzeKQov2SxBitmillKsMoc7AdDtlMy5F6ZvE2EyomxNr7zHWo
sKMnLnmeyaNgJKpV1yKiLdC6p8kbTPpZ6bWIdd8R4xv1h75PpXflSrMOodu21KHo6NHXsRqK8ggS
UZ296B4/O9mSEgEXZ9TPNsQsFdkmdor6W5Wdd9CTgEy9cKuhtNtEAboiJge/xawd+t51j0lD4moc
yfeO8vVEDPbFtHqfKGl6uCzlx8Lqd1EIGdVuIdO2VdfAgUXnweBsGwfxk8qiM9Xz3eSa5x4toj7H
Iw29TyLhbYgp8Mtg7hwAVSJIpvMMvDe/ySjNEP992YGSKOQX769X9TsF0SH5kgbYn9Aw7gH637oD
Z3/H1vrDAEVxE6KVs4luebJNE2N+Vr4rhzAnu6+Tk6yGU9c72iOplYs++1fuJBoOR+PoEat8h/RZ
S+oZXw+DzqD7zEda7b0wsBuooT7VqO1pdctlmaYLUs1fmNGmjW7mFkb25Mjspd7Wit51FcX7KdWN
U+YqcBvW03RkQe83RdYEJ80ii6xPQrKsMzCHCf2H3khvSwIhkMxwAKyQbg2Wvkft2eELazi6Q7/e
oSMizlTFV8sUm5BQC38azC3OLOdgIzDp6ddcwOd9zmpBYybR0h9oNgFXt6/L6VLXeFITyQcMNdL2
WUfpNiJrTnjf/VHvul1gVff9XGd8NJgh9OWinXmLIoVXMFE3U+Q9iQLkXNFpO05FaJai+aMV+XUc
DIzHSJFMTRwsCt+R4PlJP9DHwmTmVy2DxjBDi+kxxQCaOUfHPFcYMe2XAfPDJm/4WaUkPLq0GCnI
VlzfKmhotHu6D0Qr2BQxJfheDbcKBOCpCKLzsDHIWjg6VcwEzc4fOKbv7MJELpgW4E/Bx7DeA15L
Uc0ItO9z7LzGExaeYFErMGZtm+ZvFoobBhUBynPC1/RWEaub5fde6+3GJHyDhoXe2u2/UUQ/tAWD
wzDsGHZrrAVsbFRByW/lqLfL3Iv3hL+JJOHllpt45NzH06VrHmxn1zZiOlY1GBLLORA+goo4YG40
dC/9rKutjhTDmFnvPJXOdCy9ye9s52ugYsIQkz06rhMeBtdUmyHvfrWO/dIl4EzaZdsA/0C6llBH
VKabTHF262QIm6RzaDDB944d8SlJRqO9w7TFGHzDgqocDaE49OUnRL9DmtHZlUoaBKtmUAMlpuOa
XJ3AmLZ8/lWvb+kE08SQWX0IQ8AqhXFo65rw6tL5mud5b5bMlVl05qhmRj9PIE6IdduVqBMYkWfP
Hr3BnV2lrx0X0k6hFXedDNSDZr/aFctTWuaYrQviARLbXVI8b9M2VTvNwfnpRgjpa90BJMEz5Nh3
SjFhN2ECsc8Timeb9Nyd7kipcSqm5lPXmfUVc+AzsNwnJMRN1vPcPIuQAVah5J7OdLsoa8vNNAsY
5La3r7NN+nsI22uAiOFiiPbqDfVj2evFmQoXNjFj7KcqCqipVHRDOVOTRBX81ju6kaQDbaaBaHlk
DR2kFpqTtbRvrIITtLTzEfaL+RpNzrabxwEdGtFxTgfMNrojiPmD0TQXez4QFaCNey/PPhC+snQ2
kfKTqXuKZwA5qend27XxVdVhuve8+J7rO925VfkWRRyPkGqdwWAmXcHp7n0gHAq60zfXzrSBm1xx
Bxtbp+tgOBEnyP16Xxq52M/qjtTyfseAY/SZis5MmdqLVsGzlxojKEZZfNG+mesp9dkPxEl22o2N
79hXHG82cgT/E9PLm8pA2zHwe+dl5VvIkvmm9IqnKdBLRHDOphk8d5cnJvFfXDMXUbwi0SQqE4Kt
bybhXiiNRPuE9MyCSBG+T9Mh4FwSb/r0caxibWOZNHLg3AHmIP0XyQ+ehoDpVnuboJ71BcJYX1mA
dZTlHKscXhEnRcCarJtk3lfLoZjoWG4kkPhGQikUPmbsS+yR+rwtWSKEWWxK1QwbZczaxqWp7gKM
I2Q82CMC6zYVyU1Fo21zDwEfg8wHN8w+x17/tIba2Ab2jQMlaYtRmVmAp50BMZQOsQiahH2oDIYQ
GjxNSuSy9YO8jZkkxyjjpncmg+TTq/zQ9OzCkmizUfUXyAdMSb+X+D0m2Yz+k16iRIcKGIzpmUMm
YcXx/NetwvSuKWu20jrzjSlWF4CxOOiCW6Kqn1NHwTaPJWziY6s7380QDbvJBg9ZzjlaMPOp6d2b
RdB2zDlWJhY6kgIotF/1E0F8yMetmkmHLDnvWOm4cSW6kWqmFMKJ2vfFrk2YugZlxPXSYmkINM3H
v2JxmQBxNWk++2hEm73b0aUx7qO0aLH56PuiqU8F+N1TM/R/7DAgAcneEfW1t8zkK5Um+Bz65xvW
/lswQO+FJPlv9PIt0DO1L+JiAD+UYMSONYons9y2j2QIPQf68KvNcQfq3MFbG72C3w78C3umbZE8
F1YznHIyu9LOfGLeY2ybhnoQHZovhg45UJn42pS/YYb7m9fEu7qIwzoYHRvaSTgJOKVsSF1Fc/Er
I7eQQR9ar9xipmO48kAI6bmtUnevxTNlvcWFPiBDyc8tuoy2i5otU01uRpzQkA0hbJim8Vk6MLEK
NOuQfDZ14h2kAzop7xAjewuGtoQvgoi6saYT2uZoP6mrGJ0jnzMCkiq4QSs8U8Ma93MDza6K++3Q
EJEWFFiNDPslFRaLdHNTJk6/sUoxoLPjMhEKlKm26LuL1yZAb5akv8LavpMBuAK66EdSgl60iXYT
rriP3qu2jRa9G9J5cCNL21ROtem6aNtnWcvNEvfsw/wa0sX2KLX4mJF+RrQIkm3KpyjRP1nYidgc
XoA/Yg4Yh0dRcg7kqpl8kWIIHBg9+kaeW4+MUdJJezDGhSIXPLjuLkp7AJmqzXeWkTHxGV8a0YT3
Ulh3XXNsRyd6xVazySxTbnTgJtuMqf9+CpmGNeXfzrwZEigDbcxfxwqiZ9Fn08aetStmONivibNn
UYovejjfNKa5z3U93JGi/OmS1FC7khwLpSEzK9M7b3rP4PxkptegeNehyiMLPLix+mC1YyoKoepc
p/oHkwtS3mtjk4SKbsgUz/sSUEtTqJccI6x0+vYmI/V4Q2fX3qI3FLybNGVkLh6I/bwZmVGbuv1u
6ZU8hDMoO+UgukNyz6IEP7r2GkEiG3z5srkGEn2G0IZPM48utKQN36ykXISgOws/ywlD450F5uic
Tv3DoDNdRV9NKUp7ww+WpSi3NQhHTOF1dV9lJj8oNUhMjIEagnbbGKMyr3HK2XEywAPDf72tiny4
qZn4sinNUZJuR7f8q0k+7yJzmn0a0nROG3HO+45YURv+ubFAcKyq/LSdoOFtY5IYVtbjSG5cENi1
D+RqPsYaxMOhBBSGpG52oKJn2G39gSRcv+zLD89QHRYV8oJ05RxYsvDc2rgM7Vw7SjOsyYWtmPIv
uugZegRHmuOkUH+av8Zq5NIeiCBpPLI5OmvaZnlsAuUOmJt6R3h0N/GsfgVpYgDPcfddaFNTLz0e
Jnf31iQv+PNhAmrWnRyrZE/CGSJU93v0eoV6iNWKqEryeHF2+SRu7fsZuXOhK2otr8SF6iTD0Xto
sOXTV4UFkljcILnfZWPKSANVk4kDfa8Yd4YRt7/Nge2HsDeC2Ruok1oqVSc9xX/juWVcaYz1ttHF
BbmIvZ88iFWIGkkDrZEI1slwECgXNlFOqNIst9SWlJ6Tgp3CyqfIUiltBB8kE7FDZxQiBMfSnkM0
dOK8FvsaI+Omg1U0zudBlzVRFx1LIrsDOOebqBj+GF6yLDrnpC0MP5+ZlOMEvZGY/ARngd5wTb83
xmxrudouUHaIr9H7HkdvN4zcqXIaNsKzXnTLHLdTGz87U/m8QNRoMR6zBg9lQQ1ZhCfVeZdxcBLE
KvOw15j+WyghyK26C0Xuj3X4MXNi7qr8SmzpsI/LxeiiUC4Fb2wE6QbIGs0GrTob5RLhEPT30xIp
j5YOYQ9bINfzgdZVti1NKY71a8cZRxaazmgoALdU9IhXkSXvisBgNaLPydiXcMimH34nHcN+c56E
b1XBzlwE9EFhtfy0J9fARzyBc96N2r3GGZOo4VA/i5bKum3qENkBF7swqGfdT4PjmY8pHSxod5ZW
yWKfEFTiGbQeFdZsVApMZ8jV9qr9ZGGF5+QQ7pKClTCMs1MuwsQ3ZftRtO2Lm7tLf28A9Wj1b0HV
vrkx4FFsKTNWv4Dp0mdvCqjuBQMzd6Mm5oLJZLKC97i+K3qT+6LvEITYjtwHFlpqExLsKL9NCgdy
goGPL2vxZcwjSszqKVoO5y1GdGWG871hjRk0OO0Illi/dIhYfx6q0YTMmCOrAPK5CfJPUrGAJxb2
pRCDAwo4C3Z9VEiA7eIer8fv0BJyk4X1XQ2d2M/1TOwidoC0Hg99Td/OkI+ePV9pt0Ynpw1T+PA2
Dl05pWT15NOVmmZHdmzELtn3qbedEoqYsgCi4kZkMMR5DiqWBmM29pSfCz+P85+JLLCh29n88VK0
Aor2nt+Y/RHW0p9+qaVrrXoLvEq7xG6JUdWju2R31sZ0SESosnDbE0S/Zd65MRp4m1Shwa41NQrA
Zr72klGuxanUKZtXWMPhxrOeksl+aJLixZ2k6+eQEtyU5KR5Gl/6BONn3+rT1nbyZlNxLDFaAfSl
jr6sIiZN1EQ5ilrhgVEVsdKlR5/Uta4MXiYaATM/ouiemyCE5VsQsuyNv9MeGLUsm3ELUekPc9FR
ymLfdbG+A5NAD8EoUfjE+SnEsQSNelanKP5raNG2jWL9kOeluxPFMWVn2JUNuhpryQ2PElLHaG0Q
y0E0FwIw3VYo3evnplXyziM8KeRUW3t1v8PZ+WgwQEdUsM8Z6KZTS4+Q+4yWAKLx1hwvThBybXJX
rDgcOcdIHg2b83L1TAwB81bC+/io7C/PHVOQjGN4l6GipISrMeGm2Vdnzs2hTJL51BMhI4i08Kr4
qYYltFWV8RxBTmqHBy25ZViuKFTVo5dmL0lzX2GmvK86PlOukp1GNt2bo9Fasl2qa9BDkUc+RRGF
NaLATO3KgLWFrdvYIlcZ4RMOv7SpmfdOnvEZYHtiwjMjVC+sXRw54T6axLdDFk181bX8C0LZFlGq
wkchyZCJ6pc5zPTlLmULTgQUGexdVNvtKWjkG5ZsdhSkoQS+7jtjqM8JHJdEa3CCGh1Ko+LTmnsq
68nrrpVJ3BNiHx/8IBkRc/fAOSVWMPAbxbcpDMq/wCm+Z0JZgyQmQgICPugLBKihhkqQfzzTDPU6
CPItnEEfxv5rxcGVgA4HkLtdnuo8+NCsmRs0pXdZ0DsPnvqhMM+E4Fo+hGJnmo5A8cRGKNZLr3sM
gmA+1E5R7Ixkgd1riPyiL7LI5xpqj6PxOwH1MHedjdyrx2s/RGO5607ZeaoEWTrZq2s56ph6xUfW
wVHULPyeaRh3O7cLWbD6i95xeqA9/zuOuiNq+GJbzoxdA0ZxU65wurLe7co0IrbPSv/ONfF4xYBz
F0T5uGUiWj/iAw03nGmP81hML3k54r/Tx28Ra8aVBJB+rwWSsPqwtKl3OMKNyeABlZ2No5F6nyOz
OUoTOqp6kPrZFGP1NWtCGc9B2bsP/QjiIEMFlACVf+/GL60yztHA6UrXmm4buu/x2P1prI+S0W8f
g5zPafOziR6GyntvSSbfRC+DIafz2OI7X1irbIxQyGyEC69JNzDeNo4jwzeD/cudp9u5sD4zKCbt
rDLinDA+WdYhH/HYlaN3D57myijUF0h+Oy/lqDzTHZhyVIlt7Nc0hBBD/h6LJ6Mxg3u0h0vDF6lH
VVhEGOvOZZlOM8SO7ipTXgLH/uZ6VM9R2bYHx+LsBTv2yli19IZt5DqftZO+JjXU13ncgS3NjiQq
7zJ+G0wNXXGshtZFIGTWdFbpHeo1Z0re2lcObwZWa7IdFDpgu0EYl9rULkyX71sTr5BpWWdRFPOp
G4HHgf1zZQWogQSAxj0QO/g8j9kja7DCqSOivWeF+oUx4zc5OHemi1ygZgSumay10UyvbiCVnSCT
mNNzEd50NlrgPFg29BnkNmp8RS1rdGVFX71FOxdGZ7vXbjj8HkxCZw1k1sdSzc6misNh6zlue4gm
Xg5F7am1qWEyT9/lAMIb8jZe8AIEiCi3UYDTuuMvAu7aRQx6a+Ke24f3keZ5J7MS1n7KSvKYwdIn
YyPxsQAM9343DadgyTwLNKR1LFTJ3pK7XBS9uVc2dr+68TtnIrLKwQrhZE121MNkOrqCSCHmQACr
Sj5O0np+Idk8cHzR/DhB12ovifehNpSMkuAZezQCPas96Bo9RpLIH+LCu2Yg8yldX/SJ193PTyrp
D/a8h8vKvpCPL+ZUZguzACs/aJQhoqPQC65ExLsYcrpfqPgX5bL6iBl94P0kvM4R6klpz7AZ3jQ7
eAUNgRPEYR0siUJVymBJDemZeJiFcTnCA5iFj9rnwQ60z8LSGogy8ta0cgNZx5xtC5W25DwvZnYl
2feVdWiq+LPnvSKxGxV0Bhg02BkqupVtgUI3mD/cUzXIOzDmA24pbmZZhjS1hH0YIIRuNFMmG/qz
B0UhtXHb/rMLW6Cu5YClhujTzWBFL2E6fQyIjLlG+UrLUazR5Hf7Veec7UfLe2MO+o5LOreo/SH1
faAR3kmPFkTNbnss0lsyCT9wSHNMiNVf4UF9ccrqGTPtK9MgWhe0bLkoxw2HmUPQTGRzk4eKbhe5
xGoPdWlCFQmM0NUxyjZEfpDqxuiYJu5rQ6uANmCQpMdoEGejdZtLSPjl+QdJpLEH5yWRgDluYZwZ
ExO49aFmGuFhazuyJXA6HyZxUU6nvdI+v7LKJ5BWl5MBinG0JDp24RjB+IJasCLPOU/4ENaEEMdJ
2C7G9NZyLIdNY9B3vQgsLjT6p+VAeRFGdnpqe3KO17Cc9anNQIi+SKo9kcXtd6aGZaKB32eU+ngB
Q5nuXccMWbO5lGr03icmktx6qMpzq7I/SrKEtsQn9FdmwOEhCbDlzWbzOLes5aKoaCHJwNw6OMLp
vLjoLQM7WYZM+6Im2IcUqt/I6uL7LmlreGu5ezMGhFU4cqMBDjtLkA53P6Nju0puA2qoS2yxrSQL
Hr8z21vyt/ap6xmPkY3bZFm3friqrcNPTKsYLU894WxcvKVh3L+CZULmPUd3VoRNhfWo2rGWwYMJ
lQ8ycd+g41NZP32UdmVvrThhDk8epK/mnKdW+k1vL39ea9OyakwgVpHkKOH0R7jGyVbks40gkLaR
yP+YAeMAPWTM5xVX1UnntLxJXN31aQUkRWcDQLw/LfbyIlBkG9m47Zc/Edh7444Nzd48fsexOpwZ
OSEYTue7gMzwjwCB11YM347InRtCXYtT1I35SY0hRDwXBDk9iH5rKjStM8l8aACMpjv9QFeoZ8Fl
WwyDjMiL79RiwOoTTrYzqYWPU89NUSNE+8x06kE7kdP9HJ77ZdJOs9zpk+5qSI0p3yI37QwuZbdC
/PrzvTVOk/QSb2LD/Oj6Sdx7ei/OQdQadHZ5Af+Avv2LrfZPlpop4Bb+MPMWSJwjXMu2HNtxHGHr
puEKoHHVP0hqisDDwbS8L8OzWSEncS4jg7Ft4VyGxBanfs7eoUReKjOynhMkO7uFWjrN+OAVyyyW
qp+HHC881sPxhhANDo2NlZwUaX0P3On+BCllC+UQv8Owk6Jwt3Hn5Kf/54UAnvsfLwQcsWkJxzME
7DkQc//2QqTo2ZzLGa2cEgAJav1g5uoxarVdBbKOqCGpTotcXy/DZ6m6cMGAfcNgjTHOAH2hIOSQ
ieChcCiP4TDinQgytjVh3mmxdhkjEO7/96/s2v/zVxYub74udc9Ga+DqC+XuH+/9gJ05jFRc+E62
SG/t3M4PqcqLQ0M62D7FAvRet+ZJTpqFozwNT8VspNdyaOiTzpWJx5Z2zYEE7pHk+Sw4hy79jsIx
nho3OeeLJAbJH2pIaV68RX29PlRVtBVBqLa5DIIzW19/i2uArqghaQW59ARgS9TbeJ7FVrrpU6TP
5s6zBUFXixLFTpi96B6ooRYSebM8rH8SrfVhAbmAvWPTdAIddqUV3W2athzJRwFuRXDEcaY/fc9E
FVeEdG2YlzP6BduVb0U38CctulOuVv9a1qCoqcqnttEuQRaj1xQJpiJiOulUNPZtGg3jcRypZasK
PRiCGu5E85WuNmznBfbSC7O9LymDUsuq/597xvtf94x0pcXFZlv8xwZ3+O+fGxVjpI2IfPyBLT4u
1amt5vBpakVN2sF0h9HCNyMCtA6mVsUbq+aIU+kM2VaAHJgI5ymUAf1su8F3MleHYaE2tU6BFoiR
4Gl92okKd2C1wBz09lF1WXrSIg1jDP3QRxUb6SZxTXmwZc3WYBvDrvfo+6oGe50ao6emnp/E5KbX
OnZQts6cXxeJZj5iVrY8hnjg1J0bIQqGd4iD1uV6csd+K2Yju9ggcHwmlfHFse1wNwUeHV/ZwDNF
XpxmuvsqoX8ea5lx2eY9viBSG+nqZjCQfkJU1ueOsm4S1TERwPb2VItYHede/hpz72HVoa4PyIuJ
oO9Q7diBuwtySs1girqXUkPrbgl9fGlr456ALo7tY45qwzbpyUxBikG6YNhBVDtkomR2tgSdVR9M
c7ZV4Tl/5KLSI/c72YgeG1ovSH4scaZjmsi86xwXvymp0+O/vkbu5fX/vrvF/1qQvIWE6XhSUko7
cCv+/SrRIsGByABSgzfV2zdorImwE81ec+jyEi2sH9sZ0U7o6rQZyCy8elbaPVkTi9HEFWb5SNxA
NPYV7luJ4M9dcgY166Xv4vah06bobnbeXOE0jyqhKRcGMdVXzbEnMR70ps0B52jZdzVk3141X1Fm
ahen4yg71kxEqnnQTv/B3JntRo5kW/ZXGv3OapJG4/Dq8yzJ5RpCL0QoFMl5nvn1d5GetyojLpCJ
fmk0CvCSu1RRkjtpduycvdfOQ1Gtcx+N9QxjGSuUnJ0mtmFAHlfnxcODjZUIjnv2PD9kTQMyBPXT
Tc+pWYa+t1GRqnIpQJet62kt6EWpnaIxTPad1H4GcUDwCbDcRZrVbx6APxgMiaSBqMavYCGHJSRP
Y/v3b7yh/76sOiz/jiqF47Cl8d7/+sYLMTQSZxWkfNvBbWLmpNN4ZGPuLLFWk+4jVKMRlp6vwunN
zJObuyA00up7SQDwpVRRdN2j2rhoXwe0FvQ4Le9Matwj8S39NQy1iLWac61RYvacAt1ZXK2D5fbf
ZvH1/OA2NNUDzfu0Bx3XkNk6OrnT3oYBPNlbVdMvXRCRNDISEOtTQGcH0/ekccqlDqYf45MHLdRk
9ffvjab+/uaAKZXMF2yJ6sgAlTztSX/Zc6p4hGZTRDAyLN/fKoOn7gDRUG77+W4mTpHvihJe7mj1
WUuZquKFz7aK2HPu9UmuFUuX3vtzIoIOiYIsj2PTE3FudW/S9BiugIAi72wiBDa1+ZMDlAa1tDro
iVa9KKlaH3pMSpDOvH1YucNaizIBTKJLNhlSRrrHwTvOJx/Sk96saDEmZ72z6Z8bWXIm0Ys+50g/
3Bkcf1/5qUcT3E7WCvXJK+cOZwVxaNWrUXduY1FzJnbMJ+aOqGl4R1lFdRKlusU933ts3XFFskmw
mgllsYROiVUA2XYKlijKNTqfraYupyJBgO96CEaM3VFcdBttejq/ZjP32SlFsLYm24VXhLBgpTmu
mxqgtdYbn/B115xWicruNTJMPFARbtFrw7EwiSdMbb87DCHHQlmbxq0U5SXIKyiajfWBFuWP1A1J
kVU41WQRUuAZUqpggGeaTRvcHB9xUkbX3JHhFe3jF3DG4Dg/8/Im+Ic7SxPTzvbXapGLhoVMUmbp
UjV0Vf316oEFOsYO4QoLHIwG2ZM4worJEYZmc1zye9tMlKzumMmGsYaR1en3qDV+eJn/0UpZPjHu
cSEx1BDOktFZiRqtJBtHvy1LtTn2dWsdRuCbu7zGcKDVxlNn1tEiKwvv5BciYQIzqakbO2Oq9m1+
xWKVP8oEGtX8dAjC8kHJXPXTiZpVF4X5pjLy7gS+WzvYXIlbMchqql2Yw2iYqm2T1Puwq/eN76c/
qs68Grl1YccejzNJqFUt9rXQgcJYdOPOcVvQvQokxijz0Uo0B4ZQ+Wdg0Ojy6aK94oQm5pYE+TqW
7slondvdB6OgWbxfdJ2GhM4BSgCEL43I8qTFfVDTIn1WTe3Tbyz/c4TaEwz9loEhQUpgM9ai0swd
M75VXFlMXn2109cx31gSQ0DmgzoAWOyrELxLgWE1hmrGWFCxL/cdOshQcxaWVjw4KEUnW16HImw5
FOBW5it/Xv67qqmOHJgmbEv/yJyiWo5xY2zmp22ikAMgiydhkycx3dtielBXGYzAs0hzh3fQwKYW
OPUDaNZhylrOXh2pMcmbQpUaNoHQrJT1fOysCnM5xMpwczhYkizAO6or6A7Y5t9CmtordInuFlom
S2cTqtWW+du4HKtu/Aa//sEUnfEHzK2lxh73D1W5ZkwX8a8XuWGxNxuqQ5QKG+hv5d3o9aQfFhqn
gDACK68X8SrklnrtAXkuXGvwvoDWYHBuLG9hgYpkll7h1daLJ93UHnpdC1+a4aEG4veQq+EuHX0g
JAxpaT17ptgSCciUDfYCMGggJAx0EUeS754ysRj9tRWr+rEOw2UxqtgDLauFIhMEVJoMK0K9ko8t
OWoveUZE7ETkizVHnuuOy06gDgrTW85o9mr12v2OqP2+fryfFkpHWXpBh2NaFcahmfISTA3pZ5+W
B62riTMxgzA5pd+s2vfP88PM4ZQ1VRK3lErXDC+D6iz8tMnfBnrqm8TiGpqDqaPavJkOdjDfUP3n
FmEGARKmP9HnELjV5Mrxe+UrSWr9elbKzw+dJ8nQtCJxf83T+gipPNI7Cb/uwNQmXqmFcM4VklVU
OnZ0oAvhL2YzgRNXKKvKFg6PZOY6YYCtGp/5kLbWRQkG5kXgw5jHPt3bE9rQnhPle2/IYSfVyEbR
r7sPZWJaBOUUPgSMUltmGimJNohKOAfhBDxFdGqlz0HTqVPUcbbtqLapZRloVNPImwW5PFCsG1cg
JSuEafqLTgLrpTQRwEXl3fmJdO7dJsbi6Lqw0dRB/RaAkru0k94zGDSop2nnNDs7iTibkQr8hJ6a
2Z4stg2Ze9pWp3nfonBHY3dBEK7s/r4q0Kfwgv9c8ZaumjozSdOYlnbVAFjz67Lud9owEOGAsggH
SKzLnRWhOsjGq8+ek4Nq3eX0huluYpHt7b1mZOGu9h6FYPrp+q8+yukQntqgpUera8TNjdOL45Gy
Pm+VGnorrYLO0GMxBVMAHi+n5mzo4e5Nclb+/o9xfmXD88dw15qS/Uk4puTN+i2pYWSqShupChdO
oCAZRXvyZuQMxmYbiJ6zXM4R6YEoRkgVzdboCgwt06FJzQtEjVV30Bj54jDghO0lDpqE2bhGknew
H4HbIjEc3loLdkLsY7oW5hduBabPYfFx/0mzrRUGfEoOSJEwY1LmIZAUOmTDdlzPboOh585p2EqC
Se4UBGTikkq/utsaLdSOx1JqW6k6IdExEHhzFxWXHsCQ9Jh23uioWOu6j4yT3T/HA8OcMOXKITv8
GTtLd9ZmqHYR/4FrEz9XlxD60Bc4MLjVKR2G8YCKJrso3bb1a+C2JBytNG9V6U50Hiq0AZw36zWp
KvraN2iL1+6XH7kMhsk72imO3I+gv5d9mIs3BxTdEjV3eiC9YznXJ+GLJ91u19tMVmdIehGrP8Cu
OUfMQwGU0+hxNsqVOh3zsPTkbn6aw0/7hwvb/vWkbuGREoKsDo0BsUAHJaZq+C/VrvRN2Phm/ZU5
DlvaODng9fm9ycVEmmZ5WeSqpzyGEx3KtfWzhc36aiAzXoZtS5E83f7KQBd3oq6lVo8MvMGo0QvF
XeL6jM7CB6bdNfW2oB+4CVNKCUwK7jIOyxZNvDEsYHa0j0MziVSZSmkUV3vKPfA6biMOWYSmcL4k
EI/9x4ZXprG3Jd28RTlhkMyCUE+yxumd2q25wcaD7iR0tHkRkj9AV9UyEUroZEqxqp4QU6cc9cUq
zftqG/dJ9RSOwJSjsYBzPBumzfzBZLQMv7QACh10gHZClyTh+MkdhmXmCnUx92rQ6g+nQE9uHe6X
g9JmzDynr7zONFZm02TX0WbLSU+6WdngnTzIL954rN2RrHdYH7H2h1/JhrIupBmPystxvwdxefv7
e14QSPHLAsbnbKsUpRZgZU3a9m91Kag1i2Co+KvXXzthtfeTDIfvfMWeSrpf7JcPycjBoon8V0v3
dyAfhw+thatQh4/3S6IL8JaEdUvtONCWMkzeh1YU3wqXNkESl3hkyMr5hjTy0bGeysSKv6O/+UFy
ZvSsxG10yHsp1jAylh6L1Kfndf0yEpyMONnlyzZdKVNU+/xgTxss0PG/fxc4gP2Pt4GQGqkJhMUa
zDzrtx4oLb+AozH9y65MUM1pVI5hq4/fZQyN3fU+0lQdN0kYvxFtWZwwgxkbS8cBCyc636GWzGAX
ULqoAlVYwCz8O4neoPjOwq7Kb9Jnd4pjAyipn7/nPhvykATD4/xgowQ9GETaVqP7riUZpkC+UCvq
79r03qcn43+/SrVXYZl+69IyQlcD5gr3ZLGcC5Jgqk9MQ7kxnMsuoEoSJnQjoi36hZvR87bcUTYj
PDjIKXJK1D7AtPywQbEIVTj7PiQITPBAlmcCfhfGNMap2+C96WWE8SP/0RVp82AJ5cqwPjqlvfve
jsSCxHy+ZyMgCi+u2dkxjVaLuTsVJE52rCLxJeZ8QBPjNmpKevFhtsN+a7wVroCUZ+JYKssSyr3b
kFfpG4D/yFbiaNnudPONhsNXOZlQc1Hn7CEpzuqghKmEuvBAkvJM+Hfy5dwna2thbOfb3hhqfRdP
LTsG//cfkvjBD14zmcLC9LEe/sQjEy+BcAlu507rEY/0nfuzr5NdFeNILQk/XuCKro5ieuB0Xh1x
4MhOjY60XvXd/YRCvrC1TVJzeAnI+HHDdnP323pl1F1nT+fYywenFxc3iNJzW3rumRQR+pAxQ+r7
vxH11oOahCVM/LccrfsbepkzckFlg8A0X0PR8D8hXuRORZN5KFBEeSkFWHPT6de+JL6Ptb6xd7mB
V9kRafuYZ+YAxC02DrlpNnvdIDt4Or9k6hhv08b3lkpp3dJsyJ6EIHcsYz6/SzL9ORky5UnWFmKj
oj5PMyrov5FzUITK5KYX9SWzkCSOI2mdoEiNlRzgs0L5iVd12Vhov4PsQLAMBaFpeTA2MfAqUlHP
eVqor+Apup1srfiHmSIhnydjrvqjAa4JIzGqd0kx7nQhh7M7Du7F6+B/GtIT27QyxoOhKovRa7Mf
NcsWxoTh1aA+vlSwzXbIXbapN2A+KhzxFsMyXxdVwVzTBIEwcKrQ+rdhcEsIi9QfolVCkIR0oApR
/pHqvB1KahBGIAx4jtkGfemnN4YXMLj1qZIklUd4djdu43W7Sob1rh1UdD9FtffMqD93AWyaWouv
AsIfeC7rWhoWedkToiWUyXC4044NW2VhsLtz6qpXLwwIxJ0d7rok5U8xs1vmwpuMyML1Omd8rejs
046Ga6hxYMLR4sY9zDAAhM9qa9RP8yL4/yzu6f/HJCed1vL/+e/ApP+Z5NT9/Pr5a5TT9D+4Rznp
xr8YhzmqSgnkmCaQu//9v7o5yknT/gWoktOvirSGts6UaJZmc5KT6fyLEwFt0z/jm6T8l6BrqNkW
/4zFf8n/u/imX3cpVdVNadiSUZ1tC9OZxyt/KcpQa2eGaRPJUntqemqmzgKU0OaE5emcqo9zJybJ
pU4uA/cpr2gEbq7m7cFDLnidIjEk1BPNziAzxrZ6ssMSipVGePvcyWirAeNiFl/TKYiW+mPceK0S
rExP0XZe7Ri7AKToUiFhZpXCzMW/uNetNt8y5WJcGXYE49UBSTWWRb9oSjHhm6/kHvqA51etl0ja
pUX7/JdP7fF+3PrrKNb8rVhVic6ypWqq2GymD8z8rW9tprrT9zUa6CrFv43nXKGf4lAjd14zXAzf
Vl4nw1rSk7lSG3q61ZCVXHOrKjbKQIe7ZGYYVuYTwUElpg4E6MRI+QhUbNjK+dh/IFGgdK1UqnrN
hshUJP7Z7YhoNqwEAbyRldtwdJFIuYm6ADsznAwLXF5aafj4ZS1eOFv9+ZTlgCm79aY25tGYnND6
9AA8rlj7DQw6TWMavIjC7Jo5RXGTqoTJlUFAdGt9vJUoUZ98S1/Pz9y2VW9KAgKR8+KT4wbqrcUt
tEgY/Byt6ak/oPX1x75aOhjGqWN18Qb2nQ+E+ILz/LR6i1lF/+H8oM9T47+cjDG2E3Nm6cKwp/9o
4rchjjNGRTTolrIkZik/DOT0qUPlXlo1rq8qnrZjmXpf+KyzLah7ZQM5YzxbmDk2rY8yGS9VuXPU
DvUsKeQPTg4fHIBVQhgtwymjI53BjpARGbf56p4fhPSHRambyj4sw+B5UKLqVA3Dt//8hJq5KAa1
0jt0ubPlsmlPEeOFk2XZk/fHyD8QgHgLU8+vQx9qF8dw1+DY1IuSwrHAJSiPufw5j5cJtzB2pUum
ZTtFOWgWTh9tIJBQiPRBr5wCHSGv2y50VQbC8lAo1UGEmlzp1ySI4wvm7uIicnVj09DYMK3TLzGz
Uch2YE1yvT3G00Nk9MpOWM0miOr2KEzmMZI2ddamNyPC6AgIOj90xKU94I7FFFgl3ndHaddZUihf
dj9+daxcL9LJ840+TSUpt9KLVts4yvzI+Bbp3h6bsfuVdM2b7P3u1QuIWItGC9E1lnc3lvpjbqXv
TTNoZMaUwQUgF7ZbWH6NDQgsGNaJ4WU/e0t8NDQaayYnu8CqrbNQhHX27eKx8RDMtlXKcG4wk5/S
uaGqyHYAn8adBXF9KXyv33A+us4zcQ7o3VHt31rzWKstinKzddf40qq9Y6bM8PycPwKleWO7wdJo
ntFMx8fWn0oy3/nzYX7NdHw8oOYYYGkR17Dy2lsryvBWwx0ed/G41s04eE0oJ9eeYQZncqKTo6Uo
w8YLxPDc+vGwkAjBvnrBiJm7l5HPV9fjHXKk/dr0KpgiBDsX16n8gwxCbVsysn0a9ck75nDUJd8T
5Wugr1rEKGDj+u4A31y+9RYJAYjIPyOH1mUeN8mTYpBFZI8YFRwtyI5B1h+jhtC7VMYS9afa3nAO
v0Kkaz57VtRFASvsCTegeugbBerK5HmtwJWvEjPgco4kiViu6BC01pcIU8m+JzFjJ/s2ICKHYJEM
JfFVZIx5TNIH1o5ZKIsw9iQ9a8tXUFE02Oo1fZmIciXrvn3QZa7v8upnZ4T+EacdPb/pQTEnSML8
XDUEX87fj3TNPzIr/+Pvl/l5yfjrkoKBW4dfpFH/0WpD+vFrT6L34ANGDr9SaeP0n2dutT60+9rE
5AZrV7yYTpzt7hos30hWQLBWfDOooAm4K8jV2LFz8dI4Fg6gwCoZOIWEvUYSH12X4CfUGRET1mG7
zM/m1pXvQH8jduuY92P7KpsYGJhq4PE1vjqj1c5qlTS7cYiN/ZjAHLKDXvmns+n/2NzINkAuYTpI
jRzVNH87oYe5atFzIWhd9h1eZEzVJ0vEzWawcbjL0C32nZe/kLFif0DC3ketbb8UmlB3JENc4y4C
HT7q9Sn1ayrZNqxPJY5eyELT8/khUM1g16Wm/UaC2s/UH7RrEKAuU4wiX5MYEi3//nOcf+NfP0fL
oKoydFpLtE9/3xrSko6uIQ3WoCBmcaudC0YhZodZTrC10MXKbQCtJmnsLg0jQXLODtCCi52nZv95
yFuY/rmiHAsSbba5AXpJKqhC5zw+z5dHLRz8s99X7dWGu6F3nvdYYtdZak5LUEdlDMTzBONZsqoR
SF2yJjRXA9b9dsalKdgst3Sr36OJCTOjZ+jV3S8L4LfikufoL83Q/nAsBYYeIZnk1GYHMXC+S2TU
MmnViC6Gx/laIb9J67RdNZyzzkMgMVR1TQUAslDe8kDH1yKqL+H0b5rb/9NWPIWO/rXHo2I4t9Co
wZTQHML7fk/gxZNJGoWPUqlQiDbIYitZq/2EQB3brl1Wgd3t1TTrr0FvH4vp8BlTQe2LRI9WTSOc
W2No8brO4mwb6SDNyTaH0Nz3CG68pHlD0qaeNMMLnjmdoocemajNyUMoXW6G7IgBi6wj6xIazr6U
zwwu1gYg93AChloOMTtdCX1KCyJ0YtIPiLCpgMuVpPPMg0QnIrbHzwllSWwbLvCkAtL8kDxNuF1L
wIlqqgOxKwCGLHsST9Zz6Fk24apD09kHMrb2BDgEu4T0qscubJYmNcgxYs74DDkK0Xb2FY5VtPfg
lcOFC8W+l/EPTIDjPjZImKZFmixtQT9ChMpyzuScH2YgGhdxiXvLSJuPTINGA2ZFW7ad96nIxHku
Oof2jErkI/wUSgjVKjESKEynkth4FxXD+SBEJ+BmBHsxKgPEXzTrKjDHTY0vZFtrVjRRxMVLgqZ6
6zkaqRM1OWq5A6BDQOf8Q6mqZz/pVKDwaIu/BdL1t2EpoUdY9b5zeuMSh0jLsSnvoUclF6egu2r6
WMgqvG2h1y0VPx3+THPM07g9B0lbnnKXEW/yPA/KdMPJLrqXQEFGV/mAsAC9Ku3Sb5FrZ0s8YNCy
Mol43u+qLapJNtQaewdVKh0+bry5b9w4TsX0d3yKUSJg+bTH1RA4EBjM/D3rbQLmxjxdeXlLoyWa
5vl5dyym11PTIurVBPaMwNRttn7JbDGg/kSgwqTLFl3+itaKClmV5ZTF5GqLzu4HQpPeejPvlgbB
RTtFFNU18vWV6AYmR0gaksJ0GDPYfCyZ1gRLSXeH/Cr1Y8QFtgwEYTQl4VU1+qgSFeyb9P0njfH1
8t6xgVqwgukEvzfshH6gYMcS00Xto86A/2VscbMgvw5vgV9Za1KmNjIS+T5wbO8CezUGxOt232m9
L0jJqnEqM8uO7bjdjhG6sbmrMz/VRxDKk8l2ugjSf/9Ak4rmQarDbSTAFcFtXG/ntlGT6oTyjGvm
cOmHIc2AxT8JEHIZ3LIx2vxjROr4oQ7t57CMij290JbTkIpeKeoud1qThfnwHVRntsoDET7UhrLN
os4lltpl2UIgtakmZqBhIW61UN/CeMVqDqdjO/c2NIqnsskBUoAbqA7OoCePJK2oWCunSNFeDX9k
Zv1nPxcribWvfcvazbcalPtiyfRD38wrSA+reR6C2z4RFIZjPzTj6DyMWKXw7DE1yBDfr+afoBmq
I52PmvKnMjRwInoiZVjp3Av7snuZv2oCAuLNoNZXeqn9g4pWavLX6TcnfNNG3e7oJDWjB5bzdPwv
p3NQi42l+Lq2vBO8fOz5J73DgaGCXyf9dWxv8WgWZwsMQfsylmRK2apK7p/HInaX6df1u4pnlGNr
9IcjCAzH46xDYiAgHc9/HufP0AuIBFW7WqzmkNl+KFwKZUccQyD9gTSY38Kq1SSu55zQ0bnHpcHI
OqOYPwyUOrvMQMNf1AqHGSN9KeuqDjaezqxKlvXD2L3df5Wo8PicG2U59raFTyNXll2LPRtjF7MS
TFJ7V9I31NPWfEdWtO5Gvf0kwOWxcOqv1MWgN8gov+q18mHn3Ls0PC9a2HFuccNw4UVNdGqpN5Wx
huTkeILhbyZWhaaTMyaMtVcC7K6wNFSuA8XGSXif3Br3R8fPzyzQJBxPfQ+zj2Slep+paby7r4N1
qNpcdkq2rwOMU+MwFux8jrOeFaBJARiFSj1cGTGciSAJrhFKs31gE8esxs0DlMbmNL/fMJUsrBz9
omqr+Gtgrzrf+3U0QJc5ts7lLIiTLQZYwlj89ZhnxkYtGcLPEXnE/NDh1nJzWRGNtZhjfRnDWJwD
w1fd65MHtOw/mHnnb2SVK7s+tZ/yIbeNvW1nT3P3ct6OQwILoyFLVl3OZxiycK9axFaXUhjmLjXL
cm9awzJ0gKwWOtFKg93/8E0pHpH4fAngJCAnKqgGrB41nAtHYC+eriLNE+/zfdbG2FScSl6AMQF1
6ekVT63Ren7QadPf/+yUXAcwWN2AilSN3ny9LsAUg+TzKs1Z3gPORjPi6Dptm30Hi6PwbGetYdyq
6aYPH8yCSD1mrMM30DAyCXE4Q0rnAQRHe0w17QI/nWaUGcNUiyIQFrHwwWjEjA+NEFTYEJCcHfGP
T1VAOUILDMqWQ/NEppXTQ1lopNHSlqGtRa4BM3kKin9HMpt0Xjb37+KVzfb4sSHcU5ps8Cng8tZD
jYTuxt95avumhDZ53Uix3tMEVRBgE5KDYJ/uipEVmzITXXhC0pROaJg2EA3u6bX/zRSASCdFRUIF
WHb2ae543B90hjK4zDYNajzWJUY3Y977Fx14HrlZ8PAM8lU9YOs1OspXAF9AphgiwKfYklhAJmFn
H+eLuKfkPdV7BaI6nMNGv/oS41nkI/KiZbnya7/eq6gsHgGhlktp/FQ1FGVF8VWNlnnONavdePVn
LO3qwyOKbAOxJl4zl2cWzoqFMVyBehBiDPgUfgft0QiALCfk/VmuuDgZ/meCcrj8O7D2DJK0DS0m
fHODcc75XC+2CxwtqysulD4AkmGSg2o75bT6z59Mx2lel9xvJMqR/VqNpLlm2rCh0nuFHdbu5JDf
ZotEYpnZWhEN4lxcojlgT0crrVUqbQxuSRAA56+tXTGd6soheGEc99UmwcSBc5HJ5XEI022aRCd+
jfkUjw2xShOUqhdXyrJ+PVQyXaa2k+1kgaN7bu3ErfUEN/5KnOnOt7LhFaP5oZVB8KkozQ+2M7qC
IBJ90+4+lbZlGm5Vn6XKKpOnH4yM9X1UYDdW/aB8SKVU9kldA71Ica4EeB3RfyNayYenTMM7DSz7
aR5i3W8xGVbDo5yqnDSOv2N1k4BO3ue9Y6wsZ1dWRr+8byUdb/sdVMwvZC87tXme19Ek4pyRWAT5
dO4EoICprbWvo9r3+z507acKqRJsTF9cioYrsJ9gHh08vjUSqvsC2qAwxdalo3I1QZ6XirEELFp8
G6R/VnJFfR4dEezC3Lgx6oepwXD51XPTFyeytnHOCj5Le5v2xnTpu0FMzNfQq4iyjXiTkOt9rDzs
B9h9+4dKFN1V2BIfQua8O1ktNz6Hwm3hmvb74OlnswuX6IwS1CJ2sBc9GePolouHNhP8FuwarifV
4+Bbxtl3iFkOshS7cAkOqLdQrKdBrKNxws+mqOoubf1ySy8OMldJGMBolsyks25D5q+5iXCrlYbu
bAODO0ifmrZJ0TrbYaSDU5byytvanGr9Z1NxjhwMAp7d/kdUe91aqQ3xlvm0g2OWi6WfI2wwm9S8
3t/OzoqCTU1O7zWp8wfNGG8UXc9Vn5LVEFXpMiKK6Wj5QGuamcZcJ0pBpAZFaJYIiCmVRFjMAmC7
P+yYpJgo0QUXdDzuUgxzns1uWWJX/VCzk2l7+hM1O8WXFZqv+EXSR2co6T56wc2ZRF+4MrBvDrkg
V2Ia7Rm0hgOhhKteBOnRKc3kFfs/UlGpfiO/XIdohZHvmGje43xUIU3sYciad0lj0V+hq6nW9Nns
xRxXbJD7u/NCTJGl9VFpRQBBLAwevZH77j9fdanEVWRaP2f/jW542obw6Pbo+8Efs4NDYcx49RBA
qkao3PRa4PrCFbKYLxKAGMEqEji7dLhZ79GL5VXyOasiIEldvkZG7R7SOHAvmNUR7LV+gXgfTf+9
K6SEBPtpimk8+CKbymSEt7kiQ6aJQ0JOtpf8oNKyj5qXmMtE5XiTNg0nz6mGzP5dSGpJWCwrH3/G
fTf0XjEcej21cGb7EXJ9vmJACtQ3k1Akc2oX4q7xHkUemdP8/9x3tGnRLPKB6LVZ4NJBJuOqNFIA
RyGZUH1sm2s7AiJgS/+LDt4Eb0DTkrvWU12HuJFKt3fXOa7UlSGrNfKi1lugxVtX0POWkd0al3Dk
5g0TpCqm2+UrJ3gVdGdvajZmWx9Y1YTGNS6qqwBEUOpdrdgnGKPD+5T3KwvzDcqYgVDNjA/qBDoc
pbJscFMkqW0ffbc5qBhlL7Uvq2cQiqUyluDz5IlxOl62LrQ1vHA8ZMFTKVt5jCa5voQytb6vdlWa
dmu/cKKTaY3RKRpycsv7/mpDtof45i0IGU9ZprBIMhuBOeQqRJW2yjkSdDOYhjffM89bdnXkXpMB
7mEJYG0BXF15tVGi49ZqjUcT18G2jCj2CJ624NdHuPBztIdGUZZXzXQfARdWgxq/0BX1Ly6zECNK
asph28N1KJJbrdTeLm+TT1clGgBTLFjKsbDeo2KpV6GGqY+X69Ioj6YKDTGW8O/y6mE+DUVKxDnW
hO0JDIxIKgKO56Kx1UlPDFSaHFCsv9lBFBIvHLqrKsZcnsccVNgprF0ukYOXUJwOzJ8fKkpLfLtj
v2+74Thj/+eH3L4IKBJ53dUrr01Mbp4CuBMHpFKCV5hrPMvFsIo+5Mi7nLD6NQmfRAZyIUvJcUVa
trrPqAfpTaSfYbiE0vws+47fUNjDJaOnfRnVii4EDbNzBlgZECBj+7ZBZ6sOw4+xI9MBuVK2JrYG
3dVc9YGt4czVFVBCum56kA4VMmfZAtxQieKOovfFdKkD55itIn/puIxf7DSPrw16ucYfNshDvMss
PcR6CrTJO4EOBAMwdZM4aJOf2iolf4hi0LX2i/P9Vie8AEAF8Zy3Erqf1Wg3o7K0GzSyR7VWDnZW
Ko9BlGfwOCr9aCimusg8n9rYLrsdB7PglGlKQ6KQtB4C1akx4GqcrmLIm9Wc4mFbpkkaQG2cB5g7
855nm/KlJg3nOD8jYaI/RV52wMPd0HG1YaWWJZSjkH/9nJva+9wQ83J+cTn9VVnvP3iBBXeoA9Z6
bz5lDpEp0CkO94aUU7waVhw+R9V0tnDM6or03gedEkPl8InAna8uv9o1dn4adCZuqvDH59yjIE77
sdsrTj0+k01DWTxOqGSXpzGytUUz1v5GoxcAwTROdp6Cye2blxNv1fmKfwyp7OjvT1/G85e9icyv
85Ns15j9XplUFwFplntfIf6hB6I6f8wGtdXWicu1lunm1MFhRpfHcJuIWEvNLWN3f+nLkJp/iDQC
b3Lre21Zyd71MUJlg6NtLCAd081A2VQ2kgTOMPQOZMRICs6Kk8DU9Wor49WU4IoQVMg3NDcqvs14
43SCnM46s4CKcUKJMmy2mlJUO4jXACR7bOHYo692ZsOrUyLI4CQVMyZmpuuX8XD1R6baYEPsndHK
/qpavfcUBdGi5/SSYHNJmqVBGl1U+MUlq0JSAJ20eaktQdhtJ4Kvxi+XadWF3qT7PhWFkTwWRfth
ox881tBmFoAF5DMF0rIiXAbizPQ+5GQ9LeNa26cp5ZDJaf4t690XtepiKAbOs6oIbFlRvSqCSp5j
Fs5tb0WgNCZhai2jnwYTycd7ETArd6HCnp3K/I43dvjQsR2AMaJLoRlgTEXe2M+Omp+DLtW+1VAY
yDzU+x1bJLQTmH1kt4IhKiUXbBYVnK985dNz/IfKU/Ib/e3k6Hr9w2DSFF7HSUPCrWbyRzgBxzva
0c8UmvkqiKzkhpErZQAGbSrsSm9j2xEKncl9YxAbuijtouC7PC0ca0WOTbmsFfK4FjKwLRb+1F92
eOXeUVFnqxI5+WEMinQJxQQUpNcSx8Mcc1NT0liTxWFgvv9fdJ3ZcpzAlkW/iAiSmdcqah41S34h
ZFtmnocEvr4XyLd9oyP6hQCqJFtVQGaes/fa/Eb1lsQ62NQwY27lU44JsKeXA3m5zuTLq055xa6M
DsYlo43XjYRb1OAxvp2Yy1vmwyRt8aXmZKkuSU6Wk/onnRnqIQzyQ9so/SGy/WAra6UAw7vqnXb6
hDT5jMnuM6DC55SpP2sinBWT9PzVhuxKHgJ//mQ3pJN0pn7Rhti4dHWvX6LcFjuRl5+VkCbcJPKF
lr0OSf8mgCS8XtzEywfcpgr00r51NqaE6+bPMT7LprCdvR9V09GtwqOQNOnWliTp0DR2hOzl1L94
AteOku1HAwXzYlazNFH8XVDA7gS6aWN4TEYkjBYwDGErK13Xo03faNRqRi6yddoMPDHau0p76j74
zYAsz6XMHCNgKP1uuLrYvh6zpnkBFB1/LJOXcbKH96qJCHLRw9eEKu85a0bkk66qvLMG21hWhakM
xlGSO/U+z1Om1X4enSetgkCN7mu7WCv+OS0SYeJ0LoJblPQ/lNj0vxhyV03jT/fvzoA/BNFaSvS/
faD+Io6NpDNHr19pDNFKNOebbE6Ay4KpOFHh4hJadjXZPg77GFspmZd+/NMmlxXjCkD6Abdv62KN
nVQ/xfgT432fxhbWDsrX74pygOscEclD4Ywl1a7hIdYoOTGle4hlER5V09UBQYeus7ap4J3ceTN+
TwMhVGt2jiANdNRd0+L01Ji1RG3bOceJL47mbxIfMXQhhZwfH2a9oyoNsp91Diy4ue0evOZv/mQO
dxghm9JppktoJuNdleHv7yVJIPRXd7lanIwZmdb1MFKpz7cjJbheskLBkXzE0fFKEPS0XZ4ctvbp
FoHyDtMz3y+nE7/GXAOA29/qo+medKqt0RB3X4aAJids+ZFKFJG1VRClnA5Q6RTwjox0V93ojFMz
stJ3KEYesgBVd0L41iORgxYelSr4LZTHyHG2Apz0fxVwhtABqFNh4g6lbV+iifSsELGItxwKnCsg
ksHimQpz7h4QMtp+SHg0pAn/TOvTbKlJ5upUUVp/g9xBmijaSo3TfVFBxddIoxm5YAY56/Q03/Gy
3qm3hE77l5og2XmiSo80hq4BEDqaJ694WJ/HUkyeEsMXXAo0tHzSS9y1T6ZE0ifssKChQ+l6aRxl
PeLP7y6aHoYkGKUVwNLEJCx8Jhc0DuWgmsWubB4CTDobxwz67702cfAM07o7Z8meeb/xkqVwVZ0I
UNGQD69tnavX1rd+YfA3rtQABVHCFOiWjTW5Ju0rM/OUiGTTXCuS1VIe0Ku8R6Yk3l1tVB4hy6l1
dulnGsuI3OKtzKqXeP5aY76PCGPhfhlzy1YgQ5pHzbE6l22dPFm988EMiinqUHePYQXwstTEc2EQ
Yvxfe8OARUedwxobVb8INQcynaD+RsVRbJdzinskg4VFJXCDuz7EFDjr+lY0RXrT+qtSOx06G6U7
fJcxzdE+4R4iRkkDLz/GpHTnft5sUjIXvEn3y709B1Msi49oXoFAgfxlu41YU2HMntE1I2etJZJo
FQOxYYO9NwyjPeCvAN4zi48zOKvE66bMoRypbM0xM+DtDuGhCoyGyXOuPEgSNeF7WiVgfOk/0FiP
L9/VmVJLcFGy6BNMrT0oQc1t2ahEWeyRMzFzrefanpvfF0mDkcmrFQr/lsmpeYkj7SFxCFlfajvz
ETGu0/m7IO4YT4h7T/jgqDVgQ8ZqAF9rdh4jh8s82j8PyylbF+7RTJJutdS1AT89+mOdHm0EvpkJ
iWAYLDJHG/R7mICjQ2YSNGLquxa2x30ptSYuht/ASNxt4LvmkzvSnEAReYoMv7hWNd7i7+feMvcY
67CmnoCfXWsGUAQ4LbcBjgwzaY7MeHE2J89DE/Ik5Zu4OalubvpJUG2aOxeNBs8rHkA6gPD9EkrQ
Xy0Ly31OjqxX9oH4KMrio3Ry/UTF5R17m3/O3c5aSyjtn60hzpDTh5cg1atDSjt5W0h7HYKUmKK6
POCOTN6Y9HmalmTrKovVvZ2VqbrzXeJvtXq/FGrVJCwu5B/fNNaTm14ioHGsySQ5IW7OYBut7ffn
HzX16H0zbpyJtO3vL/z7iZi7yizA9pNzPae7BS0BUKw9Ka3MrRw7NCC9jqLxvs2KeAO+B6uYBIiU
HoDDJencMkuZo8Gpj3LPZ3tc17PuA11lnJjhuYgUXGS2NF9NC++v2Ylwo2V68iQmhw5d5F7TucLv
RMop64b2sVB7ptPIeeqNPqf00LP0H5bgJmsIPqMWKMHiOqJMHd4o6EAeHtY4YsCRUnPBljUnOzAN
HzVjuPnKSPD23LtoHMRlWTE9TYFJa3Hp8n1/Epoz5vvlwmXmTuiGbI+5gf1GZZr9kI2pvjVn7VcU
qoclBE4NGmRQzhzsMDCyEvNVejbU2gO1N+SYsxWJcDRQj0WXXljvqTsltszzRPRwYgISW9J7TF/0
BzsaJ7yJRHgu3i4sspiCS7j2Ymy/FDO3fisQa1NjeG5Cqm9WMbPMEoN+KFb0zCDAC58yJsJZYlvJ
+EsNSvtQdzVM/TokyArBzrqnNgz/aCAl1mWQ5JHzQRfVXidWi6xf8CsXhQB519u8dNwzqr5PkEE8
w3IuyVpU8pQo0H3QY26NKTsjQA++5p2hacVbEBRP/pyAumzssv+7N3yI6hjFcXSsi6Z5GJ3kMbTw
Q2/pzHJdFL52sLoenoVlHjLR75erL6viL2nX03Y5cgmD/F4j0/4ftpqiCyb3x+XSD33CxXxFCtjt
pbk1m44AcFn7J9LAfxlF/g7kB6FKK598hBw0rwu6frmyQRJw/nv5h6H2LZzw9SZdK4FVbiOV9W+g
DPY2q3ywzbOipuujbksxAk5VLvwLBK1492/PiBtKlImOZq58XVbvyybKEC3RcL9lAjgAUa6Eijax
tkIznT7pkjuz9fsXs5isTVrVxiPMnT85U8HnzOwJ77GZKbd4tJdnmtvuRtdNERHCma/mcmwqqwvF
JHFTFOOCX5CwyUFM2RpD+JtZ0nKxHDU4KJJT3y0H1dFeoqyJdoGFC9Cs1dciJ79yKbiMqRbfZGT8
tTFjrGRxSvDPauoBhSL4xXOhjT94mNk49z8CrTRWKcDFWHM6Br2MPnLm1E8d8Qmw2YILUXfuGg8X
auxCwX5WgAvFzkNgN45zSOIUgL6tP5NJJoYvFa8TDfKUqg8fyhBxQpS2zcUeG5uZQ5cdQ0MHTBwF
nVd32m6ZnSzXa5iMlddWCE9cJMSeQEZ8Kd0Hq0AXVqnSWheN/YTBHNftfFEuAb0OKRI7WDpiO2gi
PVoJItIG39RT2Vcv5uyupL5NGMUggE67G2sa5cWfhQGQLfI7iVQp6DrN349mXewGHngrIo2GS6mI
elM5DVFUchInc0goK1Zu8+WCO6Wp6vbUxvrhMW9CMKbIWE5RDDP4u1hQyPariLT0BD2lPCx7k6jm
vTaCYqq/G1mY0NWLIK+P9QpuYEPb1hdkSarA2VxNPba1PC+un7boq2zbEUaEzOyjGI2vtufe0Kzf
CCBpqSrOsdd0hvil5vVdFmswbOR+NpynqtbIman0h1RjcutW5Q2K+WKJ7MsxPPnZqHrAeOw9C9D8
hsyhI3e6infuQO5IJuL6gg6z3cnO/Cqntr40FbBfoHDwxpY1VUoi4GpRYOVOCRFT5vpuaeBSZxoo
CEMRkOEsS5q118ZUKltFQh5KOvN9KXl2KcOaYZGVOs8Yllq0mmjjRYlVmqzSvVrmxCx1CXFeKgqt
ldUeOPoCzEmjb4Hs2ccFEzYCBr8qdjBjFpPxHWZxyBwSamdAwm+tGtHVSCgWzo9/EZpwt2iirpY+
TiF/Q/XKnpcAPg7cPsqetbkLw4FBc34vWxZpSxVw4DGxBXfIlVi4pP/RpVgGGalPw2k5LHOKwV0/
SUIPWekm/Nkkawf4cn87rX9GVV2cTScrTlWQbSbZTi/ThFQ/GuDepqMefGi6hnBIn7oVw6e+rUNA
13aj5NtoYjbaQpDw6rAPLmpFIfL7tq56fJyGOkfD0pyXB+gmm2gRCNFaaY7fopBlfpTW03vs/1lg
IwuEpJ6MgTTqsF/5XYlRNiLhS/VL5dJmvbsOQe4bgZu8gD9C0WzgYI5DIunVHgNwK+jsDzbJmTjd
jLtRy/wWtE1w1kotBUXQpJdlT50Pv/fcmqjUNOy3SRMMNHII8DKIceg6klJ8e7A3jRmkO5A+vRdT
TMaAKT4yWwQkZLNYRGFMDt9I3tiyfhwn9WyjVOJbBHIoofbVmm+AYAJgumlrqlqL9Kboy4usinwV
K8GfMGGRXgwPWT0OSO+g+CrTKJ6QcQzbZEClAsL/+xpB7IHZYgL0Q548SAEKvpo5rkUxl98qeziG
CALIl9LHH3kz7H0r7N5SMpDXPWFPYZSQGAnmcu1KQjmSGP96qGtPRXcLRjM+L5eGqeZ//s7TeyeE
YVn+ZOE8+89pD650tX4o3Uzf8XObJJuyB/I3jCd8ZavlQsVSp9Olo6Wc6K8j5v33TlfFzi8Hy0ui
KjuXM19kNJT4kVS9ZCNQ9hDQwmHpWCR1qG59YWUOEWqOEzeMYSAZqezoD9m4dGq7oeIxOWRc0vZx
T8ti02orppTkmj6aZZji48itIxOR4ZIrLNi6hCSfSLFKT+ncx8qM41OUKO09oreK+DVvtlo8jOvv
Q6rWiIthbpgRjYy2fgElItdLSOQQjcpOzFeUnK+tENaC55djthlbqk125KLumi2iQzgcSm2URyVL
Lm2qMRzZisAXz2Ujbee9xDW3rvNhvEdRp/DMwLRhpSMe1KgJdgq2jv+UufmmlxGO2XG2VllrbUb6
OOSFqOQq+zWsGkFeSMBHtsqUkv4mHhKCddriMM6PEydsK49keGddkJ22CsK++hFIGbEgHMvvveXc
96uSeWZRGji/O81/6FraB0EixMGJIuWhAc7/YDkgxOJNrmFLLLo3aXb0eYu4uGLzpdQ3VeJGkw5G
dSfEDXW27Vm2Un58d3C1MvlLjSvzmsWoPXhK0CkPg6av+bv754h22LMypefR/zspSLXfnemSqrCM
IDKGSIM4xbqaZgtIcKyeeXgTLYviEVamnQmvwO+xT4yXRf32Xe2t4bSi00X3z5eZ7q1aTARdxX+S
IbqDoYYtnTX5selZkwWZCzraiogCDZKnZd5gNdq4AQfkDGa0S03a0bmBTlFJrT2YRwGTo4s2BSqc
ZyMiCyhQiD/LEXo9lh2TmlHpbXTbFEEq+VPo1gCq0uUZRVhQyR+6qrS+3QrLfWvJuFw3lgX1SOML
NVCVqlw4PKh7lCC+QKYv0JNqw84hI65Qy3KdWuUDmQ5g6FoLcXaxH2PSL3jM0M/OiidjcqmHRznQ
ZKd6cicgY2hNCf7L82Cli9DDn0A0bCYmIuKin2Giey3OSsXGSwluU7mYdLEo6UOHhxLeuLg2/Eo8
Ko2rHfl7wryaVkXNUoLBPyTkke9aBI1CoTkcvdDNwP9G7cEsq5x2MHQAMVh7WJ792iWisSE1IGkK
OB7C/KWlmbPtQ9MrWzCGGgBGz1XryZtwqVx4D2lUTDECV99Cbur5/C96DD83abo/IjWDFStf89Ux
F/nNuA2By3rpfCUNJFJsAbVd2x5/qm5Ha2HZYuN30dlUjOYkqAFtadVTBJ76m9VFH4yZXl3m8qSH
VctnP0YbGZmfzlR+GiGFKFIed2GS/gZ6C3GcJIEB0SQPrhNeyVWixsHOMPlEatU+jBAdNrHVdhc1
+AJJvQ37gVUq3sB1kL+xxs22dgb+tKvQwHVGPwuxqYNEaOZRmGPJ0PSd4ZbDNjNQGxq6+qVP9WsP
nhs+h3UcTO2LLlN2p/qP3XzeKC3tIyKm0702uYdp0MMz3LKbPqjTxg+mn/QLo6szmrd63DY9C7cJ
CIUHZYwwy24OgynksSNIEh66bLYEkZMbUn+KdrhWBXMMc2y+CAQtV63e/pG5DSLd6Ql7MqjkqcId
NoDsH4fJwOfrsmKWWrxuY2Zqk8nzIOrNH0MByDVJrI0a005SmrcBuBj9Se1TrxlUAtXdI2rMNmZT
VF6jvHWD2Pf4pkGGlCwFhXoPW3Xcz7FxPMCb59FCdqkWiOB9Z4sdR5yGRAXyTVpESg31WoYfMkec
NvgifSyIZsEVYdORA5Gdqs5rXUmintrO8dwMcJ6lOL+BiNnXQWzQkzQ72QTGaZuUynOI/6xOA9cT
av/LlSQDZMjP7Xzn2lTLIPCIzSiTZxdFw+5gU1I/1G3zhIDBfohZicmYvBbQRoOJRpPnFbb8ks5f
F0fmumhbCH4JBOnAaDeawvy1Tu5tO71yhYz7CHHTWtMRcZNP5t86V+GdnQYiW+WWT3pBYkKh6BtG
tG5TqTbAaOTdAU4tfGrKp08dlQd1PGxU8n69OiPnDRGEvqpbx9yVdogmIiaQWmpacZAWzx0JObrv
S65FW+5y3WK9q22nsIPHk9jFpveT3ZipnxQCf0mj2FFjTKkb1s8BDKLdUOk/VJE8yKGNvckP5Vqr
1IBkgsrdNXn4OOZ45Yuk1r1ScdeRiU28CIYfml0626pO/2SSjIdWDsc+g+AuM1kw1tjtmvvhj4gC
Bjy72w0unDqn5W8SJfMNGhFwTsqE1uKoq55N9ZlbPvrtdFwLqWkLLxVoYQMnW4eTsD2t72MaF0zd
FAIYmqDCcaoawLeqja70IRFyobaPghQuVGhfUp+RThp0FU3uHq9W+b4jINsXm3jywdBOtMb5U00h
gJ9RYtDyM2rLI9UP/6oBesZRmIDw83cpNnx4MoRyZ/lRqVEaxylrNb3WYD1o07UI6WV0btete4Q9
izB2E8ry0hgN8jOX5kcNN3wH2pAmYFbtIX3h76/FOsR9iJqNsEHdKnD5xPyHFXLAaFeeFF237jZZ
TbOnVntmLPA93FT9RhDZDbRfhcfGiomRDHAJwiHf/yHaTuyZqmrbXkN2IY3ua1Qi7tswiDxH4zEQ
j29pTC4AydUIebqYHLN86yj0IUWVn3z5UdBcp/QyeF0oKnx15yj7qfqNctC7hsR3qyGbb4SEVE3B
nU6RsYmKniiaQoMIm3b8I8WvpBB3p0GA0Va4l5zOjfZlsqSkVMO284fy6Af7LvYfO613PIzqISYL
WCz1cG2MeDfZoriTHv6mpCRSGWX40sb6V1H5vwOWMx45MFenct0jd5JXkJd0K0LVXlUzsMFRhg/V
hJxkMR9Yte3RLcJ8g0CtPWQy2QIrYXAsR3OvAsY1tKnbYQEkbSCG2F4248GMgwi/LhsYbi+TGv1o
zbH/SMF9dyqwEbNRHxM1PaMTyw5dmrqnoqaHazbwIR2UyCut0a3HWU+jzysTs0lY+Efae2gHn04Y
ZeAipLkmUPAtTVxnpgOnHtZR2y8PVokAMxeqfKheynYCrF25HyPpPnntP2iE1nhYscjaZXiXGZqC
YHLMDW6leywrRDJNLTBM2vLcWnC4RVefCiH5sJos90Qc3gPk+nsxadxHLEr60PHvjdZiU3boNyd1
rtxrSk4bnTkx4KPg4MjU3yf2pGxbrHJB0xJV3PIpUSgsd0GCTd4gUqHoAtMLUlfugsqczpMCOKhF
yXh0kv460Cm+JklF5qVlBZtId2lt0YXHJJSd0iENCWTcFUajrvuGSX6TShIIxuRnbuHxt3P7MrV3
/EL6btBY+6g8UWFxVC+FmaB3DZnManl+iZoIUaod4hTN/OKiHtIurY51i2ulV5Wt63eUwmR6tnSn
2vc2sRgdYcFkwKA4tCMuG8PmUUTrZx4RIGDlR+bOWBEixJxW4ByAx6I3S81kJag7bOtSY7DCscz0
bqjvvZEYRBvb2tq0CvNKWq2D1d0JN70t4g1dm8hT1Ma+WSNP8kmJcOQTIoQRD9uxqt3BMDAZcljE
txuCzvMU6nEFwyVj8ELNKQl6tJNxT6f8pU7JVCabN97msse4nNZnKwJl1On+aUqD7JgQdx2pdrKS
qM8Ccxh3udQv+lCS6zPYlieBDsOCnUOisUi1U0BwU4yHplOJKZ1IpPYVh5ifoMP1oz/asq22BXX+
VaczqTW15JdrKNNaGRNjRWvBhQKSF5Tmqp8sOA6BBuYmLMhyHZBm7WT2WNQFImqJjmTCvYOu3HR2
6GeOcOfWrPoTGjeaeu2hoRP/JsA4yz495QEuYNo6/SazWufEtGWd6LlxzPFtrTsmYMQNqURAOy4f
FDNMVG1vOj0WD495g8Gs/mOz1PNhvVnxJpXCfM2wd+QIn3ojwxaWoa6N1WNZOgSWk6O5jRpn56oZ
xLK42cJMpz2DOe1ga3RFdb04heWTwmr2WNvxoRyRjTvjvghsIi5M0nbB8ZxJViSomUwkCC2Z9+3H
rpLfMhxCpFW+eHRmdTaaJG/S9ICqJkR0liSfdu+m+4iiGbkW6l72b07VlGc1yU0vsnOCVlkneCUl
hU0KMtUzoxsDeLIPqvZL+ukN7ZGxLnQmrOFUbHxTfrSaFR1dH8kMvW2wzK1W7xoKXvCtq+CkGDJb
a1mXY5dipVxaQ7vplNm3r9UU8NzhWMcKsyWR7is1f2D1TuZHkDpH+ll7q0mTiztDWvqKJdPQGDs/
Txy+S5jT7VhubZO0Yt9C+JJbpzLUoE+osMnxT2RbWts/YE7+7ObxLbdLdTcqXzK+k+iInT6NsSzL
pD0HPghNB3EDzwyZj69lmoMFHOt8hwyGO3zqmLiVubnqkWOt68YiaV7NWBxjvtnUdXiwuTznMJl0
H/CVb8rEsTxa3KNnp3jyhNaytoOpprrmOevgHTsxyDp0SBqKhSK+GKb50hZZe6Oa3xEzHlS2Ck94
GNYNAx8SkLo8LhtBDuE0ldUhSTOah6SnskBkqWYLZDeGohPs4w/FNuu7JzMJuKuz/o1mD1kyGuMn
HObyGCkl99Syq6dqeSRliRtjfmU5XPYyFHbpatn9r+NiOcvKu9yQp/L1fUh5Izm2kaM+U2RXnhOE
n1XCoBHOR5Cx3rkX4+vyWpyyvFHUwjg6VRmQ1UuxgGRSOGfze0suNdrA/bBJ9bF/TH1QcIbWba2G
1lpJuDNXjc8tSEbPFBTbru1HL3bCq0DqcmlFtSv0ZDo4RdIeJ+yKkelcc/0Zg4D6NoQNpJKiMF5B
jq+1oHm28ENeC4FwuQ+zam1G7YOBiffSxzbKbxwOYTTzHzIaJmoPzaAg/P2YZSyOy9aTTh0dHCrs
AOKn2EMLgzeK4up7bZ1Qq2dbPSey2nRai7tUAMTtCqJQe3GPU6K6RRj+KLv2V502F9OOEUREZTeL
NF6JqGAK6KjdI1gEjwwS5ttdddahlRLlET4sm25UtVvqfyHRGTc0KqnckSmy69WZgEbuIsoaMURH
yhDXquv7qyxjnzaF2bNOjMBmtq7ypinWT9e/B0agvdA3E8/QzUAlvXawni5qrPZP+VSy2O/cFQWx
YscSWH3wwzE54hsg0ESF4TVSOD1MeYnwV9I2MoYMuKxG+XpCnMxtmV3f2lKTR3KlryE1FsK5AmNm
QUKfN1yWfko2O5ZyDdnreCGuYDoIfTLHle064rK80PgEI+oSBMf8tn8bOxpgI85vUwb6XagviUSb
z/17y7K3nPN7vFbp2InNv1eXF9RRgYeoIfpoqXMe/88vWA5FLXheG2L3/evmf/G/frQFFLcZUlTl
/372339+OZcrhITrYqq3y29g6jTstbF66AKVRNfaCaxjSKQNCVJGaR2XY9gArcEDmJd8nZNG2FHM
8EeE2PO55Y3LC4MahZuyhV9K77oIAZJToSWWPiXjmxxBTBs0J5w/IpHZaZFa4oEIKbVNp3zAp+i6
2VM7BjX/P8vjceOcVW2uwZZmX12+dzPD0JBqJkQZum2V7mJl3PSm/OEzraOF+p9NX8r8kknX35tG
cyE80/CkSwaNCEvo5zz/683QmiSjI432KXGazqHwsRfUnbhq7ZGE8GSNgqz6OZYNgmkkDAwf4Yti
dl+lI9JrEde/Uj0yPT8q4od6dDVkH011kxppX+rQEzkX5g7pZHl8NklXAHlpq0fpkHSral15SNrI
PQWwRvcGNtZLLHRn28nYWOeUDg7tXJksWx6BA9JPdy5WWrnQcc91a42KwnGslT9t5vSg4dhMPWkE
NilW3nLOmkEeEZfyjQZ3vDKS4o0ne+2FSAK4pdj4rDavyyHkuUfLGYQXU4IH4z0218HIm6vxv3sy
/CVbmR8MCr99SthWRBAZ1ZxGDa9W3b2nKTOAUMemjjYORIksdvi9/ee5BBZr1HMGCNVKGYDsl0gr
wCHYd27bazqVCHtKgbVrwIbUOP5TlBRH1gQuRV42pK7HHvlxcvvvXNMYf2TYa8dYa10UMvEPx8jy
U+XeFDNxHxNTuo+wFw+ApPxNhM0O30U0IjlnMyk2TQsUNzurqJn5EdeGBFgUt2UDRqq8mR3ITrt9
ijDNfxga0kczQN+ltFX2zPz3uJxH2zxtqf2Nu8xJ2w9jSjeWmvgvaQTKBrOhPsehbuRYuL8UG1wE
ARGyj2H3k8/SjaCNuIN3gY10rhqbepfhTAkdFHvRnNrmjK7/kmgpVTuqZyuRVVjifDsjvDChlVo+
l3YRnKVtlFAfy0+hu/GTg46eRMNyr8dMFlPZu5vQt0mUMMY436bkvOAZVgwCY5ToI8W0sh19pT0t
G4V8y4aV8QvkpXRtx1PxkIV6u7dkp+9zt7XuKpnKREpia69Y/o958KvVw72CSPy9q8d8qyDdOXZ+
6jxENalpgIqCXzZK5IGm7iuan2BHEEx4CEFmPCGuC79/h5NNL2ocpS8D1X56ITLZV72tPbd2+b78
I7rr/FaNyjnFoYrERdrTqWwchQnqvJvoWrjN3OyQlgMJOnYGIRJG8NZI+/yhUdLiIWpATzt1cTOM
dNraSwhI2DWPgnAzFS/kbTlFqbA8qZ38vRwpHZFhWtyrLOrBiCl0to8WNcXnBOsnyZd2iqF46hm/
05aJSBpAAe4LFj+2+aPUPsApRCiXcvPmFOqjT577k18Pn5NCxz5PAvNuubpyBsrO0i0yis+s664B
rO4X0P4EEhf4YAYtV6kOiuTTldnKqtLso8TRP3f9p52iue57JIbV1MQfdPL6l9SpEYdqbvSoNRbx
miySCeBui30tiK4uYVmsfN+MfhWNeopG+3c3JsqZxii8CUX10lCY+8hsT51pd08s6zHTs+TbVr3z
SEmmeorUojsWDmGyy2FZadWTb6Vb6D3M91P9miWp/2T4vgWLEpEPtXv3yfehs9N3peslxE9jMivi
KJJ8T8bXJ61T/aqY+u8W34mnlCoIGD7aa11OtNdaDB66677M37LeGas2sav3buh/p1FAVTLoX7DE
0EbOTHlI8RaNRY27ABHjHSYIOdEufcypf5LE5t2reX0C2itedfPhcs4uiuIeWsVLxR14RC1S3JdT
VmYHe752hvn5Hf9+YACiQ6KOf1p+fDmPFp8LGmLkumvpjq2WV4KS8JmaFsvy8zRJLSZ2PeTWVqrH
ZaNmpnoc582/w2WvRBTJXP7/e9ktfcyFGtis+VdBUuPNy69ZfmI5uWyMzP6c+jY/gQO7qGkUniNw
KoSqADv1iCI2N0rdiPuyIVCgOTTM0leWlSjNBiy50rfpfRK0balPGcdAHcajYTPw5sjUHmxuMakN
+g0mHp2axBcfdQ0S3lQVjdszyNdGEjtEGAEmCxSre9FBc67MoU3XlVnZLHIzNGaBpiZHGvxzwzm9
LJshEH/3lkPRDP0Jbg7F8CY6oZv/u6l7vpY59SU6DSlR6jYBKweM7T/aIs5X6pAVz5mOTZyG8XJg
+yNnDNwYQMe7s3yvhmnYT02hP+LD0m++XSNWcLTHZUPEGB8As+PNZLl4bm1jhOvKs7f1JWppuL53
Wx/TC5GwOrX4sv2cyhRjWtC9dJVSHYbWxh44nxdHc2rI85iKfFsj1T4ksjNe7MKEnzi5hOHke8sl
M8KqE/XmB4WPLlNHqFQL7S1oxjOFEIvkav5pJ9OVJweF906FNLXHqOE+ugaC9eUt8y/qIum+1w4d
85qHNM1PKsFj0tcXBQjP7Jto3kcQ88xGgi87GG9KLaP3wEYsFJp6fAHMrZxs1RCbnuTh19rR35a3
1vzqVrrBD5fGs4cuaLh2NsMtw8e4rVSGpS5u4dNi37zmrY9kgZt1kzmYe+LITnB329XdQl51H8BX
ngrqJqNL2Q5bLy9kGuWIFgnE8o7lvUEn9+CnIPYaP6ok1M+4760Lgtwax9q8C96m3IwDLSBqB1Ba
XHAXua6uowBpdgHLrKPuxMmwsABIL7t8/u253y37Jl4pL3cSZU0h1LNYH3nx2NfXxk1/1ywyf4a0
UljMa7/NrDw40FDw8ODQL8PIwMGXb5JKpb6ey88ubCayGuZ0k95KX/uWDHV1UM6Fnf/dTPPhcu5/
uDuT5caVLE2/iqw2lWXWUGEe2rrSLEhK1ESFQlPcGxsaJDEAkJiIkWBZm/UT9L7XvapF7/oN8k36
SfpzULxXoJQRcYOwTFVWlsmuhnA6HO7Hz/D//yFsG9cKKR1vPncqQDHWy7/b/DPVuPNgYp3UTVQR
59uk4RaVBzSnAJTbfvHMwLvAfHsX60YzThLNoLpAqS9ZrH/x1sF8vCq04EKSyVx+an9R17Yy0qNK
guDG39Hs6y7G0o/h65DMEv0WwChazWUM677x7ATjP039MbLDaqV9NK27Glt+tcgV6SoNltIVkv/j
uSGtJr//PKJ51sBhkeRmXYyzZn4GGyP/pMp+9Mm+AaOyPtYNmZKZmmmT9RL8o2YlygO4GgKSrPhi
GSb1dbs2zgBeLT/ZdVGB1uMvrDDlnAX2XdTU+njur67iRjdGNczau4qmISQAi4d5RQ+1pk7qK89P
NCGTaInMYPHQHIOFcD6rYQLINIF+XikI9WqlM4yXQXai2GDuaqCa99xQVIwiRZChluXIgVX+Sc+g
zS4l85hO48otaJfoeLr05aNEcAlXero4k3izUNb4rRbAGlXzL8T2N/T4Tn6J6eMxrkMAh+B14l9g
r8H28p3ysjAz9aOSovycLFfBJ5845piUHtWDVK7RxmC7EX7jU+eL7LigNDgmNPGpMCrlaAX29KYE
4zP056vsPjKhWUJANAg6i+YiaoxLTY2lr3ZhUN2eL588P6Lb7LLILxaZDYg+CRZHQTmvryyclGNi
HBDCUiSREI6KSbDSue4kClZUqDX8GO5Odt7ZwoamkfPeLkXbN9IbdnErrSqSmwgTuf66mQQ+sscD
sOHAfQIPGdjstk4DGs4Qd8G8JFXiy1kORQPpnnka3UpBIhp6lLWALspf1IUyyfNKuVXqwGRNKZu1
Py/nq3OIjzFNFOQa+Xe6i+SmdoUiRnELPJC2A8swPpPNuri11vRVh9tRHOlEDiQJq9WIi8o5knCU
x2Wlrz/bZOwGqNdWl4Y6DRFdG0pOKH9W89SYJF5Fz3VaeIwhlZRjmuCNp6pHG6mKRG5ZyfmVo1Jp
DJeICCjaQprkEfkUED3DWJ4nD7KUnkf1dH2/qAp9vC4KPFc9Ku/xHy7aP1jNQdiUAJs/0q05mFDY
8pmeHD8sKGyBkYsuSHTWXJxWdqysw+I0DFBJB3eA96OWv6IvTlLdWyTnFo+geetPRaQ0n2h3Zl4u
ZWf0+49g/7APzORj+wftz+eeQZssOSAu5N+0X6ycHjc2iJlhsaJe4/NagVlJi8UFkL6PdRP6n0rx
Be0N42OsfPn9J/PE9D7F8nRkAbW5bH9uWoF/nqvRfIQaeHnsrdPqswKilVZ8ZnUBAL36nOUiO1To
txSirasw54iIHxewsE81O0tH7T+aO1ENLCCNT9t/RNH0PirX+VWdmemdluuDwExsOhHOG5gHCRTL
lYhWEIqBF6pN9aE3T6FCiKgGuOLMsHBGM4isx1yrqy9NebVcmYYL7J4tvCBdC3GmuY4M72v789o3
soG9lv1PwSIKLpbAnEa5+AfLTBqChtZ+gfoVjKdzJaONR7W8ZxOdGXZmuJJlwqvL6Ve+8HFqCAWN
OySSIphYgTcpfEe/qxwUj9AnX04MxKPvyCx8VTKaA7S/TKtsWNEeKKOJ5C9WqavHFN2DcSG+Bcd1
S6OhfIJbFyAGaiCQ5virIydHcT1B/cSUS/jjzQmqpQ5E7OxLbaH2lSr0/qJ5IIG7Ej6GaHwI/rk1
j45WqOz40fwhqrUvflJS4ipIGatQSIXZHRVK86BPi3yQaWsZLTY6mhqyBg44n6wjPz4n44tqeXiO
Cnp8Cp2EnF4GWGvhW8NSL2iAguq+Sj0MMWmaScqwiKfs0ZO1ZVSnVUV2X6f1LTWM85Wx9s/a7ypt
6Y1kBPPpmZ7PLz2FLzIXwVBzmvmRUFA7q9axfS1keNQFPoUalKNQV6RhlSrIy0Txr9y0xNNgypFi
paGG73A058mFHa1+iRokF1MQ+sVUp6K0WN14RXFklc0DrrChNlSY1OkltE8kVadzdRRq9ZFjaCjj
SNGxkSy/2OYcRWKSPQjZWxcZJvKzsvA+eb40p9UgWXKhbfHFMCvII5DGFHsan8WL6KwyPXNkqXPp
DuWK86AOVVctocSata6dGlNvgrJsSDEourYCcIm57o+1MIjHYa7eWvHqGsXGoV74d+Z8NdGl6BzY
wUXQ5LeSLw3DcPqwNuWvsDrh8cvr8+mazhtz0oz5IqUXZk2hm6W3lUV+IqrZtJ8IzzNVRpslSE4l
GS0auh6c1GUKNK8CoBHJvPKCni6k+ueUs2syEzwu8hvRyTKhzFnPKS3JRmoNcltLhuAwRw3gU+ik
03CYSCAoE+kSERHnqIHdQeEvRrkh8kYFEUJWLoCF5NC+VadBNQMa7TBCRNY2pvZAlkjFID1pj2zJ
8Yfaip47EZ4g2kPaWM7gmgAJWXNZe8WgASp1lpjGCEqgSfk1zQZlRO9SJQmGeVnMhzYyA6NFU88y
p24mBMuP0RSdocKoxjU6OinX3zDwdfkoMOrbOWqDd7TbvI2vp9QBzqYSV4YlI76wKpIYPIpdjUnv
faaKp048i6TBnIdBixAd6xUXRaaS7QxHjQfxxpprSKIttNsEzONgzoEcTv21QQcamTKftqajMxIc
A98tE3N6pjQ4PaqMCq+xfKzjUhp49IMcJk0MuiW6K6a2CeKNU4Eu+FGmQ6+jlTkYSpXuHVV9QdBk
04rZbxh5deqEiFGQP0WU4dqPNUBUnjGnQEtsrtTr5Eyt59eaA/NAnjanq9grRqlHHQlZrhF3TVn5
1BNk+UL26+oCxCsaGYD/QMOcrZzi1lZp02T46npMAvxmgVjX2NNKbqxFpQ4tx/yKsxUPYrOaReKR
QaqPNH+BYnA29FeUCk3f+SVfzr/qhnQi+/N7WKe0gcuotKWBdEy10wR2t7SPwvDGUqaU0eT41paX
/om/hHam6uFRatHLt06jY3s5/6wtFw/kdYAaV3PSY0eLwENFe0i0+uily/McGFisLNQjXV75g3Bd
08RsFDaIjWrI3cKOiSFaIlkQONE9d11BFzIzpu1DfSqn01OZG8tH+rgogpm8rkGMVPWdXK+lAVnG
5ghpVvnYsdTsrJquziOi/+F6YQ2pOQfHdppPh/GiuKRyM1pJ/o2jeJBPl9rEkTyqzIX8Kxc7Fky9
apraRuULOEYq+ghFKaXGeUkvp/X0UidtrlfDOFHPwC/Ac5jKMPvkURHoDwWhyjCMiruAdibearEC
eRD6w5wkG4aeNqJpOlA9BJvVxnuUFukn8ZBNGLjmdILYJVFQM1DWdYazrcYnSdl8ocdpM4aHeJGW
8xSjPV9AHIwhCKoIp+pGoKIBdjHPI9Bu2WBNzyJk0kD+5XE0oC5S0IPVZIPP6Urpl1irM9muP2f1
+mlarvFpU7SXoeSZtfPVVmQ6cCqoZnjqtBzkOofUYncv1oqLYRW9s3T/VPJW8bha0v00DLNRWKA5
EEDwn1j0C6F/xuBES5hH4zu3RVJfmBDCwR7GN8VlqCMkmFBlV+0wE5mLx6VGMmhhogpXYYMJ+oS7
cIoQ1IkG2haC1FGI5paXR65tASZeFTp6U3EIbcSP3BQA1W2gFZeGrX6eJs2n3EonNHOkBrSU/MEq
tlhisKUg+jlU+uIkVRLK/5V/r9dYFnL7tIILrGtTXj6tJOei9mUAUOFn01FPqiKXaf8JowMstT+F
m5DGCwRfaIiVsI6p9quGqCCCg4iHRU0ODEIH6KKZ1XC9NGfSeukPpYDyEUzh4aKmf2gRrkYQzn6V
AEmoxeLUXzRIbpUXJjToVcVQaW2PIK6ckjS8CNfRxzXl4oL6rl6UVw1ZwSFSLkOyK6PAXNCQzZMg
saEJ6kPcDr2LlZVM/MXqk6kX1TVnDgV8Rz5N/OgJpcv5mA3kgS4Z0snoZg5QA3AtfaelyuRHorus
bmpn1nqN3UbvdSlNV8frGJ23NAiP8yUirAqiBLkzhbKY08YvzJ5AYZAPdcBdNnk6Duryso6Me6sk
zgYRzCGlu4QmYA/F1MXdPrfNMWBIXsw1ClpDP2vORMs/tCpg/a4qVJbBe5bBitYqRTNU4/ltWerA
jRJiFV1aPtR0hDxitrd+Vp1P56i/OIvTlUy4hdiOt7hairJQWs+sSJpk0tJV1tfeUv9oQIQwgvok
CtSxZHhXWeau1XyC5NjMSKOPcuW7ISjesHL843yB6LE3AwTvwNage66uT+8lUmSAmU+ZWg20N0NZ
NznPFGwv4hDeGGh+kIzkBgEdSQOOnDfE2rwHMCIVRJdG8i1E70ByOB5AZ/q/RQO6nmbk97PgeB1N
WT46kZD+AYJkrGKI4mQ6Anm1hi1THq2zBfdNKauDnFtwkEHbkuV0AKd/hmwF0iym3AxCZ64jVYCg
rpT9Wi1w7R0p/Zrq4ciq1quhbMvZ0JHHyXIJ8IK80lEakQEhp3aKPOsoxSc7yS2qSSFWXrclGlpV
oNmc+GJBB1+E5JxBOK9GMbngcxTfcOQrupHrKC19NGWayzlx6Xye6tG9n2f510W9RIY/Kb9siKWl
1VxRqtl0b21W2XTIKzxhLaRj5had0lQtQVoGVTNNMMj0KEpHJhRfGK+EmRVqRp5tUz8SbJW4JigP
dBBpkm5bd574r1iV5LOWyxJJ2pdAUcemqWtf13FxQu8wxP/zxcDPE4qN8hR8bSOdS/OV+WtNCx+R
gW14m+FMFbwluiTSEjRi70m1/RAHWoaeHylzm3KEIdWTJlXl0zxHt0JdxFftl9qrhqpyvaFSe6lR
fizMaXOWNmtplK2s/EQBsXLv2Qg2oZ/sJlWFIuWdk3vhyG8M62H1de7No8ep5FBGRpbvS6pPf2kU
WxvNNRMqmVDTqrzoekP+VIN0iTFBV3oRVbQBBpuAHhxksQ19GO2G+MKR4vu27+zcMCYbAd+sarIL
Q4mrsb4iWayb69UEeUl6JmWJzbaRoisJqeBJJLQ+I3l1BMKl+cXGRg9CGAnIkNZzZxQj8Tc2MwvZ
6pzssaKU5lOqE+Q51b29tHBmkIT6/UtWfVprSMeYoZWcx2a6mlTNrz7VJlHbRxw0Xcm8ymZRU9dq
oEjYQDnp6HReSiq1w1YNIi2Q9WlIWRdT4zgo8+bXGOfTDpW16xWIt1ZUJkdpufY+FZSxIdGU0gSh
N9cRwWzbsRHaE5cHAmXQQoOPUZotLgik1OM8dR5bYq0ePa3gLko58R7Co80FJWHzdlWuTUw4ivxJ
nRu3AJLyYyuu6HupAKyfWwEtp2hG8MlQQV4ZdC5v7DhAFQk390ozkKRBXJze4K04UJ5Yk6xY3dK7
JLrLjPUvtRc3V6vlGpZIXp4GWpPfw4RAJdMmMVsH6zN5mqXnmlFLgxDOSuGZiFoKEYRQdiZGTG6g
sJFfLUIqH6DS6B0eXy94mIv2jzLwpAN4UaOkbrJPemSrZ6lcHctWetn2AcSdkAHGm/m4aeZAUNmn
S8OyrnJ/Ln+iwTOi05UG7LBtNLNagiOqdIdqBEIDa5AxxyvUH06Qgmhgi8AZ1JKMq1sGsIeQ/Zc8
hti7oc0hPTSwKx82j5hHFawMesn5qOrVWT1Btvg+lxP5rO0C6dsQr1ud2WmtfoFiW14pTpqhDovs
hDlBilO+QH6T6tO85GMNosyg0a/RaTYgMGTysJ4WNJLOlbFFYdOYXre6YrkfaDcQ+3DmOfgklqgE
kI/T1HzkzasAxi8zJJiJMSq+2HpfkzX5nYwp64m0fvLk62au38dlUT9Qzr+XKv0XuHnZNXIL5hDV
gpByq44+aLxIVygd2fJJsUzrTyrpq3lelUeLJAJq1e6BhacDr5SA3MT0A/s4pfjfktGc6SzW0vB2
w6esZuQvwAEQuy8Fb65cYt282D8NC1Oix59AJ0aljXIrPYdke37dfqEMTP94xZqFaMLLtVTfNLmp
IqycFqTFguQyATKHd1KcVaKl49p3TLCW4RIiqoToaqvSFS0caaJ7hgtYjg6JNBkdmcVXNWlsIBRG
CohCXhyVtXRhLS3jorSmNHj0oiVv5aSmTcDtZiG8OtJhOsXGTRTiTVDzDMZStB42BbzRVh9ddAO2
wmJ1pesk5DfiWRnwavQKI4ojjYXg4rxmTaGhemcpekYUNpqbtUJxVCM6Pp/b6HtYFa1YcyLdYu0c
yfWqQVAH5QvRT5u2Am6U6tThRLuoZbYm3ZasURCt0FIT3eWbovZ56+UvsWmuroFD+ANcl+Zeox9J
ngpxTjNujiEURLeIBGlnUPcuUZ+yb1dpUKPAay9OTVBQR9PAc0isyugdCVWMVvm2SqDElCVarkUA
qac0K+nEbxKFXrhCsr6BkDhNYn2QL7TiaFms0NvOyW4OLDXWL2gfyX+uTKsmi75cjtrDioIlWa4v
ylKqxqpjDWNv5Z3EXjk/l6QTBF6cq5Q2GEO4NtFxHD7SwMkmyJybq7FXsgfWiGSiE226aU6XVsfI
1MvcBq9To7h5tKxr814qjesqQavVZ4eVRVBc2/NUgy176VSOINeBA2iXEuW8Eu49V7CsBCFF4iS7
qQW0zQZnLvm6fVYmuXLS4JUOS0jml8vl9PNGOtiLosU1HNs5iFQ0LBs6SY54cHloiZ5cBd0xT1Ql
RmmrXqeIqNYoJclJcRxpJzJMpGRY2c3iKEFTd0PatdED01Y0upbyxrxRJZuUe2lBMI1QjpBRdCQd
Ri0NXTNV1q1f6CidiFaMNfnIoW1XUKzC5pSiundfySsg3+EwXU+lz0iu6bBRIVmTVUI1FhWW21TB
GfSjCoS1v+DS53rxSLygBayTX28Pv0nta5zB378EXQHE/xeYFHdzWxnb6GOeGStzdZxS1zhByJAK
flOWt+guKkfSfJ7StEhIes+nyEt7AQCkTEnYFyEN1nVdS45KbwW/287pTyZNjftKRaQN9QfoAO0l
a3v6rXZqs49OWkXv378gZ2OMaa/s+nOQ7TGdq4eELcEx8gGoddJXJ/pOG3n9VcMbg2ZuSDHIuglE
wtptPeyv5iB6Q6Mcmdmxmq6fKlXh7VcmmBiUVI5phip9NgoKRJEDKNzPzPnncn4qqUv/PgSKRUfu
c10jI4DLnTa0ICVZgT9WjKYXLc6+LJfqBnFfCdi9lhRcWl4skHuSDSs0BysDhJLC9HQ68dOi+Oyt
LxXJSu8Xsql+nGpwfxrVvPf8kY8C8UReax/b9qOlGv7qr/KHdQTmPzWt1cAh23i3sAxvQhPjbzfR
aVeh20THhMSnAUBRZMcy5Z2ed3m+oAajSPmIzAWAxUCe05suRoAzz7VJkTkcejQGjumyjJTb3LdO
UaKiXfvcNu49K11SGAPwE5i0BF3b0ylhXYjTQ6TinRipBRkhoGpdqHdqloWfvIV0OgWURKK6QFhX
BSGFYFB+AzMqPlYWNDuLoSucYYalszLL16MqWjmbrkF9t6ccz5JLN5rl/63TjrJtAfmYgIJG4Kn4
8yR4RBwl+Vrs/lXnH+V/bn/tzRLRObLzzVGM9Wo+lbOsuZ7l5Du+/VtGelz91+eBrpIgLm6TV0P8
0B99e6CDWTuv2yad/ds/PdIzoBDz8xC9pqtl+6vTp3/7J1WhmXenK2Y7pfZpvjVC6PLQ5RND6+ah
oji6ZWrEDkjVWWy+MInRJWh/reiHtqrKdBA3dSoabYNMPu/5VYvF/Gtr8O3H2y71t9byWw/w+xLY
+v4rYKqiraEMSlYDdMaAL1ZAPdRRoHc02SGxo9k0uWo/7x2tAN7cvktgHNIDVVVtlV6otv5qE5iH
Os8NuEex2XG28/6WYO9NYB0a5AjBw5iwb6z2EV9sAo4BC8TuZw0cBVrEu1sBg05hexkCTT90bFWT
qQg4mo1B4C5/sQKaxgoYHBLFsKhnWzJNQN+XIcBK7bkEunHISbdMC1MnG7opuqu9WALaCGMcDNOg
HaoNPfX9WQJr3xUw7EM6H5nYQ7HJZUs84ssVEAtkWTSeA0SDwoOzuX3ekS181SX6j96HhnxoctIN
+uzZrAMOWWcF9EOTllCQjyxLRdPCFr7c+zoGik53670sge4cWha9p3UHDriliE7XLzeBeShzETqK
LCyio6jKu7OFYsJ7rwDdvzTb0hwZhROLt/ziGCiiFbjCMTDowejgO7y3PaDtvQDqoWXYkNBNDWPI
LugugGocqhrmAVavShrTsTZb7h3ZAXOzKXfcyz/gFxtsc8y87CiKSqN2/L7OFnAONYUOrrKm4hWr
cIe4Ld+ZHRCWa79TYB3Sf13Fxskai9B5fsU51Dn6cI65LnSVpu3v7fmf9+TP7wBTPzQUtraBDQDL
1Xl81TwUzrJJvoXIQdeNd+cNKfreJ0BYOZOkBA6/JlMa2/EFtENH1gkYUanjJmhX6H2dAGffoMBQ
uOrY+rpmO6aIi7o2QJEPkSlQqZEqBmtgOxur+46soLM5lT9/BjQbr98m+ofyLNt4vzuxMXuA7aHr
xAzW+7wH9l0Bg7hH+HnwQy0R+srdsEhqFwgXSdXI3inET+9uE3A497wIuAttQ5eRNdMMTJ6h7VgC
4iLVwkJwGBzLNpT3dxcq+24DXTs0uOaJfFUco9f5AfUQZ4n/I3AW9+Lz3fuOTIFibq6oPWwBwR8F
PuKBrT3sXImkSHRySJhB/CWS2NbG+r6nJbA2G/Pnl8BQD1WRADBo6rG99l/EBcahqYqgGIfQ1E0g
hO/OLcaU7WkLTHa6jmSOxhtmNFIhnV3gHJo0T1bZA5bKZuDSfG9+ofKcvdxrF+ATYO446BrFLTHg
i10gXGNZ1lXTZhOoHIn35xs6e9sC3jOpYC59FBrkV3kiyTp0+L3D74giTVKq728b6PuugW4fkgfV
CRBMx2gX4dU2sPGdTP5niWzJu7sVVWVfY6DjAZMgwfnHOXidKZK4NA2qCdRuqSCpznOO+h1dCere
+ULsoa3ZWH1Np0OACJS7u8A85LokQHgRRL2vKEnVNynMPewhUYDGUTBJmpIRaf2/F/ZQUomjiZGQ
c+ZudEip/IGT8AN75bdi69APwqcjURsNZvmLgu53/2Bbqnw9wItSq8U6df5QlGY3Q2+KkeL7P3cq
tW2Z9MUvReX4xbedv91UuV/8dltjbSf1/FnPq/F6np2JHT0vwfaHJ8Esc7NHv2l/0Tw/kyit/9s/
fQi9WRa4L2vKmOrfp/Gq9vxbRumbo8bodHUGJRe176ADmnfWbtwZVulj3FkcdIvqBAt7T7ZE9+cp
2A4kavUie7DvsEPffdqOIsYUOZl9x7yepeVDGDweJF8PCn92MKT6n2yHbT+Em3LfDxnNouSRnk18
zPc/r4cdOGR3ZzSu3c68fY4eNgsdABCOy18OaxBe77s8QwbI3PDgw9cseHTj39ZoO7KYvkFmYe/P
cdPZwf0se5ptx2pHxg/Yd+TRPHhIAAJuRxLjmtws+457RAPzYjtMO2gPkz1alm6RYPfCg3EZxLOO
TTF72CZHWVBk3WGtHo4qqqpBknbNtdXD6bzl2I/d6KE7sqhp7Pv6xu5D9xDaPby+sb9zDdg9vLLX
G0ERgIJ9F2D4l/9bzA6e/vm0SoKsc+qAXe0//Pksbjq7V1F7GPUieNj1CkgA7z/bi1meFH7ncqG3
Vw/jBg87qyBqsvu+uon75Hpu/uhm27GE/VH0HhZ44jao5He3g6gh7T/l0K2D7TjtdI0e1nfihjuD
9nCKJ1ykj4/dzSAixP3XoMT6unHXmJGU6mHoZC2s5LLsvjmzh812GeCIb2fYvrg+DHs76s5CCHTE
vmu8MZbSAGqsW26Ha2ctgrt9R7/GzX/qWDUQ+fsPezNrHv1ZGM467ht1rR6GxvXxn7237WhiOVRR
CNh3OW5m8cxzw+1A7bhKD1fTDXFh5h5czJK4s5/Jam4/60348Q+FgDdJhNHovkSRAtt7Mcont+PV
k4Xcf9TbpBvy0BNu/0Fv/vK/k4PbJPrLfxywnw+usr/8n/gxSLtrrfWw1rclLbZ21lrk5fdd61s3
Xu/aUZBf+w9857064KJIue98ByXdgGL34NjNO9cKNZv9BydfEuw4yBS69h/3iKRGEcTBdqT2eJs9
rMaXVw69KmqA+y7yF1qfuA91dxebPSzETWtDb16db1G123fSNH06uMUz6hhRalj7j/zhoZl13h24
UMElABiFbIooBX8/OHkrrfcbx+J1sq/Lnfjjv39ezfa6Buas/EOmNR92DVcf7zp+Srgxt5tGLGAP
vsOHMi92UrBKD8dpMAu9oIxeTlYUO/Y+SQmyTm57oZ3MsvXMSypM7nbc1nj1YGyZvJuVXT+th3tn
UIaeu7PWAiu776KMZnHkZovtQGIVBAB132FPM5YhftoO1A7bw4Y7ypG96roLgjiw72yH69mjvzNs
D2t7HMS7iyBADPvO9tjNktnBaS7G7uwzQXnYe3D0Px47N6TAQew76jh4IEdcdNMRTg9vbgz5Mc5n
zXaKYqMJasfeE55lkRt3h+1jHbLZrLu6Aue472SHWYIf1rFkLbFu33FPUPpxs84itPCwfcc9fXxl
HJQ+osLTwg27sxXguX1nezbLdjYYWMkehqVWQi5t1okIW6z6vhO+cItqZzf0EaJcBCjO7LomLVZ7
3wnfhEnlLnan3MMaXwTY9WJG4+NZt04KRWz/N3hRrmYRlaPM244lrE9LYtp3RSZJ+MSadMY1ejBr
kyR2d/OWPRwRkqxFd7J9hGuXM2q62atbTukjqrpMstrt2oo+ruYrsANdr6fF7O27Ha6SrCh38mhQ
Xbfb4+dTXdekunb8qZaLuu+ExYkGm9DZEy3hf++BW6uZBXE3S9JH1HGTul0j0YLM9p5w5YYPbtbx
hFEl2P/V3dSzp+7l0SLC9p5vHRTrzanbzlFYNbWPK+9ukbHEHecStu72Y35+F9/FQTF7OjgPYu8p
6YaNfZT+7gX2g303RGxjO9l2TXope9HuQSTJs+6G7iOquZllu1m/Pir5BB4zAbiZdJPZiqGoPSQq
MMyUIybu4+xpN9JTSEr1cFmdo7lSdVZb6CKY7znXZYHVFv9DkQrWLmQeef/M18vM3fcxei//+ug1
TnGL19srowcvlwi2M9TzxL4BPvxPAFQcAvno1gT7KESMCSVfpRf68AkmsxU9t14aOmDw229/3kjf
YPqLgytRuJu1ObiJKEYDtt0O3ZpUwVHb9wp7vg5uCrfYqZcKDuC+o/+GdwOlx7WwHbCdPYyCbznp
JGt+qAA5JNH38DDbsa/g0FFx+ZbnsBn/raP6t0nJw51CUWHfA/xy/t83TBvsd8fubCfwLZjvwPWF
L/Ly7QlKwd6bo0l3cr99wELG7to9uCHTnm5nKHabIn9rr/3gVjsl3dcZtI9C92meubNOvQqKxfZT
ft6CMNfldpR2AfooCpwl2U5Vvhc35rys3aDozLaPkt3FjOJQ12TSRHP7MT+/tB8JA7ejtEvbR1X0
ExJrWWdUp4ddcOOWT8HBh8zd9W0FfXnf83uDNF/XpKs9HLLnC0nM+eAoCsCS79xLag/30udZXhwM
3LhTyoH3u/+i/DqLdgLNPipEl8kBm+6f84PdjInRh10bi0TMwclMCC3mBzflw1MgSpWPnSOJMEAf
5hkMy8Nb5RjIZdg9QbHcd1t+eCgPJmXe2ZnPo/ewPf/9+ujm6Pr+aPTfD8QmoqBy8OocWGjlwJ4X
AlLwhJFN+D6U9OU9fvQbr+etn74gPG3v7s6F/kO/f15kYb0g9hE/d4Z6diR2AwmmFfNyvhNEJI/4
Yt/5m3fBiGopGNvtJlZCML92dt/zI/+gf/AhxoY/ivzHdpzN9eC8unT+4Li7oK83wN9/bMSjMku6
ADWlRYjs9fibbMSHN1z9Nlbda+wWPPEKaEgIsefSbsBIb8xZw1V4FV79sUX+KE5C94Y0NRuuMEoq
gi5rYyJeX/J/7DOucBvop7jzKfSnRORSM1QTDQuEy75pf3400GLPuDsbEQ1BG8VQPgEAlIJW4mu3
4o89zgTiQJoUQPA6RwiDasC9Rm5BRosAcZJvFu9/9IEmrudns4eXZ/Wt3NHOvi1/V+j90Q/6LUQ9
+CtVGiSHkKRFiE8jjY6cAv3qtrN6w03dfOxbd8PfJnKlNuH80IXxYqn+U1wIHnwjPJ+ud/+tN/Gj
9wI1ggc3mHcH7sHZ/JDhbO4clW9snB+cLn6xF7pPs9zfjiWusT5qGpPGFQCqzrA9RDn0K9t9aT3E
CAOYvV3Ip9bDXCGsPiRP3XfWB+DgJgsOLghoOnbztUPz4kj+4G7Auezi/vpAA5zAPT44F19uPly/
3A5KHwSQU/Cb8WznrlKEfinuK3WpN2zqDy4GI3dfndIHh+LMTbumQekjkD5vMq9Z75ozIMv7L8PG
0ztPdqivihAM23eJNx7ZG2P3cKTPyQ0u/NdL0sO5vnC7bHGlDxkAKntu8uqICFHyfVcZbAvSDTt7
uQ+aA+iWp4BGRdspbiKgHu46Bnab3TNt9vDmLmdpl3SlCJHTfRf4ys0oy4ZvpjqE3vj+4y9euSoo
1fYwMOoqQZoS6nfeoaii7j3pG0AHborZ2A7VOhZKD7vj1neD3dwYwt3bz/l5i3/rzoPXKw33o4+h
AwiQ23E2PlYfM4YdJdzCXTOHzPX2s35+Oe7WD7M3lkNoke+7o++DWRG7XURKH6butECjJX0+iNtp
tmbJUOUe5n1exm7uQzzagMw7n2DRMXX7g59f9JuULHjYvGVLNEVUEfde+0nw9ARQ5cjNuznftkb5
10fHQvxQjfbGDxZE9fEbS4SiFhH9qyxO+XuU/YOf0d4P7sE5pPDw//2P/5Uv3MY9uA6evI6xIWNk
an1IEdwGCMRICB102f2WikKY6Jmx72mADLxwF+X2nf/rKHDpA1y4wcEnBIfcDuRAyPOpVg8fOkoW
T8nBv0KhWxD9BZG7fQ5xXGiYQa+IHt7UuVsGWdApvSCbJ5uWEHLed92uXIketY8QVKQ8L7fjtcd9
8xmvknp/fKvdECC/MXIPtuTCTQuaDb8x+Hdt998vH4R+ygZs8SNFhBer/Son9PIRhLVEde3lj45E
8LaVfOt81vY32x9+C8zwISsfOvu6B/NJ4j/wyg1bbuBmD3BbX77CV2WFF4vwg9btA00dg7CrtdaH
3yRm6z7thC7f3WsbHMm3VlkoDQEbcSOXO2LWRt2tg9PDUgzdhlro1jC+HL0PL2S4szv6kFUZJRHE
725VqA+/YDvu2zpiZg9uNbi5XTheHyXacUl6MUzKbgnqdb3lj5+TE4Akwcs9ofRxGZ+xj3feH8rA
24/5ecdu4mZCEmBXZ6YPpTkC/CIXuh8dh07pA+JwBY2wSPCtusBHdKD3X5EN8PE8KAAiQA6hYFIF
XQvSh8u++ZSL8rGbAEHUfP8nuIVvETy5T+30b5MHynPbQTcWsIdjeUuIt1mfIfsyyd8yhmofAmGb
haL9+CM2vH0ioRy5sQqvMgR9aHENkHQKcv/gPsi84E0jD7Ziu54/f/Dubr75CT1s5AHksR0hOFV0
V9rchT8/8yFVWJKC24HaLdWH63/jdr0iVej67ztZ8j3FwVFJJqIIyu4x7kOdarM7cWEK/y//Ec6i
ZjtjsSr02N1++/Or3T7AxOUTuqAu0SW0B3d/8wCbW+DgT8fASx9n/7KdtXgIuo/1AfL+y/8kuH+a
gR47uHQrN89nBHmb/3KfbcfBn0ZBnpaCGuSS1j+4u/kgnXw4vT3tzEe0gHH4f4M6vKM49Iz6btT5
lgf/Db++R9ETepWAMN/GBEOhGi12wh/Ucn45/+d//vJHR70EJehgBOtOoqIP92KYcPLEPd2JRvrI
8h+FBzduWBE5ZC+3ax8GDt+wmEUk+18O/BpBVf7hBBE1xycBYXk5LlmH7bc/byQuWeDMJf7bDiVO
Lh3ztt/+/MhXkGG6SRjO3PeGfWt3/m0OnOgUuvd520UdvnjRfy/t9Ddhfcb3t87f703QvekVAuxv
awjfevYfgqZ+7wJ4mU1o8X/7Ptc73HB4TCjAdIMT0XBiX3+Muv3XJFw8X/nb8YS5oqmZaPrumCb0
Ttpfgxvc/vqvma+33vDfxs5ssJn/gO8988Qb7sJt+ijvDCj176ic9EE/HmTuuiu114ecpnDUOq5Q
H+WaYRImu7rnfRQXjx5JZXWdoD74n8fk3R59IVqPB7A9iOKc9iHnceyGC1ErfytrYDnbT/trx/77
ud9xCcyvM2vKO/sPe0NlD3eoszWUbwKBfzC3LqAaeG+d6FGxe0jTXM2ycvvcG5/wu0b1+6t7l5W7
k6VJ2fZjfv6t3SOssIZj3HlxQJK/N/Lf7xp4C0z/D3gpbPgU0IzcKOm8nD4SHAOk23arVX3kTYS5
Td7M3/WBPxwkZTUr3nBj+qCNDhORUf3T+YyYPPb+5S0r2Uems8VQCvoY6R9h5d/6nD5UrIZJsnX4
OqGv0UOu+8zNSM+/8R76YMQeB/Nga3zaq6+HCR8jAyQYpU8wxAWxtJVmCR6z13Dhb2oH/ODF8nyL
o3PVvIIj95EeGADTeAt2ZH83Kff9a+Z57i0aV+xS4S/8xm8TSPMdNc0erksyPx3012tu1ItcwA++
gpMZclLPG7R9hsnjiMx8uP1Z50jAgdtuuJ+/R0+S+oVztR2vvf77KF1tCyQtEj0+aDlmB7cU+gIa
HXVdmD50vs4SH0FALPmHIgm7uJQ+0JVChUoU869ns6+dpeojkDgHZfRA5aE7cA9nY+hnoCuBNrxh
+WiZu/28n99DV24YNbRseL3ofYiyTFzROGWnIEPbxv3nfTmrD4Zu+IYaVR8SXZfBTj+WPgS67t2Y
hHPXTe+j9HXJIndH7eNGEQv8ZUZyfEc3sQ+LfxUUj5Qs33Ta4Hbuvzuu3BSMlHiEN3pw9YP9C3e7
1PRwGPHPcjB5b0P5+yhMbKqAJ7MQrM1/OfiQU2vPA0yuuHJBEwgc98GTezAsY7/j/0O53f+l3CYL
Yr7OTlX7cNFvIZh0Z9sHOei2RCFyZ7I97MzPvF78WLHgx2UBnnu7ruLahnW8/fbnLfpnXLU3bgu1
Dy/8VWCo9oHSBRKO6OvznDtuEvzfXoiFgmYikERbi7NdZbHoBoVvy4IUbaA3KAM8/r7g7N8xEfEG
Df4fLxExniVgcjpHow8i03WZ77C66K693Qo/f+AERKqrdI9i4veG/fttobcUDvbdQi+fRizkt+HU
L//66CWo4XsFue/9/kXB7i2dg3f2lN9Zhuc1fAyJK//8/wEAAP//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9438C-23C3-3546-8D60-24BF658DF477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08946-D649-624D-89B4-E0F93D086B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E1188B75-62A4-E94C-A1CF-7021B34FBE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8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2D88-3AA8-4B37-B947-22C9A23B3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328" y="4355433"/>
            <a:ext cx="7363724" cy="1266314"/>
          </a:xfrm>
        </p:spPr>
        <p:txBody>
          <a:bodyPr anchor="b"/>
          <a:lstStyle>
            <a:lvl1pPr algn="ctr">
              <a:defRPr sz="2800" cap="none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5059C-D334-4D4C-8063-65073D85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2948" y="5750689"/>
            <a:ext cx="7366105" cy="685036"/>
          </a:xfrm>
        </p:spPr>
        <p:txBody>
          <a:bodyPr/>
          <a:lstStyle>
            <a:lvl1pPr marL="0" indent="0" algn="ctr">
              <a:buNone/>
              <a:defRPr sz="1800" b="0" cap="none" baseline="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DED45-32C5-4DE3-A65C-A1AA67E7FE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624" y="2606077"/>
            <a:ext cx="9108000" cy="1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46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B4B5FB39-BBBF-463D-8917-D1C3B2AAA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7" y="0"/>
            <a:ext cx="12183626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9D74-7E9A-48DC-A1D2-04FCF47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4E49-C379-4FD6-A198-05055D86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31666-D62E-4E3A-B6C9-F3A701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C50403-3F35-474D-BEDC-1F2865D9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70" y="1155701"/>
            <a:ext cx="11254984" cy="4789394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11500" cap="none" spc="-15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1E79C0-DFDE-4FC8-999C-DB8C6343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87" y="5636323"/>
            <a:ext cx="11258550" cy="571638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two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FA62E83-3F74-4AD0-9993-A27855DFD1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72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9F85EFF-F1A9-4CBE-BD32-C49C54865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7" y="0"/>
            <a:ext cx="12183626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9D74-7E9A-48DC-A1D2-04FCF47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4E49-C379-4FD6-A198-05055D86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31666-D62E-4E3A-B6C9-F3A701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C50403-3F35-474D-BEDC-1F2865D9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70" y="1155701"/>
            <a:ext cx="11254984" cy="4789394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11500" cap="none" spc="-150" baseline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1E79C0-DFDE-4FC8-999C-DB8C6343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87" y="5636323"/>
            <a:ext cx="11258550" cy="571638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accent4"/>
                </a:solidFill>
              </a:defRPr>
            </a:lvl1pPr>
            <a:lvl2pPr marL="0" indent="0" algn="ctr">
              <a:spcBef>
                <a:spcPts val="600"/>
              </a:spcBef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two</a:t>
            </a:r>
          </a:p>
        </p:txBody>
      </p:sp>
    </p:spTree>
    <p:extLst>
      <p:ext uri="{BB962C8B-B14F-4D97-AF65-F5344CB8AC3E}">
        <p14:creationId xmlns:p14="http://schemas.microsoft.com/office/powerpoint/2010/main" val="1315812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C01F188-1359-4A4D-A748-4A5520AD4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7" y="0"/>
            <a:ext cx="12183626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9D74-7E9A-48DC-A1D2-04FCF47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4E49-C379-4FD6-A198-05055D86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31666-D62E-4E3A-B6C9-F3A701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C50403-3F35-474D-BEDC-1F2865D9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87" y="1155701"/>
            <a:ext cx="11258550" cy="4789394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11500" cap="none" spc="-15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1E79C0-DFDE-4FC8-999C-DB8C6343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87" y="5636323"/>
            <a:ext cx="11258550" cy="571638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two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FA62E83-3F74-4AD0-9993-A27855DFD1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986450-D18E-4AC5-A47A-3C1E19DFA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7" y="0"/>
            <a:ext cx="12183626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9D74-7E9A-48DC-A1D2-04FCF47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4E49-C379-4FD6-A198-05055D86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31666-D62E-4E3A-B6C9-F3A701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C50403-3F35-474D-BEDC-1F2865D9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87" y="1155701"/>
            <a:ext cx="11258550" cy="4789394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11500" cap="none" spc="-150" baseline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1E79C0-DFDE-4FC8-999C-DB8C6343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87" y="5636323"/>
            <a:ext cx="11258550" cy="571638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accent4"/>
                </a:solidFill>
              </a:defRPr>
            </a:lvl1pPr>
            <a:lvl2pPr marL="0" indent="0" algn="ctr">
              <a:spcBef>
                <a:spcPts val="600"/>
              </a:spcBef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two</a:t>
            </a:r>
          </a:p>
        </p:txBody>
      </p:sp>
    </p:spTree>
    <p:extLst>
      <p:ext uri="{BB962C8B-B14F-4D97-AF65-F5344CB8AC3E}">
        <p14:creationId xmlns:p14="http://schemas.microsoft.com/office/powerpoint/2010/main" val="4154114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 1">
    <p:bg>
      <p:bgPr>
        <a:gradFill>
          <a:gsLst>
            <a:gs pos="0">
              <a:srgbClr val="00FCD3"/>
            </a:gs>
            <a:gs pos="96000">
              <a:srgbClr val="181FF3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9D74-7E9A-48DC-A1D2-04FCF47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4E49-C379-4FD6-A198-05055D86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31666-D62E-4E3A-B6C9-F3A701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C50403-3F35-474D-BEDC-1F2865D9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87" y="1155701"/>
            <a:ext cx="11258550" cy="4789394"/>
          </a:xfrm>
          <a:effectLst/>
        </p:spPr>
        <p:txBody>
          <a:bodyPr anchor="ctr" anchorCtr="0"/>
          <a:lstStyle>
            <a:lvl1pPr algn="ctr">
              <a:lnSpc>
                <a:spcPct val="85000"/>
              </a:lnSpc>
              <a:defRPr sz="11500" cap="none" spc="-15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1E79C0-DFDE-4FC8-999C-DB8C6343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87" y="5636323"/>
            <a:ext cx="11258550" cy="571638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two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FD34C2E-EBF0-4ECA-A720-848305F67A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9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lt 2">
    <p:bg>
      <p:bgPr>
        <a:gradFill>
          <a:gsLst>
            <a:gs pos="100000">
              <a:srgbClr val="00F900"/>
            </a:gs>
            <a:gs pos="0">
              <a:srgbClr val="2300FE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9D74-7E9A-48DC-A1D2-04FCF47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4E49-C379-4FD6-A198-05055D86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31666-D62E-4E3A-B6C9-F3A701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C50403-3F35-474D-BEDC-1F2865D9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87" y="1155701"/>
            <a:ext cx="11258550" cy="4789394"/>
          </a:xfrm>
          <a:effectLst/>
        </p:spPr>
        <p:txBody>
          <a:bodyPr anchor="ctr" anchorCtr="0"/>
          <a:lstStyle>
            <a:lvl1pPr algn="ctr">
              <a:lnSpc>
                <a:spcPct val="85000"/>
              </a:lnSpc>
              <a:defRPr sz="11500" cap="none" spc="-15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1E79C0-DFDE-4FC8-999C-DB8C6343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87" y="5636323"/>
            <a:ext cx="11258550" cy="571638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two</a:t>
            </a:r>
          </a:p>
        </p:txBody>
      </p:sp>
    </p:spTree>
    <p:extLst>
      <p:ext uri="{BB962C8B-B14F-4D97-AF65-F5344CB8AC3E}">
        <p14:creationId xmlns:p14="http://schemas.microsoft.com/office/powerpoint/2010/main" val="2210424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C48ED2-5806-473A-B824-AB07D1B08D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7401" y="0"/>
            <a:ext cx="50546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2B2DF2-511B-48EF-A53A-86D98D5D7A7E}"/>
              </a:ext>
            </a:extLst>
          </p:cNvPr>
          <p:cNvSpPr/>
          <p:nvPr userDrawn="1"/>
        </p:nvSpPr>
        <p:spPr>
          <a:xfrm>
            <a:off x="0" y="-1"/>
            <a:ext cx="7137401" cy="1347789"/>
          </a:xfrm>
          <a:prstGeom prst="rect">
            <a:avLst/>
          </a:prstGeom>
          <a:gradFill flip="none" rotWithShape="1">
            <a:gsLst>
              <a:gs pos="0">
                <a:srgbClr val="00FCD3"/>
              </a:gs>
              <a:gs pos="67000">
                <a:srgbClr val="181FF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0714D44-6726-4279-9B4D-45C50F2D1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138" y="1916113"/>
            <a:ext cx="4587875" cy="4144962"/>
          </a:xfrm>
        </p:spPr>
        <p:txBody>
          <a:bodyPr/>
          <a:lstStyle>
            <a:lvl1pPr>
              <a:defRPr sz="18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8605667-B4BD-4E03-80F8-292C8F594D3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67877" y="301240"/>
            <a:ext cx="5537636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17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69F0D3B-1347-4F3E-8BB6-0328B4E1E6F2}"/>
              </a:ext>
            </a:extLst>
          </p:cNvPr>
          <p:cNvGrpSpPr/>
          <p:nvPr userDrawn="1"/>
        </p:nvGrpSpPr>
        <p:grpSpPr>
          <a:xfrm>
            <a:off x="1" y="-1"/>
            <a:ext cx="11444387" cy="1346400"/>
            <a:chOff x="1" y="-1"/>
            <a:chExt cx="11444387" cy="1346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23B388-139E-4E46-92E9-E6EF4132C46B}"/>
                </a:ext>
              </a:extLst>
            </p:cNvPr>
            <p:cNvSpPr/>
            <p:nvPr/>
          </p:nvSpPr>
          <p:spPr>
            <a:xfrm>
              <a:off x="1" y="-1"/>
              <a:ext cx="10771188" cy="1346400"/>
            </a:xfrm>
            <a:prstGeom prst="rect">
              <a:avLst/>
            </a:prstGeom>
            <a:gradFill>
              <a:gsLst>
                <a:gs pos="0">
                  <a:srgbClr val="00FCD3"/>
                </a:gs>
                <a:gs pos="78000">
                  <a:srgbClr val="181FF3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37AB00B-B171-45A7-83B4-D5EF2A8B2A14}"/>
                </a:ext>
              </a:extLst>
            </p:cNvPr>
            <p:cNvSpPr/>
            <p:nvPr/>
          </p:nvSpPr>
          <p:spPr>
            <a:xfrm>
              <a:off x="10097988" y="-1"/>
              <a:ext cx="1346400" cy="1346400"/>
            </a:xfrm>
            <a:prstGeom prst="ellipse">
              <a:avLst/>
            </a:prstGeom>
            <a:solidFill>
              <a:srgbClr val="CCF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0714D44-6726-4279-9B4D-45C50F2D1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139" y="2285468"/>
            <a:ext cx="3242738" cy="3775607"/>
          </a:xfrm>
        </p:spPr>
        <p:txBody>
          <a:bodyPr/>
          <a:lstStyle>
            <a:lvl1pPr>
              <a:defRPr sz="18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8605667-B4BD-4E03-80F8-292C8F594D3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67876" y="301240"/>
            <a:ext cx="8398311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C48B09-E538-4EA2-8B7B-7ACD9921856B}"/>
              </a:ext>
            </a:extLst>
          </p:cNvPr>
          <p:cNvSpPr/>
          <p:nvPr userDrawn="1"/>
        </p:nvSpPr>
        <p:spPr>
          <a:xfrm>
            <a:off x="467876" y="1870394"/>
            <a:ext cx="3240000" cy="45719"/>
          </a:xfrm>
          <a:prstGeom prst="rect">
            <a:avLst/>
          </a:prstGeom>
          <a:gradFill flip="none" rotWithShape="1">
            <a:gsLst>
              <a:gs pos="0">
                <a:srgbClr val="00FCD3"/>
              </a:gs>
              <a:gs pos="96000">
                <a:srgbClr val="CCFC3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D73416DB-84DA-4AE9-8C1F-006807B09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7839" y="2285468"/>
            <a:ext cx="3242738" cy="3775607"/>
          </a:xfrm>
        </p:spPr>
        <p:txBody>
          <a:bodyPr/>
          <a:lstStyle>
            <a:lvl1pPr>
              <a:defRPr sz="18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96D862-00A8-4093-944E-1A27088F8FB3}"/>
              </a:ext>
            </a:extLst>
          </p:cNvPr>
          <p:cNvSpPr/>
          <p:nvPr userDrawn="1"/>
        </p:nvSpPr>
        <p:spPr>
          <a:xfrm>
            <a:off x="4290576" y="1870394"/>
            <a:ext cx="3240000" cy="45719"/>
          </a:xfrm>
          <a:prstGeom prst="rect">
            <a:avLst/>
          </a:prstGeom>
          <a:gradFill flip="none" rotWithShape="1">
            <a:gsLst>
              <a:gs pos="0">
                <a:srgbClr val="00FCD3"/>
              </a:gs>
              <a:gs pos="96000">
                <a:srgbClr val="CCFC3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7DD76FDA-6120-4400-A726-B3A078441E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7839" y="2285468"/>
            <a:ext cx="3242738" cy="3775607"/>
          </a:xfrm>
        </p:spPr>
        <p:txBody>
          <a:bodyPr/>
          <a:lstStyle>
            <a:lvl1pPr>
              <a:defRPr sz="18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395A78-C382-4EB7-A10A-68EE2C46E0BE}"/>
              </a:ext>
            </a:extLst>
          </p:cNvPr>
          <p:cNvSpPr/>
          <p:nvPr userDrawn="1"/>
        </p:nvSpPr>
        <p:spPr>
          <a:xfrm>
            <a:off x="8100576" y="1870394"/>
            <a:ext cx="3240000" cy="45719"/>
          </a:xfrm>
          <a:prstGeom prst="rect">
            <a:avLst/>
          </a:prstGeom>
          <a:gradFill flip="none" rotWithShape="1">
            <a:gsLst>
              <a:gs pos="0">
                <a:srgbClr val="00FCD3"/>
              </a:gs>
              <a:gs pos="96000">
                <a:srgbClr val="CCFC3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half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C48ED2-5806-473A-B824-AB07D1B08D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7401" y="0"/>
            <a:ext cx="50546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2B2DF2-511B-48EF-A53A-86D98D5D7A7E}"/>
              </a:ext>
            </a:extLst>
          </p:cNvPr>
          <p:cNvSpPr/>
          <p:nvPr userDrawn="1"/>
        </p:nvSpPr>
        <p:spPr>
          <a:xfrm>
            <a:off x="0" y="-1"/>
            <a:ext cx="7137401" cy="1347789"/>
          </a:xfrm>
          <a:prstGeom prst="rect">
            <a:avLst/>
          </a:prstGeom>
          <a:gradFill flip="none" rotWithShape="1">
            <a:gsLst>
              <a:gs pos="0">
                <a:srgbClr val="00FCD3"/>
              </a:gs>
              <a:gs pos="96000">
                <a:srgbClr val="CCFC3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0714D44-6726-4279-9B4D-45C50F2D1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138" y="1916113"/>
            <a:ext cx="4587875" cy="414496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68E88-7893-4A88-919E-F8140728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7" y="301240"/>
            <a:ext cx="5537636" cy="10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1DBB4BC-1CDF-4E9A-862E-8ED2AC18DB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1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ree Content ba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69F0D3B-1347-4F3E-8BB6-0328B4E1E6F2}"/>
              </a:ext>
            </a:extLst>
          </p:cNvPr>
          <p:cNvGrpSpPr/>
          <p:nvPr userDrawn="1"/>
        </p:nvGrpSpPr>
        <p:grpSpPr>
          <a:xfrm>
            <a:off x="1" y="-1"/>
            <a:ext cx="11444387" cy="1346400"/>
            <a:chOff x="1" y="-1"/>
            <a:chExt cx="11444387" cy="1346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23B388-139E-4E46-92E9-E6EF4132C46B}"/>
                </a:ext>
              </a:extLst>
            </p:cNvPr>
            <p:cNvSpPr/>
            <p:nvPr/>
          </p:nvSpPr>
          <p:spPr>
            <a:xfrm>
              <a:off x="1" y="-1"/>
              <a:ext cx="10771188" cy="1346400"/>
            </a:xfrm>
            <a:prstGeom prst="rect">
              <a:avLst/>
            </a:prstGeom>
            <a:gradFill>
              <a:gsLst>
                <a:gs pos="24000">
                  <a:srgbClr val="00F263"/>
                </a:gs>
                <a:gs pos="77000">
                  <a:srgbClr val="00FCD3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37AB00B-B171-45A7-83B4-D5EF2A8B2A14}"/>
                </a:ext>
              </a:extLst>
            </p:cNvPr>
            <p:cNvSpPr/>
            <p:nvPr/>
          </p:nvSpPr>
          <p:spPr>
            <a:xfrm>
              <a:off x="10097988" y="-1"/>
              <a:ext cx="1346400" cy="1346400"/>
            </a:xfrm>
            <a:prstGeom prst="ellipse">
              <a:avLst/>
            </a:prstGeom>
            <a:solidFill>
              <a:srgbClr val="CCF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95DBEE-2C30-4F1D-BD15-3944EDF442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0714D44-6726-4279-9B4D-45C50F2D1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139" y="2285468"/>
            <a:ext cx="3242738" cy="3775607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8605667-B4BD-4E03-80F8-292C8F59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6" y="301240"/>
            <a:ext cx="8398311" cy="10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C48B09-E538-4EA2-8B7B-7ACD9921856B}"/>
              </a:ext>
            </a:extLst>
          </p:cNvPr>
          <p:cNvSpPr/>
          <p:nvPr userDrawn="1"/>
        </p:nvSpPr>
        <p:spPr>
          <a:xfrm>
            <a:off x="467876" y="1870394"/>
            <a:ext cx="3240000" cy="45719"/>
          </a:xfrm>
          <a:prstGeom prst="rect">
            <a:avLst/>
          </a:prstGeom>
          <a:gradFill flip="none" rotWithShape="1">
            <a:gsLst>
              <a:gs pos="29000">
                <a:schemeClr val="accent2"/>
              </a:gs>
              <a:gs pos="8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D73416DB-84DA-4AE9-8C1F-006807B09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7839" y="2285468"/>
            <a:ext cx="3242738" cy="3775607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96D862-00A8-4093-944E-1A27088F8FB3}"/>
              </a:ext>
            </a:extLst>
          </p:cNvPr>
          <p:cNvSpPr/>
          <p:nvPr userDrawn="1"/>
        </p:nvSpPr>
        <p:spPr>
          <a:xfrm>
            <a:off x="4290576" y="1870394"/>
            <a:ext cx="3240000" cy="45719"/>
          </a:xfrm>
          <a:prstGeom prst="rect">
            <a:avLst/>
          </a:prstGeom>
          <a:gradFill flip="none" rotWithShape="1">
            <a:gsLst>
              <a:gs pos="29000">
                <a:schemeClr val="accent2"/>
              </a:gs>
              <a:gs pos="8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7DD76FDA-6120-4400-A726-B3A078441E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7839" y="2285468"/>
            <a:ext cx="3242738" cy="3775607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395A78-C382-4EB7-A10A-68EE2C46E0BE}"/>
              </a:ext>
            </a:extLst>
          </p:cNvPr>
          <p:cNvSpPr/>
          <p:nvPr userDrawn="1"/>
        </p:nvSpPr>
        <p:spPr>
          <a:xfrm>
            <a:off x="8100576" y="1870394"/>
            <a:ext cx="3240000" cy="45719"/>
          </a:xfrm>
          <a:prstGeom prst="rect">
            <a:avLst/>
          </a:prstGeom>
          <a:gradFill flip="none" rotWithShape="1">
            <a:gsLst>
              <a:gs pos="29000">
                <a:schemeClr val="accent2"/>
              </a:gs>
              <a:gs pos="8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F2DB610-93D8-42F3-8A0D-D014ADD35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99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2D88-3AA8-4B37-B947-22C9A23B3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328" y="4355433"/>
            <a:ext cx="7363724" cy="1266314"/>
          </a:xfrm>
        </p:spPr>
        <p:txBody>
          <a:bodyPr anchor="b"/>
          <a:lstStyle>
            <a:lvl1pPr algn="ctr">
              <a:defRPr sz="28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5059C-D334-4D4C-8063-65073D85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2948" y="5750689"/>
            <a:ext cx="7366105" cy="685036"/>
          </a:xfrm>
        </p:spPr>
        <p:txBody>
          <a:bodyPr/>
          <a:lstStyle>
            <a:lvl1pPr marL="0" indent="0" algn="ctr">
              <a:buNone/>
              <a:defRPr sz="18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D664C5F-DD12-4863-B6FD-8131369AB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7752" y="2611176"/>
            <a:ext cx="9108000" cy="1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7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alf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C48ED2-5806-473A-B824-AB07D1B08D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7401" y="0"/>
            <a:ext cx="50546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0714D44-6726-4279-9B4D-45C50F2D1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138" y="1916113"/>
            <a:ext cx="4587875" cy="4144962"/>
          </a:xfrm>
        </p:spPr>
        <p:txBody>
          <a:bodyPr/>
          <a:lstStyle>
            <a:lvl1pPr>
              <a:defRPr sz="18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07CFE-5209-420C-ADA7-E2A53D53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7" y="301240"/>
            <a:ext cx="5537636" cy="10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ACC4C9-C55E-482D-B46F-5A3DE8A791F9}"/>
              </a:ext>
            </a:extLst>
          </p:cNvPr>
          <p:cNvSpPr/>
          <p:nvPr userDrawn="1"/>
        </p:nvSpPr>
        <p:spPr>
          <a:xfrm>
            <a:off x="467877" y="1304198"/>
            <a:ext cx="4181102" cy="45719"/>
          </a:xfrm>
          <a:prstGeom prst="rect">
            <a:avLst/>
          </a:prstGeom>
          <a:gradFill flip="none" rotWithShape="1">
            <a:gsLst>
              <a:gs pos="0">
                <a:srgbClr val="00FCD3"/>
              </a:gs>
              <a:gs pos="96000">
                <a:srgbClr val="CCFC3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4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half line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C48ED2-5806-473A-B824-AB07D1B08D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7401" y="0"/>
            <a:ext cx="50546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0714D44-6726-4279-9B4D-45C50F2D1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138" y="1916113"/>
            <a:ext cx="4587875" cy="414496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C5463-5843-4CC3-AEDA-46E14269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7" y="301240"/>
            <a:ext cx="5537636" cy="10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F6FEF7-2C5A-4C03-B8D9-66DC2DF882AB}"/>
              </a:ext>
            </a:extLst>
          </p:cNvPr>
          <p:cNvSpPr/>
          <p:nvPr userDrawn="1"/>
        </p:nvSpPr>
        <p:spPr>
          <a:xfrm>
            <a:off x="467877" y="1304198"/>
            <a:ext cx="4181102" cy="45719"/>
          </a:xfrm>
          <a:prstGeom prst="rect">
            <a:avLst/>
          </a:prstGeom>
          <a:gradFill flip="none" rotWithShape="1">
            <a:gsLst>
              <a:gs pos="29000">
                <a:schemeClr val="accent2"/>
              </a:gs>
              <a:gs pos="8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26ABBB0-170B-4D74-A0A8-066B36940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54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0FC6-B3CF-4FA8-85D6-DA085239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484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FAF98-501B-446B-ACB3-8A6078A74E41}"/>
              </a:ext>
            </a:extLst>
          </p:cNvPr>
          <p:cNvSpPr/>
          <p:nvPr userDrawn="1"/>
        </p:nvSpPr>
        <p:spPr>
          <a:xfrm>
            <a:off x="467877" y="1304198"/>
            <a:ext cx="4181102" cy="45719"/>
          </a:xfrm>
          <a:prstGeom prst="rect">
            <a:avLst/>
          </a:prstGeom>
          <a:gradFill flip="none" rotWithShape="1">
            <a:gsLst>
              <a:gs pos="0">
                <a:srgbClr val="00FCD3"/>
              </a:gs>
              <a:gs pos="96000">
                <a:srgbClr val="CCFC3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263EC83-8875-4088-A824-71C37D22D3B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5260" y="756471"/>
            <a:ext cx="11240638" cy="46475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DE24AF-5480-48F9-BBBF-3D015ED1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7" y="301240"/>
            <a:ext cx="11258862" cy="504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13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0FC6-B3CF-4FA8-85D6-DA085239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95DBEE-2C30-4F1D-BD15-3944EDF442B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FFA1D73-02F8-4CA4-9BEB-3EC9B71A6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30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95DBEE-2C30-4F1D-BD15-3944EDF442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263EC83-8875-4088-A824-71C37D22D3B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5260" y="756000"/>
            <a:ext cx="11240638" cy="46475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E4F3D-75B9-41B8-9C73-A2513898F50D}"/>
              </a:ext>
            </a:extLst>
          </p:cNvPr>
          <p:cNvSpPr/>
          <p:nvPr userDrawn="1"/>
        </p:nvSpPr>
        <p:spPr>
          <a:xfrm>
            <a:off x="467877" y="1304198"/>
            <a:ext cx="4181102" cy="45719"/>
          </a:xfrm>
          <a:prstGeom prst="rect">
            <a:avLst/>
          </a:prstGeom>
          <a:gradFill flip="none" rotWithShape="1">
            <a:gsLst>
              <a:gs pos="29000">
                <a:schemeClr val="accent2"/>
              </a:gs>
              <a:gs pos="8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4B52485-6852-47CF-8EE3-D232D0C7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7" y="301240"/>
            <a:ext cx="11258862" cy="50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8BEEE33-26E2-4BC3-8EE0-3A727FC82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55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92881-3458-4576-9A09-4A7AC09A1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400" y="2063749"/>
            <a:ext cx="5169600" cy="3286727"/>
          </a:xfrm>
        </p:spPr>
        <p:txBody>
          <a:bodyPr/>
          <a:lstStyle>
            <a:lvl1pPr>
              <a:lnSpc>
                <a:spcPct val="150000"/>
              </a:lnSpc>
              <a:defRPr sz="1100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defRPr sz="1100"/>
            </a:lvl2pPr>
            <a:lvl3pPr>
              <a:lnSpc>
                <a:spcPct val="150000"/>
              </a:lnSpc>
              <a:defRPr sz="1100">
                <a:solidFill>
                  <a:schemeClr val="accent1"/>
                </a:solidFill>
              </a:defRPr>
            </a:lvl3pPr>
            <a:lvl4pPr>
              <a:lnSpc>
                <a:spcPct val="150000"/>
              </a:lnSpc>
              <a:defRPr sz="1050"/>
            </a:lvl4pPr>
            <a:lvl5pPr>
              <a:lnSpc>
                <a:spcPct val="150000"/>
              </a:lnSpc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5030B-4AD8-4F9E-954C-E37AEEFDD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2063750"/>
            <a:ext cx="5168900" cy="3286726"/>
          </a:xfrm>
        </p:spPr>
        <p:txBody>
          <a:bodyPr/>
          <a:lstStyle>
            <a:lvl1pPr>
              <a:lnSpc>
                <a:spcPct val="150000"/>
              </a:lnSpc>
              <a:defRPr sz="1100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defRPr sz="1100"/>
            </a:lvl2pPr>
            <a:lvl3pPr>
              <a:lnSpc>
                <a:spcPct val="150000"/>
              </a:lnSpc>
              <a:defRPr sz="1100">
                <a:solidFill>
                  <a:schemeClr val="accent1"/>
                </a:solidFill>
              </a:defRPr>
            </a:lvl3pPr>
            <a:lvl4pPr>
              <a:lnSpc>
                <a:spcPct val="150000"/>
              </a:lnSpc>
              <a:defRPr sz="1050"/>
            </a:lvl4pPr>
            <a:lvl5pPr>
              <a:lnSpc>
                <a:spcPct val="150000"/>
              </a:lnSpc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AEA71-6C74-4767-939C-7FF7E6D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B23B9-E7E6-49EF-82EE-39382F82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D53B4-50D1-418A-B00E-2B41682A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ABE72-7EC9-4AC5-8DA7-5E6221BA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4730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a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9DB710-70D5-49AE-A7A9-6C4519E3179D}"/>
              </a:ext>
            </a:extLst>
          </p:cNvPr>
          <p:cNvSpPr/>
          <p:nvPr userDrawn="1"/>
        </p:nvSpPr>
        <p:spPr>
          <a:xfrm>
            <a:off x="-1" y="-1"/>
            <a:ext cx="12193200" cy="134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AEA71-6C74-4767-939C-7FF7E6D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B23B9-E7E6-49EF-82EE-39382F82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D53B4-50D1-418A-B00E-2B41682A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B72AD30-05B6-4EA6-9620-028D4985DD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916113"/>
            <a:ext cx="5537200" cy="41449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BBBBAFD3-F52F-45C3-9463-EEE8E47B78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7400" y="1916113"/>
            <a:ext cx="4586288" cy="41449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70BBCE3-F4EF-45EE-A426-5D6FA757B60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67877" y="301240"/>
            <a:ext cx="8681259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BF35CCFD-5677-470D-9193-B9518E049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9136" y="0"/>
            <a:ext cx="3042864" cy="1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58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banner 2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9DB710-70D5-49AE-A7A9-6C4519E3179D}"/>
              </a:ext>
            </a:extLst>
          </p:cNvPr>
          <p:cNvSpPr/>
          <p:nvPr userDrawn="1"/>
        </p:nvSpPr>
        <p:spPr>
          <a:xfrm>
            <a:off x="-1" y="-1"/>
            <a:ext cx="12193200" cy="134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AEA71-6C74-4767-939C-7FF7E6D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B23B9-E7E6-49EF-82EE-39382F82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D53B4-50D1-418A-B00E-2B41682A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F2D774F-1736-4BBD-8A28-A42E5C4053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916113"/>
            <a:ext cx="5537200" cy="414496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B1686954-CE38-4ECE-92DD-7DA23EA7C9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7400" y="1916113"/>
            <a:ext cx="4586288" cy="414496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4">
            <a:extLst>
              <a:ext uri="{FF2B5EF4-FFF2-40B4-BE49-F238E27FC236}">
                <a16:creationId xmlns:a16="http://schemas.microsoft.com/office/drawing/2014/main" id="{2FA50774-D398-447E-8AA3-55F54659D8A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67877" y="301240"/>
            <a:ext cx="8681259" cy="10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397F85BD-9783-4C09-B82A-3221B1AB1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9136" y="0"/>
            <a:ext cx="3042864" cy="13464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8C7B71E-5486-4CD1-8BC8-1139F429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5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a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9DB710-70D5-49AE-A7A9-6C4519E3179D}"/>
              </a:ext>
            </a:extLst>
          </p:cNvPr>
          <p:cNvSpPr/>
          <p:nvPr userDrawn="1"/>
        </p:nvSpPr>
        <p:spPr>
          <a:xfrm>
            <a:off x="0" y="-1"/>
            <a:ext cx="12192000" cy="134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AEA71-6C74-4767-939C-7FF7E6D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B23B9-E7E6-49EF-82EE-39382F82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D53B4-50D1-418A-B00E-2B41682A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B72AD30-05B6-4EA6-9620-028D4985DD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916113"/>
            <a:ext cx="3632200" cy="41449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BBBBAFD3-F52F-45C3-9463-EEE8E47B78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9900" y="1916113"/>
            <a:ext cx="3632200" cy="41449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E94513C4-5610-4C04-9279-74067B4866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91879" y="1916113"/>
            <a:ext cx="3632200" cy="41449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4">
            <a:extLst>
              <a:ext uri="{FF2B5EF4-FFF2-40B4-BE49-F238E27FC236}">
                <a16:creationId xmlns:a16="http://schemas.microsoft.com/office/drawing/2014/main" id="{D460769D-D8E5-4B63-9A93-F84192D949A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67877" y="301240"/>
            <a:ext cx="8681259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5DEB7FA4-2C6F-4567-B8FB-844F999F5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9136" y="0"/>
            <a:ext cx="3042864" cy="1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1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2D88-3AA8-4B37-B947-22C9A23B3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328" y="4355433"/>
            <a:ext cx="7363724" cy="1266314"/>
          </a:xfrm>
        </p:spPr>
        <p:txBody>
          <a:bodyPr anchor="b"/>
          <a:lstStyle>
            <a:lvl1pPr algn="ctr">
              <a:defRPr sz="28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5059C-D334-4D4C-8063-65073D85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2948" y="5750689"/>
            <a:ext cx="7366105" cy="685036"/>
          </a:xfrm>
        </p:spPr>
        <p:txBody>
          <a:bodyPr/>
          <a:lstStyle>
            <a:lvl1pPr marL="0" indent="0" algn="ctr">
              <a:buNone/>
              <a:defRPr sz="18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44E6D9A-C890-4765-BD1E-CF49AB932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39624" y="2608944"/>
            <a:ext cx="9108000" cy="1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banner 2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9DB710-70D5-49AE-A7A9-6C4519E3179D}"/>
              </a:ext>
            </a:extLst>
          </p:cNvPr>
          <p:cNvSpPr/>
          <p:nvPr userDrawn="1"/>
        </p:nvSpPr>
        <p:spPr>
          <a:xfrm>
            <a:off x="0" y="-1"/>
            <a:ext cx="12192000" cy="134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AEA71-6C74-4767-939C-7FF7E6D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B23B9-E7E6-49EF-82EE-39382F82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D53B4-50D1-418A-B00E-2B41682A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34B50465-E58E-4711-9352-A00AAFE202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916113"/>
            <a:ext cx="3632200" cy="414496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D635A1-954F-4130-8D11-D7E63A94A2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9900" y="1916113"/>
            <a:ext cx="3632200" cy="414496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A9336E5-101A-48E3-B0E8-6D60CD101E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91879" y="1916113"/>
            <a:ext cx="3632200" cy="414496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4">
            <a:extLst>
              <a:ext uri="{FF2B5EF4-FFF2-40B4-BE49-F238E27FC236}">
                <a16:creationId xmlns:a16="http://schemas.microsoft.com/office/drawing/2014/main" id="{581B40B9-BAE4-4760-8532-739C014AFFB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67877" y="301240"/>
            <a:ext cx="8681259" cy="10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0164637D-2467-4B69-BF67-C9D6FDBFB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9136" y="0"/>
            <a:ext cx="3042864" cy="13464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B1D139A-EB00-4945-B191-23568D6E5C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5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AA3FE-0F16-4E45-A660-FC30A514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60" y="1347788"/>
            <a:ext cx="5157787" cy="382587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A78ED-75D3-4681-9112-B0DDDAB47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60" y="1915555"/>
            <a:ext cx="5157787" cy="4145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E78D8-3519-4147-8C10-0E16D26E4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7788"/>
            <a:ext cx="5183188" cy="382587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DDF39-D60F-4B04-AD3A-59A12C258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15555"/>
            <a:ext cx="5183188" cy="4145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5C773F-BDCF-4BEC-BBAF-D096B7B3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2817E-995B-46BC-A7DE-7FF6F680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2BF329-FD80-4D8C-9BFD-9F8BF366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A0467F-9AF9-433B-9AD4-FE21F3D6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892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463C-7B0A-4B72-BA38-C917D931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1360F-1E72-41E0-AAC9-4B99A20C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BD093-37A5-4E50-B50B-B7EC0708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60D96-934B-42D5-9E5A-296666ED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776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463C-7B0A-4B72-BA38-C917D931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1360F-1E72-41E0-AAC9-4B99A20C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BD093-37A5-4E50-B50B-B7EC0708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60D96-934B-42D5-9E5A-296666ED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47D85-2F0F-4111-8792-B6EA7133B731}"/>
              </a:ext>
            </a:extLst>
          </p:cNvPr>
          <p:cNvSpPr/>
          <p:nvPr userDrawn="1"/>
        </p:nvSpPr>
        <p:spPr>
          <a:xfrm>
            <a:off x="467877" y="1304198"/>
            <a:ext cx="4181102" cy="45719"/>
          </a:xfrm>
          <a:prstGeom prst="rect">
            <a:avLst/>
          </a:prstGeom>
          <a:gradFill flip="none" rotWithShape="1">
            <a:gsLst>
              <a:gs pos="0">
                <a:srgbClr val="00FCD3"/>
              </a:gs>
              <a:gs pos="96000">
                <a:srgbClr val="CCFC3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94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1360F-1E72-41E0-AAC9-4B99A20C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BD093-37A5-4E50-B50B-B7EC0708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60D96-934B-42D5-9E5A-296666ED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47D85-2F0F-4111-8792-B6EA7133B731}"/>
              </a:ext>
            </a:extLst>
          </p:cNvPr>
          <p:cNvSpPr/>
          <p:nvPr userDrawn="1"/>
        </p:nvSpPr>
        <p:spPr>
          <a:xfrm>
            <a:off x="467877" y="1304198"/>
            <a:ext cx="4181102" cy="45719"/>
          </a:xfrm>
          <a:prstGeom prst="rect">
            <a:avLst/>
          </a:prstGeom>
          <a:gradFill flip="none" rotWithShape="1">
            <a:gsLst>
              <a:gs pos="0">
                <a:srgbClr val="00FCD3"/>
              </a:gs>
              <a:gs pos="96000">
                <a:srgbClr val="CCFC3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C6EC51-1EE8-4DA3-9837-6ECF4731AB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5260" y="756000"/>
            <a:ext cx="11240638" cy="46475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27AEA08-6975-42BA-AA69-F1314E0E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7" y="301240"/>
            <a:ext cx="11258862" cy="50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3418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463C-7B0A-4B72-BA38-C917D931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1360F-1E72-41E0-AAC9-4B99A20C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BD093-37A5-4E50-B50B-B7EC0708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60D96-934B-42D5-9E5A-296666ED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95DBEE-2C30-4F1D-BD15-3944EDF442B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8549B6C-DB93-4384-8430-97A7EEE5C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C9DFC8-23D0-43A4-A63C-B84B85B085C8}"/>
              </a:ext>
            </a:extLst>
          </p:cNvPr>
          <p:cNvSpPr/>
          <p:nvPr userDrawn="1"/>
        </p:nvSpPr>
        <p:spPr>
          <a:xfrm>
            <a:off x="467877" y="1304198"/>
            <a:ext cx="4181102" cy="45719"/>
          </a:xfrm>
          <a:prstGeom prst="rect">
            <a:avLst/>
          </a:prstGeom>
          <a:gradFill flip="none" rotWithShape="1">
            <a:gsLst>
              <a:gs pos="29000">
                <a:schemeClr val="accent2"/>
              </a:gs>
              <a:gs pos="8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90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 Only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1360F-1E72-41E0-AAC9-4B99A20C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BD093-37A5-4E50-B50B-B7EC0708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60D96-934B-42D5-9E5A-296666ED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47D85-2F0F-4111-8792-B6EA7133B731}"/>
              </a:ext>
            </a:extLst>
          </p:cNvPr>
          <p:cNvSpPr/>
          <p:nvPr userDrawn="1"/>
        </p:nvSpPr>
        <p:spPr>
          <a:xfrm>
            <a:off x="467877" y="1304198"/>
            <a:ext cx="4181102" cy="45719"/>
          </a:xfrm>
          <a:prstGeom prst="rect">
            <a:avLst/>
          </a:prstGeom>
          <a:gradFill flip="none" rotWithShape="1">
            <a:gsLst>
              <a:gs pos="29000">
                <a:schemeClr val="accent2"/>
              </a:gs>
              <a:gs pos="8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832796-569A-468B-B8E8-28CFE51AD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60" y="756000"/>
            <a:ext cx="11240638" cy="46475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2BB90A5-0387-41F5-B383-ED24FFECD2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E37D5B1-EAE6-402F-992A-3E6B307E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7" y="301240"/>
            <a:ext cx="11258862" cy="50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435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69F0D3B-1347-4F3E-8BB6-0328B4E1E6F2}"/>
              </a:ext>
            </a:extLst>
          </p:cNvPr>
          <p:cNvGrpSpPr/>
          <p:nvPr userDrawn="1"/>
        </p:nvGrpSpPr>
        <p:grpSpPr>
          <a:xfrm>
            <a:off x="1" y="-1"/>
            <a:ext cx="11444387" cy="1346400"/>
            <a:chOff x="1" y="-1"/>
            <a:chExt cx="11444387" cy="1346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23B388-139E-4E46-92E9-E6EF4132C46B}"/>
                </a:ext>
              </a:extLst>
            </p:cNvPr>
            <p:cNvSpPr/>
            <p:nvPr/>
          </p:nvSpPr>
          <p:spPr>
            <a:xfrm>
              <a:off x="1" y="-1"/>
              <a:ext cx="10771188" cy="1346400"/>
            </a:xfrm>
            <a:prstGeom prst="rect">
              <a:avLst/>
            </a:prstGeom>
            <a:gradFill>
              <a:gsLst>
                <a:gs pos="0">
                  <a:srgbClr val="00FCD3"/>
                </a:gs>
                <a:gs pos="78000">
                  <a:srgbClr val="181FF3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37AB00B-B171-45A7-83B4-D5EF2A8B2A14}"/>
                </a:ext>
              </a:extLst>
            </p:cNvPr>
            <p:cNvSpPr/>
            <p:nvPr/>
          </p:nvSpPr>
          <p:spPr>
            <a:xfrm>
              <a:off x="10097988" y="-1"/>
              <a:ext cx="1346400" cy="1346400"/>
            </a:xfrm>
            <a:prstGeom prst="ellipse">
              <a:avLst/>
            </a:prstGeom>
            <a:solidFill>
              <a:srgbClr val="CCF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8605667-B4BD-4E03-80F8-292C8F594D3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67876" y="301240"/>
            <a:ext cx="8398311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665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nten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023B388-139E-4E46-92E9-E6EF4132C46B}"/>
              </a:ext>
            </a:extLst>
          </p:cNvPr>
          <p:cNvSpPr/>
          <p:nvPr/>
        </p:nvSpPr>
        <p:spPr>
          <a:xfrm>
            <a:off x="0" y="-1"/>
            <a:ext cx="12183877" cy="134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4">
            <a:extLst>
              <a:ext uri="{FF2B5EF4-FFF2-40B4-BE49-F238E27FC236}">
                <a16:creationId xmlns:a16="http://schemas.microsoft.com/office/drawing/2014/main" id="{A3E80D92-952F-4433-B377-2D71CEBDD39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67877" y="301240"/>
            <a:ext cx="8681259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A148E74F-1EC5-415C-BEA1-B10DF8637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9136" y="0"/>
            <a:ext cx="3042864" cy="1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77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ree Content ba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69F0D3B-1347-4F3E-8BB6-0328B4E1E6F2}"/>
              </a:ext>
            </a:extLst>
          </p:cNvPr>
          <p:cNvGrpSpPr/>
          <p:nvPr userDrawn="1"/>
        </p:nvGrpSpPr>
        <p:grpSpPr>
          <a:xfrm>
            <a:off x="1" y="-1"/>
            <a:ext cx="11444387" cy="1346400"/>
            <a:chOff x="1" y="-1"/>
            <a:chExt cx="11444387" cy="1346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23B388-139E-4E46-92E9-E6EF4132C46B}"/>
                </a:ext>
              </a:extLst>
            </p:cNvPr>
            <p:cNvSpPr/>
            <p:nvPr/>
          </p:nvSpPr>
          <p:spPr>
            <a:xfrm>
              <a:off x="1" y="-1"/>
              <a:ext cx="10771188" cy="1346400"/>
            </a:xfrm>
            <a:prstGeom prst="rect">
              <a:avLst/>
            </a:prstGeom>
            <a:gradFill>
              <a:gsLst>
                <a:gs pos="24000">
                  <a:srgbClr val="00F263"/>
                </a:gs>
                <a:gs pos="77000">
                  <a:srgbClr val="00FCD3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37AB00B-B171-45A7-83B4-D5EF2A8B2A14}"/>
                </a:ext>
              </a:extLst>
            </p:cNvPr>
            <p:cNvSpPr/>
            <p:nvPr/>
          </p:nvSpPr>
          <p:spPr>
            <a:xfrm>
              <a:off x="10097988" y="-1"/>
              <a:ext cx="1346400" cy="1346400"/>
            </a:xfrm>
            <a:prstGeom prst="ellipse">
              <a:avLst/>
            </a:prstGeom>
            <a:solidFill>
              <a:srgbClr val="CCF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95DBEE-2C30-4F1D-BD15-3944EDF442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8605667-B4BD-4E03-80F8-292C8F59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6" y="301240"/>
            <a:ext cx="8398311" cy="100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B4B83FF-4205-4D69-9BCF-82E36E983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84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2D0280E-6457-4F32-852B-4F04937830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7" y="0"/>
            <a:ext cx="1218362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" y="1533525"/>
            <a:ext cx="3636113" cy="4527550"/>
          </a:xfrm>
        </p:spPr>
        <p:txBody>
          <a:bodyPr/>
          <a:lstStyle>
            <a:lvl1pPr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600">
                <a:solidFill>
                  <a:schemeClr val="accent6"/>
                </a:solidFill>
              </a:defRPr>
            </a:lvl1pPr>
            <a:lvl2pPr marL="177800" indent="0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600">
                <a:solidFill>
                  <a:schemeClr val="tx1"/>
                </a:solidFill>
              </a:defRPr>
            </a:lvl2pPr>
            <a:lvl3pPr marL="361950" indent="-177800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600">
                <a:solidFill>
                  <a:schemeClr val="tx1"/>
                </a:solidFill>
              </a:defRPr>
            </a:lvl3pPr>
            <a:lvl4pPr marL="539750" indent="-176213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400">
                <a:solidFill>
                  <a:schemeClr val="tx1"/>
                </a:solidFill>
              </a:defRPr>
            </a:lvl4pPr>
            <a:lvl5pPr marL="717550" indent="-177800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D8025-FFED-4643-B5A2-979F8F4B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4D57063-5AE2-48D4-8ECC-F9DBA9DBED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04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ree Content ba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566568-4EBB-4EE4-9CEA-EBF7645CCB79}"/>
              </a:ext>
            </a:extLst>
          </p:cNvPr>
          <p:cNvSpPr/>
          <p:nvPr userDrawn="1"/>
        </p:nvSpPr>
        <p:spPr>
          <a:xfrm>
            <a:off x="0" y="-1"/>
            <a:ext cx="12183877" cy="134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95DBEE-2C30-4F1D-BD15-3944EDF442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4">
            <a:extLst>
              <a:ext uri="{FF2B5EF4-FFF2-40B4-BE49-F238E27FC236}">
                <a16:creationId xmlns:a16="http://schemas.microsoft.com/office/drawing/2014/main" id="{F54C2D69-6A1F-4E5F-BC92-AE334030C68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67877" y="301240"/>
            <a:ext cx="8681259" cy="10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8A65578A-85AD-448C-B00B-666A94783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9136" y="0"/>
            <a:ext cx="3042864" cy="13464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51E2E9B-894E-4D41-8DF8-44B296B598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6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8DCF1-5D98-4936-B20A-125756E5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CEA6C-EB2E-4043-9E18-EE702699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C9D8D-2FCA-423C-B0DB-478E96EF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563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8DCF1-5D98-4936-B20A-125756E5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CEA6C-EB2E-4043-9E18-EE702699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C9D8D-2FCA-423C-B0DB-478E96EF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C658F93-774D-4E7D-BEE1-FEEEC4203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99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E8B2244-78B8-460A-8E63-89FE8C69D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85"/>
            <a:ext cx="12192000" cy="68564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9D74-7E9A-48DC-A1D2-04FCF47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4E49-C379-4FD6-A198-05055D86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31666-D62E-4E3A-B6C9-F3A701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C50403-3F35-474D-BEDC-1F2865D9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87" y="1155701"/>
            <a:ext cx="11258550" cy="4789394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11500" cap="none" spc="-15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1E79C0-DFDE-4FC8-999C-DB8C6343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87" y="5636323"/>
            <a:ext cx="11258550" cy="571638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two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FA62E83-3F74-4AD0-9993-A27855DFD1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8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E2BECEAA-203A-498D-B83F-89A98E28B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85"/>
            <a:ext cx="12192000" cy="68564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9D74-7E9A-48DC-A1D2-04FCF47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4E49-C379-4FD6-A198-05055D86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31666-D62E-4E3A-B6C9-F3A701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C50403-3F35-474D-BEDC-1F2865D9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87" y="1155701"/>
            <a:ext cx="11258550" cy="4789394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11500" cap="none" spc="-150" baseline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1E79C0-DFDE-4FC8-999C-DB8C6343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87" y="5636323"/>
            <a:ext cx="11258550" cy="571638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accent4"/>
                </a:solidFill>
              </a:defRPr>
            </a:lvl1pPr>
            <a:lvl2pPr marL="0" indent="0" algn="ctr">
              <a:spcBef>
                <a:spcPts val="600"/>
              </a:spcBef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two</a:t>
            </a:r>
          </a:p>
        </p:txBody>
      </p:sp>
    </p:spTree>
    <p:extLst>
      <p:ext uri="{BB962C8B-B14F-4D97-AF65-F5344CB8AC3E}">
        <p14:creationId xmlns:p14="http://schemas.microsoft.com/office/powerpoint/2010/main" val="2890800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os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7CB176C-CC33-40B0-9D5B-052A7B8313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7" y="0"/>
            <a:ext cx="1218362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" y="1533525"/>
            <a:ext cx="3636113" cy="4527550"/>
          </a:xfrm>
        </p:spPr>
        <p:txBody>
          <a:bodyPr/>
          <a:lstStyle>
            <a:lvl1pPr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600">
                <a:solidFill>
                  <a:schemeClr val="accent1"/>
                </a:solidFill>
              </a:defRPr>
            </a:lvl1pPr>
            <a:lvl2pPr marL="177800" indent="0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600">
                <a:solidFill>
                  <a:schemeClr val="tx1"/>
                </a:solidFill>
              </a:defRPr>
            </a:lvl2pPr>
            <a:lvl3pPr marL="361950" indent="-177800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600">
                <a:solidFill>
                  <a:schemeClr val="tx1"/>
                </a:solidFill>
              </a:defRPr>
            </a:lvl3pPr>
            <a:lvl4pPr marL="539750" indent="-176213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400">
                <a:solidFill>
                  <a:schemeClr val="tx1"/>
                </a:solidFill>
              </a:defRPr>
            </a:lvl4pPr>
            <a:lvl5pPr marL="717550" indent="-177800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F58EDA-026F-4318-8413-EEABB782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7" y="301240"/>
            <a:ext cx="6490136" cy="10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070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rpo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DF4762-3990-415A-8C48-EB5878D6B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22" t="19956" r="29956" b="19956"/>
          <a:stretch/>
        </p:blipFill>
        <p:spPr>
          <a:xfrm>
            <a:off x="6464301" y="0"/>
            <a:ext cx="57277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" y="1533525"/>
            <a:ext cx="3636113" cy="4527550"/>
          </a:xfrm>
        </p:spPr>
        <p:txBody>
          <a:bodyPr/>
          <a:lstStyle>
            <a:lvl1pPr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600">
                <a:solidFill>
                  <a:schemeClr val="accent6"/>
                </a:solidFill>
              </a:defRPr>
            </a:lvl1pPr>
            <a:lvl2pPr marL="177800" indent="0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600">
                <a:solidFill>
                  <a:schemeClr val="tx1"/>
                </a:solidFill>
              </a:defRPr>
            </a:lvl2pPr>
            <a:lvl3pPr marL="361950" indent="-177800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600">
                <a:solidFill>
                  <a:schemeClr val="tx1"/>
                </a:solidFill>
              </a:defRPr>
            </a:lvl3pPr>
            <a:lvl4pPr marL="539750" indent="-176213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400">
                <a:solidFill>
                  <a:schemeClr val="tx1"/>
                </a:solidFill>
              </a:defRPr>
            </a:lvl4pPr>
            <a:lvl5pPr marL="717550" indent="-177800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D8025-FFED-4643-B5A2-979F8F4B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4D57063-5AE2-48D4-8ECC-F9DBA9DBED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rpos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7E5D56-7D27-4784-A27B-D8E98816C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22" t="19956" r="29956" b="19956"/>
          <a:stretch/>
        </p:blipFill>
        <p:spPr>
          <a:xfrm>
            <a:off x="6464301" y="0"/>
            <a:ext cx="57277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" y="1533525"/>
            <a:ext cx="3636113" cy="4527550"/>
          </a:xfrm>
        </p:spPr>
        <p:txBody>
          <a:bodyPr/>
          <a:lstStyle>
            <a:lvl1pPr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600">
                <a:solidFill>
                  <a:schemeClr val="accent1"/>
                </a:solidFill>
              </a:defRPr>
            </a:lvl1pPr>
            <a:lvl2pPr marL="177800" indent="0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600">
                <a:solidFill>
                  <a:schemeClr val="tx1"/>
                </a:solidFill>
              </a:defRPr>
            </a:lvl2pPr>
            <a:lvl3pPr marL="361950" indent="-177800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600">
                <a:solidFill>
                  <a:schemeClr val="tx1"/>
                </a:solidFill>
              </a:defRPr>
            </a:lvl3pPr>
            <a:lvl4pPr marL="539750" indent="-176213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400">
                <a:solidFill>
                  <a:schemeClr val="tx1"/>
                </a:solidFill>
              </a:defRPr>
            </a:lvl4pPr>
            <a:lvl5pPr marL="717550" indent="-177800">
              <a:lnSpc>
                <a:spcPct val="117000"/>
              </a:lnSpc>
              <a:spcBef>
                <a:spcPts val="100"/>
              </a:spcBef>
              <a:tabLst>
                <a:tab pos="3500438" algn="r"/>
              </a:tabLst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1C1A-77DF-43AE-B4DD-BDEBF42F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B02F-9B85-4E15-802F-D3F58B86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F58EDA-026F-4318-8413-EEABB782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7" y="301240"/>
            <a:ext cx="6490136" cy="10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78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E57C2DF7-CD33-4C2C-9AC6-D969EB64E0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85"/>
            <a:ext cx="12192000" cy="68564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9D74-7E9A-48DC-A1D2-04FCF47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4E49-C379-4FD6-A198-05055D86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31666-D62E-4E3A-B6C9-F3A701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C50403-3F35-474D-BEDC-1F2865D9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87" y="1155701"/>
            <a:ext cx="11258550" cy="4789394"/>
          </a:xfrm>
          <a:effectLst/>
        </p:spPr>
        <p:txBody>
          <a:bodyPr anchor="ctr" anchorCtr="0"/>
          <a:lstStyle>
            <a:lvl1pPr algn="ctr">
              <a:lnSpc>
                <a:spcPct val="85000"/>
              </a:lnSpc>
              <a:defRPr sz="11500" cap="none" spc="-15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1E79C0-DFDE-4FC8-999C-DB8C6343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87" y="5636323"/>
            <a:ext cx="11258550" cy="571638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two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FA62E83-3F74-4AD0-9993-A27855DFD1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5"/>
            <a:ext cx="246221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4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ACC79F97-1AA8-4B50-B2C8-F073F56A6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85"/>
            <a:ext cx="12192000" cy="68564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9D74-7E9A-48DC-A1D2-04FCF47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4E49-C379-4FD6-A198-05055D86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31666-D62E-4E3A-B6C9-F3A701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C50403-3F35-474D-BEDC-1F2865D9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87" y="1155701"/>
            <a:ext cx="11258550" cy="4789394"/>
          </a:xfrm>
          <a:effectLst/>
        </p:spPr>
        <p:txBody>
          <a:bodyPr anchor="ctr" anchorCtr="0"/>
          <a:lstStyle>
            <a:lvl1pPr algn="ctr">
              <a:lnSpc>
                <a:spcPct val="85000"/>
              </a:lnSpc>
              <a:defRPr sz="11500" cap="none" spc="-150" baseline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1E79C0-DFDE-4FC8-999C-DB8C6343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87" y="5636323"/>
            <a:ext cx="11258550" cy="571638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accent2"/>
                </a:solidFill>
              </a:defRPr>
            </a:lvl1pPr>
            <a:lvl2pPr marL="0" indent="0" algn="l">
              <a:spcBef>
                <a:spcPts val="600"/>
              </a:spcBef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two</a:t>
            </a:r>
          </a:p>
        </p:txBody>
      </p:sp>
    </p:spTree>
    <p:extLst>
      <p:ext uri="{BB962C8B-B14F-4D97-AF65-F5344CB8AC3E}">
        <p14:creationId xmlns:p14="http://schemas.microsoft.com/office/powerpoint/2010/main" val="2533882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A97FC118-4922-4DA9-A774-C1E6E24117F6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8" y="6435724"/>
            <a:ext cx="246222" cy="246222"/>
          </a:xfrm>
          <a:prstGeom prst="rect">
            <a:avLst/>
          </a:prstGeom>
        </p:spPr>
      </p:pic>
      <p:grpSp>
        <p:nvGrpSpPr>
          <p:cNvPr id="7" name="Grid" hidden="1">
            <a:extLst>
              <a:ext uri="{FF2B5EF4-FFF2-40B4-BE49-F238E27FC236}">
                <a16:creationId xmlns:a16="http://schemas.microsoft.com/office/drawing/2014/main" id="{11DAF3A5-3C2C-474A-92F0-80A19425BE6F}"/>
              </a:ext>
            </a:extLst>
          </p:cNvPr>
          <p:cNvGrpSpPr/>
          <p:nvPr userDrawn="1"/>
        </p:nvGrpSpPr>
        <p:grpSpPr>
          <a:xfrm>
            <a:off x="-1" y="-176609"/>
            <a:ext cx="12192001" cy="113077"/>
            <a:chOff x="-1" y="-176609"/>
            <a:chExt cx="12192001" cy="1130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D34047-870C-46E1-A8E4-7479C8E60EDC}"/>
                </a:ext>
              </a:extLst>
            </p:cNvPr>
            <p:cNvSpPr/>
            <p:nvPr userDrawn="1"/>
          </p:nvSpPr>
          <p:spPr>
            <a:xfrm flipV="1">
              <a:off x="4099948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D4A8EF-20EA-4A85-A76F-DCE4EAEE5D73}"/>
                </a:ext>
              </a:extLst>
            </p:cNvPr>
            <p:cNvSpPr/>
            <p:nvPr userDrawn="1"/>
          </p:nvSpPr>
          <p:spPr>
            <a:xfrm flipV="1">
              <a:off x="7911972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19F539-E7AB-43D7-A878-0CFD84394C94}"/>
                </a:ext>
              </a:extLst>
            </p:cNvPr>
            <p:cNvSpPr/>
            <p:nvPr userDrawn="1"/>
          </p:nvSpPr>
          <p:spPr>
            <a:xfrm flipV="1">
              <a:off x="3146942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42B3FA-B888-4AD4-BB3B-40C505AF4939}"/>
                </a:ext>
              </a:extLst>
            </p:cNvPr>
            <p:cNvSpPr/>
            <p:nvPr userDrawn="1"/>
          </p:nvSpPr>
          <p:spPr>
            <a:xfrm flipV="1">
              <a:off x="2193936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8B966C-3CD0-4E14-BB8D-B3E6703363BA}"/>
                </a:ext>
              </a:extLst>
            </p:cNvPr>
            <p:cNvSpPr/>
            <p:nvPr userDrawn="1"/>
          </p:nvSpPr>
          <p:spPr>
            <a:xfrm flipV="1">
              <a:off x="1240930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C690BD-5F1E-40CB-92DA-5E86556AF65B}"/>
                </a:ext>
              </a:extLst>
            </p:cNvPr>
            <p:cNvSpPr/>
            <p:nvPr userDrawn="1"/>
          </p:nvSpPr>
          <p:spPr>
            <a:xfrm flipV="1">
              <a:off x="-1" y="-174106"/>
              <a:ext cx="467878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368B04-4FB6-40D7-A8A8-EAF8D27C00EF}"/>
                </a:ext>
              </a:extLst>
            </p:cNvPr>
            <p:cNvSpPr/>
            <p:nvPr userDrawn="1"/>
          </p:nvSpPr>
          <p:spPr>
            <a:xfrm flipV="1">
              <a:off x="5052954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0832C0-C969-4DCF-80ED-5B931130AA29}"/>
                </a:ext>
              </a:extLst>
            </p:cNvPr>
            <p:cNvSpPr/>
            <p:nvPr userDrawn="1"/>
          </p:nvSpPr>
          <p:spPr>
            <a:xfrm flipV="1">
              <a:off x="6005960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DE8C09-04AF-4BEE-BA45-D311E8947BE4}"/>
                </a:ext>
              </a:extLst>
            </p:cNvPr>
            <p:cNvSpPr/>
            <p:nvPr userDrawn="1"/>
          </p:nvSpPr>
          <p:spPr>
            <a:xfrm flipV="1">
              <a:off x="6958966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D8F57A-4372-4347-A7B4-2F306C50A4F7}"/>
                </a:ext>
              </a:extLst>
            </p:cNvPr>
            <p:cNvSpPr/>
            <p:nvPr userDrawn="1"/>
          </p:nvSpPr>
          <p:spPr>
            <a:xfrm flipV="1">
              <a:off x="8864978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1E89B0-EA15-49A1-9F2C-9ECC7B7A3EEF}"/>
                </a:ext>
              </a:extLst>
            </p:cNvPr>
            <p:cNvSpPr/>
            <p:nvPr userDrawn="1"/>
          </p:nvSpPr>
          <p:spPr>
            <a:xfrm flipV="1">
              <a:off x="9817984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9E5914-8A29-45DF-BA54-239CB92CD693}"/>
                </a:ext>
              </a:extLst>
            </p:cNvPr>
            <p:cNvSpPr/>
            <p:nvPr userDrawn="1"/>
          </p:nvSpPr>
          <p:spPr>
            <a:xfrm flipV="1">
              <a:off x="10770990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9EC057-1F14-4B8F-82AE-7331D344CB4B}"/>
                </a:ext>
              </a:extLst>
            </p:cNvPr>
            <p:cNvSpPr/>
            <p:nvPr userDrawn="1"/>
          </p:nvSpPr>
          <p:spPr>
            <a:xfrm flipV="1">
              <a:off x="11724000" y="-176609"/>
              <a:ext cx="468000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/>
            </a:p>
          </p:txBody>
        </p:sp>
      </p:grp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6BCE3896-9480-48A4-AB3A-566A3C8C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7" y="301240"/>
            <a:ext cx="11258862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2CE747B7-F42F-49B4-B9D4-B839201C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38" y="1533525"/>
            <a:ext cx="11248740" cy="4527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0C7052CB-CFA4-4A3F-9A17-632AEF234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013" y="6470827"/>
            <a:ext cx="4320000" cy="176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Confidential  |  Copyright Trailstone 2021</a:t>
            </a:r>
            <a:endParaRPr lang="en-GB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09A2F8-2786-42BE-8618-A5670F7FD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7400" y="6470827"/>
            <a:ext cx="3813542" cy="176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D37BEAA-6501-4E1F-BFC9-FC7FF5FA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9950" y="6470827"/>
            <a:ext cx="685948" cy="176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C95DBEE-2C30-4F1D-BD15-3944EDF442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20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813" r:id="rId2"/>
    <p:sldLayoutId id="2147483818" r:id="rId3"/>
    <p:sldLayoutId id="2147483756" r:id="rId4"/>
    <p:sldLayoutId id="2147483814" r:id="rId5"/>
    <p:sldLayoutId id="2147483816" r:id="rId6"/>
    <p:sldLayoutId id="2147483817" r:id="rId7"/>
    <p:sldLayoutId id="2147483783" r:id="rId8"/>
    <p:sldLayoutId id="2147483810" r:id="rId9"/>
    <p:sldLayoutId id="2147483801" r:id="rId10"/>
    <p:sldLayoutId id="2147483811" r:id="rId11"/>
    <p:sldLayoutId id="2147483806" r:id="rId12"/>
    <p:sldLayoutId id="2147483812" r:id="rId13"/>
    <p:sldLayoutId id="2147483784" r:id="rId14"/>
    <p:sldLayoutId id="2147483785" r:id="rId15"/>
    <p:sldLayoutId id="2147483763" r:id="rId16"/>
    <p:sldLayoutId id="2147483797" r:id="rId17"/>
    <p:sldLayoutId id="2147483793" r:id="rId18"/>
    <p:sldLayoutId id="2147483798" r:id="rId19"/>
    <p:sldLayoutId id="2147483794" r:id="rId20"/>
    <p:sldLayoutId id="2147483795" r:id="rId21"/>
    <p:sldLayoutId id="2147483767" r:id="rId22"/>
    <p:sldLayoutId id="2147483790" r:id="rId23"/>
    <p:sldLayoutId id="2147483791" r:id="rId24"/>
    <p:sldLayoutId id="2147483792" r:id="rId25"/>
    <p:sldLayoutId id="2147483774" r:id="rId26"/>
    <p:sldLayoutId id="2147483804" r:id="rId27"/>
    <p:sldLayoutId id="2147483805" r:id="rId28"/>
    <p:sldLayoutId id="2147483807" r:id="rId29"/>
    <p:sldLayoutId id="2147483808" r:id="rId30"/>
    <p:sldLayoutId id="2147483779" r:id="rId31"/>
    <p:sldLayoutId id="2147483780" r:id="rId32"/>
    <p:sldLayoutId id="2147483786" r:id="rId33"/>
    <p:sldLayoutId id="2147483788" r:id="rId34"/>
    <p:sldLayoutId id="2147483787" r:id="rId35"/>
    <p:sldLayoutId id="2147483789" r:id="rId36"/>
    <p:sldLayoutId id="2147483799" r:id="rId37"/>
    <p:sldLayoutId id="2147483802" r:id="rId38"/>
    <p:sldLayoutId id="2147483800" r:id="rId39"/>
    <p:sldLayoutId id="2147483803" r:id="rId40"/>
    <p:sldLayoutId id="2147483782" r:id="rId41"/>
    <p:sldLayoutId id="2147483796" r:id="rId42"/>
    <p:sldLayoutId id="2147483809" r:id="rId43"/>
    <p:sldLayoutId id="2147483815" r:id="rId44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354013" indent="-1762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533400" indent="-1778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200" b="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17780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013" indent="-17621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85">
          <p15:clr>
            <a:srgbClr val="F26B43"/>
          </p15:clr>
        </p15:guide>
        <p15:guide id="2" pos="293">
          <p15:clr>
            <a:srgbClr val="F26B43"/>
          </p15:clr>
        </p15:guide>
        <p15:guide id="3" pos="6897">
          <p15:clr>
            <a:srgbClr val="F26B43"/>
          </p15:clr>
        </p15:guide>
        <p15:guide id="4" pos="6785">
          <p15:clr>
            <a:srgbClr val="F26B43"/>
          </p15:clr>
        </p15:guide>
        <p15:guide id="5" pos="6297">
          <p15:clr>
            <a:srgbClr val="F26B43"/>
          </p15:clr>
        </p15:guide>
        <p15:guide id="6" pos="6185">
          <p15:clr>
            <a:srgbClr val="F26B43"/>
          </p15:clr>
        </p15:guide>
        <p15:guide id="7" pos="5696">
          <p15:clr>
            <a:srgbClr val="F26B43"/>
          </p15:clr>
        </p15:guide>
        <p15:guide id="8" pos="5585">
          <p15:clr>
            <a:srgbClr val="F26B43"/>
          </p15:clr>
        </p15:guide>
        <p15:guide id="9" pos="5096">
          <p15:clr>
            <a:srgbClr val="F26B43"/>
          </p15:clr>
        </p15:guide>
        <p15:guide id="10" pos="4985">
          <p15:clr>
            <a:srgbClr val="F26B43"/>
          </p15:clr>
        </p15:guide>
        <p15:guide id="11" pos="4496">
          <p15:clr>
            <a:srgbClr val="F26B43"/>
          </p15:clr>
        </p15:guide>
        <p15:guide id="12" pos="4383">
          <p15:clr>
            <a:srgbClr val="F26B43"/>
          </p15:clr>
        </p15:guide>
        <p15:guide id="13" pos="3896">
          <p15:clr>
            <a:srgbClr val="F26B43"/>
          </p15:clr>
        </p15:guide>
        <p15:guide id="14" pos="3783">
          <p15:clr>
            <a:srgbClr val="F26B43"/>
          </p15:clr>
        </p15:guide>
        <p15:guide id="15" pos="3296">
          <p15:clr>
            <a:srgbClr val="F26B43"/>
          </p15:clr>
        </p15:guide>
        <p15:guide id="16" pos="3183">
          <p15:clr>
            <a:srgbClr val="F26B43"/>
          </p15:clr>
        </p15:guide>
        <p15:guide id="17" pos="2694">
          <p15:clr>
            <a:srgbClr val="F26B43"/>
          </p15:clr>
        </p15:guide>
        <p15:guide id="18" pos="2583">
          <p15:clr>
            <a:srgbClr val="F26B43"/>
          </p15:clr>
        </p15:guide>
        <p15:guide id="19" pos="2094">
          <p15:clr>
            <a:srgbClr val="F26B43"/>
          </p15:clr>
        </p15:guide>
        <p15:guide id="20" pos="1983">
          <p15:clr>
            <a:srgbClr val="F26B43"/>
          </p15:clr>
        </p15:guide>
        <p15:guide id="21" pos="1496" userDrawn="1">
          <p15:clr>
            <a:srgbClr val="F26B43"/>
          </p15:clr>
        </p15:guide>
        <p15:guide id="22" pos="1382" userDrawn="1">
          <p15:clr>
            <a:srgbClr val="F26B43"/>
          </p15:clr>
        </p15:guide>
        <p15:guide id="23" pos="894">
          <p15:clr>
            <a:srgbClr val="F26B43"/>
          </p15:clr>
        </p15:guide>
        <p15:guide id="24" pos="782">
          <p15:clr>
            <a:srgbClr val="F26B43"/>
          </p15:clr>
        </p15:guide>
        <p15:guide id="25" orient="horz" pos="2160">
          <p15:clr>
            <a:srgbClr val="F26B43"/>
          </p15:clr>
        </p15:guide>
        <p15:guide id="26" orient="horz" pos="246" userDrawn="1">
          <p15:clr>
            <a:srgbClr val="F26B43"/>
          </p15:clr>
        </p15:guide>
        <p15:guide id="27" orient="horz" pos="466" userDrawn="1">
          <p15:clr>
            <a:srgbClr val="F26B43"/>
          </p15:clr>
        </p15:guide>
        <p15:guide id="28" orient="horz" pos="965" userDrawn="1">
          <p15:clr>
            <a:srgbClr val="F26B43"/>
          </p15:clr>
        </p15:guide>
        <p15:guide id="29" orient="horz" pos="849" userDrawn="1">
          <p15:clr>
            <a:srgbClr val="F26B43"/>
          </p15:clr>
        </p15:guide>
        <p15:guide id="31" orient="horz" pos="4054">
          <p15:clr>
            <a:srgbClr val="F26B43"/>
          </p15:clr>
        </p15:guide>
        <p15:guide id="32" orient="horz" pos="3818">
          <p15:clr>
            <a:srgbClr val="F26B43"/>
          </p15:clr>
        </p15:guide>
        <p15:guide id="33" orient="horz" pos="12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DE6D-1CA5-C78A-F929-174671330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6562-20EA-5D62-71D8-26A4DF522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0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231D73-159F-4439-B130-847B56CC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Über</a:t>
            </a:r>
            <a:r>
              <a:rPr lang="en-US" dirty="0"/>
              <a:t> Trailstone Group – </a:t>
            </a:r>
            <a:br>
              <a:rPr lang="en-US" dirty="0"/>
            </a:br>
            <a:r>
              <a:rPr lang="en-US" dirty="0"/>
              <a:t>Trailstone Renewables GmbH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AD64F-8E80-4841-918C-D8BE767E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 |  Copyright Trailstone 2022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15A1D-E03F-490C-9622-3B850A5F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5DBEE-2C30-4F1D-BD15-3944EDF442B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774;gec64ed1111_0_661">
            <a:extLst>
              <a:ext uri="{FF2B5EF4-FFF2-40B4-BE49-F238E27FC236}">
                <a16:creationId xmlns:a16="http://schemas.microsoft.com/office/drawing/2014/main" id="{C19EFEDC-5ECE-4297-859C-516DC2523B81}"/>
              </a:ext>
            </a:extLst>
          </p:cNvPr>
          <p:cNvSpPr txBox="1"/>
          <p:nvPr/>
        </p:nvSpPr>
        <p:spPr>
          <a:xfrm>
            <a:off x="381574" y="1493352"/>
            <a:ext cx="6382891" cy="422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ts val="1800"/>
            </a:pPr>
            <a:r>
              <a:rPr lang="de-DE" sz="1700" dirty="0">
                <a:ea typeface="Arial"/>
                <a:cs typeface="Arial"/>
                <a:sym typeface="Arial"/>
              </a:rPr>
              <a:t>Die Trailstone Group ist ein globales Energie- und Technologieunternehmen, das an der Schnittstelle zwischen erneuerbarer und konventioneller Energie tätig ist. </a:t>
            </a:r>
          </a:p>
          <a:p>
            <a:pPr lvl="0">
              <a:lnSpc>
                <a:spcPct val="115000"/>
              </a:lnSpc>
              <a:buClr>
                <a:srgbClr val="000000"/>
              </a:buClr>
              <a:buSzPts val="1800"/>
            </a:pPr>
            <a:endParaRPr lang="de-DE" sz="1700" dirty="0"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ts val="1800"/>
            </a:pPr>
            <a:r>
              <a:rPr lang="de-DE" sz="1700" dirty="0">
                <a:ea typeface="Arial"/>
                <a:cs typeface="Arial"/>
                <a:sym typeface="Arial"/>
              </a:rPr>
              <a:t>Die Trailstone Group gehört dem Private-Equity-Sponsor </a:t>
            </a:r>
            <a:r>
              <a:rPr lang="de-DE" sz="1700" dirty="0" err="1">
                <a:ea typeface="Arial"/>
                <a:cs typeface="Arial"/>
                <a:sym typeface="Arial"/>
              </a:rPr>
              <a:t>Riverstone</a:t>
            </a:r>
            <a:r>
              <a:rPr lang="de-DE" sz="1700" dirty="0">
                <a:ea typeface="Arial"/>
                <a:cs typeface="Arial"/>
                <a:sym typeface="Arial"/>
              </a:rPr>
              <a:t> Global Energy &amp; Power Fund V („Fund V“).</a:t>
            </a:r>
          </a:p>
          <a:p>
            <a:pPr lvl="0">
              <a:lnSpc>
                <a:spcPct val="115000"/>
              </a:lnSpc>
              <a:buClr>
                <a:srgbClr val="000000"/>
              </a:buClr>
              <a:buSzPts val="1800"/>
            </a:pPr>
            <a:endParaRPr lang="de-DE" sz="1700" dirty="0"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ts val="1800"/>
            </a:pPr>
            <a:r>
              <a:rPr lang="de-DE" sz="1700" dirty="0">
                <a:ea typeface="Arial"/>
                <a:cs typeface="Arial"/>
                <a:sym typeface="Arial"/>
              </a:rPr>
              <a:t>Die Trailstone </a:t>
            </a:r>
            <a:r>
              <a:rPr lang="de-DE" sz="1700" dirty="0" err="1">
                <a:ea typeface="Arial"/>
                <a:cs typeface="Arial"/>
                <a:sym typeface="Arial"/>
              </a:rPr>
              <a:t>Renewables</a:t>
            </a:r>
            <a:r>
              <a:rPr lang="de-DE" sz="1700" dirty="0">
                <a:ea typeface="Arial"/>
                <a:cs typeface="Arial"/>
                <a:sym typeface="Arial"/>
              </a:rPr>
              <a:t> GmbH, die Teil der Trailstone Group ist, hat eine 365-Millionen Euro europäische Multibank-Kreditfazilität (unter Leitung von ING), die seit 2019 jährlich erneuert wird.</a:t>
            </a:r>
            <a:endParaRPr lang="de-DE" sz="1700" dirty="0"/>
          </a:p>
          <a:p>
            <a:endParaRPr lang="de-DE" sz="1700" dirty="0">
              <a:latin typeface="Arial"/>
              <a:cs typeface="Arial"/>
            </a:endParaRPr>
          </a:p>
          <a:p>
            <a:r>
              <a:rPr lang="en-GB" sz="1700" dirty="0">
                <a:latin typeface="Arial"/>
                <a:cs typeface="Arial"/>
              </a:rPr>
              <a:t> </a:t>
            </a:r>
            <a:endParaRPr lang="de-DE" sz="1700" dirty="0">
              <a:latin typeface="Arial"/>
              <a:cs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700" dirty="0"/>
          </a:p>
        </p:txBody>
      </p:sp>
      <p:sp>
        <p:nvSpPr>
          <p:cNvPr id="20" name="Google Shape;775;gec64ed1111_0_661">
            <a:extLst>
              <a:ext uri="{FF2B5EF4-FFF2-40B4-BE49-F238E27FC236}">
                <a16:creationId xmlns:a16="http://schemas.microsoft.com/office/drawing/2014/main" id="{5D82D6FD-EE19-4C96-A6E2-4049BA8FB158}"/>
              </a:ext>
            </a:extLst>
          </p:cNvPr>
          <p:cNvSpPr txBox="1"/>
          <p:nvPr/>
        </p:nvSpPr>
        <p:spPr>
          <a:xfrm>
            <a:off x="1201845" y="5210073"/>
            <a:ext cx="26079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230+</a:t>
            </a:r>
            <a:endParaRPr sz="1800"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Mitarbeiter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76;gec64ed1111_0_661">
            <a:extLst>
              <a:ext uri="{FF2B5EF4-FFF2-40B4-BE49-F238E27FC236}">
                <a16:creationId xmlns:a16="http://schemas.microsoft.com/office/drawing/2014/main" id="{A3A060A3-7425-48DD-A04D-498863F6D02E}"/>
              </a:ext>
            </a:extLst>
          </p:cNvPr>
          <p:cNvSpPr txBox="1"/>
          <p:nvPr/>
        </p:nvSpPr>
        <p:spPr>
          <a:xfrm>
            <a:off x="180020" y="5215178"/>
            <a:ext cx="1455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latin typeface="Arial"/>
                <a:ea typeface="Arial"/>
                <a:cs typeface="Arial"/>
                <a:sym typeface="Arial"/>
              </a:rPr>
              <a:t>15+</a:t>
            </a:r>
            <a:endParaRPr sz="1800" i="0" u="none" strike="noStrike" cap="none" dirty="0"/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i="0" u="none" strike="noStrike" cap="none" dirty="0"/>
              <a:t>Länder </a:t>
            </a:r>
            <a:endParaRPr sz="1800" i="0" u="none" strike="noStrike" cap="none" dirty="0"/>
          </a:p>
        </p:txBody>
      </p:sp>
      <p:sp>
        <p:nvSpPr>
          <p:cNvPr id="22" name="Google Shape;777;gec64ed1111_0_661">
            <a:extLst>
              <a:ext uri="{FF2B5EF4-FFF2-40B4-BE49-F238E27FC236}">
                <a16:creationId xmlns:a16="http://schemas.microsoft.com/office/drawing/2014/main" id="{D68F5729-28E9-44CD-81B3-E1A764C9BF2C}"/>
              </a:ext>
            </a:extLst>
          </p:cNvPr>
          <p:cNvSpPr txBox="1"/>
          <p:nvPr/>
        </p:nvSpPr>
        <p:spPr>
          <a:xfrm>
            <a:off x="3548192" y="5210073"/>
            <a:ext cx="2111749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6,0</a:t>
            </a:r>
            <a:r>
              <a:rPr lang="en-US" sz="3200" b="1" i="0" u="none" strike="noStrike" cap="none" dirty="0">
                <a:latin typeface="Arial"/>
                <a:ea typeface="Arial"/>
                <a:cs typeface="Arial"/>
                <a:sym typeface="Arial"/>
              </a:rPr>
              <a:t>00+ MW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/>
              <a:t>Under Management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778;gec64ed1111_0_661">
            <a:extLst>
              <a:ext uri="{FF2B5EF4-FFF2-40B4-BE49-F238E27FC236}">
                <a16:creationId xmlns:a16="http://schemas.microsoft.com/office/drawing/2014/main" id="{C039EC70-CAC9-4BD6-83B3-2D88D6C9597A}"/>
              </a:ext>
            </a:extLst>
          </p:cNvPr>
          <p:cNvCxnSpPr/>
          <p:nvPr/>
        </p:nvCxnSpPr>
        <p:spPr>
          <a:xfrm>
            <a:off x="1720416" y="5176554"/>
            <a:ext cx="0" cy="876900"/>
          </a:xfrm>
          <a:prstGeom prst="straightConnector1">
            <a:avLst/>
          </a:prstGeom>
          <a:noFill/>
          <a:ln w="28575" cap="flat" cmpd="sng">
            <a:solidFill>
              <a:srgbClr val="A6FFE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779;gec64ed1111_0_661">
            <a:extLst>
              <a:ext uri="{FF2B5EF4-FFF2-40B4-BE49-F238E27FC236}">
                <a16:creationId xmlns:a16="http://schemas.microsoft.com/office/drawing/2014/main" id="{34A76402-8469-4A46-99E5-E61A85ECA8A1}"/>
              </a:ext>
            </a:extLst>
          </p:cNvPr>
          <p:cNvCxnSpPr/>
          <p:nvPr/>
        </p:nvCxnSpPr>
        <p:spPr>
          <a:xfrm>
            <a:off x="3396816" y="5165004"/>
            <a:ext cx="0" cy="876900"/>
          </a:xfrm>
          <a:prstGeom prst="straightConnector1">
            <a:avLst/>
          </a:prstGeom>
          <a:noFill/>
          <a:ln w="28575" cap="flat" cmpd="sng">
            <a:solidFill>
              <a:srgbClr val="A6FFE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216A1257-5099-4850-95CD-1D4DB0FFD60E}"/>
              </a:ext>
            </a:extLst>
          </p:cNvPr>
          <p:cNvSpPr txBox="1">
            <a:spLocks/>
          </p:cNvSpPr>
          <p:nvPr/>
        </p:nvSpPr>
        <p:spPr>
          <a:xfrm>
            <a:off x="733013" y="6491251"/>
            <a:ext cx="4320000" cy="1440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  |  Copyright Trailstone 2023</a:t>
            </a:r>
            <a:endParaRPr lang="en-GB" dirty="0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6" name="Chart 25">
                <a:extLst>
                  <a:ext uri="{FF2B5EF4-FFF2-40B4-BE49-F238E27FC236}">
                    <a16:creationId xmlns:a16="http://schemas.microsoft.com/office/drawing/2014/main" id="{6641F68A-7BBC-497E-9308-2B2959B916F4}"/>
                  </a:ext>
                </a:extLst>
              </p:cNvPr>
              <p:cNvGraphicFramePr/>
              <p:nvPr/>
            </p:nvGraphicFramePr>
            <p:xfrm>
              <a:off x="5940923" y="1157738"/>
              <a:ext cx="5656094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6" name="Chart 25">
                <a:extLst>
                  <a:ext uri="{FF2B5EF4-FFF2-40B4-BE49-F238E27FC236}">
                    <a16:creationId xmlns:a16="http://schemas.microsoft.com/office/drawing/2014/main" id="{6641F68A-7BBC-497E-9308-2B2959B916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0923" y="1157738"/>
                <a:ext cx="5656094" cy="5418667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Google Shape;767;gec64ed1111_0_661">
            <a:extLst>
              <a:ext uri="{FF2B5EF4-FFF2-40B4-BE49-F238E27FC236}">
                <a16:creationId xmlns:a16="http://schemas.microsoft.com/office/drawing/2014/main" id="{90B3320A-6F03-42BD-8FDD-BDD7D951C69B}"/>
              </a:ext>
            </a:extLst>
          </p:cNvPr>
          <p:cNvSpPr/>
          <p:nvPr/>
        </p:nvSpPr>
        <p:spPr>
          <a:xfrm>
            <a:off x="8507537" y="3458246"/>
            <a:ext cx="108000" cy="108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107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773;gec64ed1111_0_661">
            <a:extLst>
              <a:ext uri="{FF2B5EF4-FFF2-40B4-BE49-F238E27FC236}">
                <a16:creationId xmlns:a16="http://schemas.microsoft.com/office/drawing/2014/main" id="{91A6ED1C-3283-45EC-8910-ECA96FF50FEB}"/>
              </a:ext>
            </a:extLst>
          </p:cNvPr>
          <p:cNvSpPr txBox="1"/>
          <p:nvPr/>
        </p:nvSpPr>
        <p:spPr>
          <a:xfrm>
            <a:off x="7924789" y="3521195"/>
            <a:ext cx="6489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latin typeface="Arial"/>
                <a:ea typeface="Arial"/>
                <a:cs typeface="Arial"/>
                <a:sym typeface="Arial"/>
              </a:rPr>
              <a:t>London</a:t>
            </a:r>
            <a:endParaRPr sz="11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68;gec64ed1111_0_661">
            <a:extLst>
              <a:ext uri="{FF2B5EF4-FFF2-40B4-BE49-F238E27FC236}">
                <a16:creationId xmlns:a16="http://schemas.microsoft.com/office/drawing/2014/main" id="{800F62D0-A98A-44C0-987E-83B26252E167}"/>
              </a:ext>
            </a:extLst>
          </p:cNvPr>
          <p:cNvSpPr/>
          <p:nvPr/>
        </p:nvSpPr>
        <p:spPr>
          <a:xfrm>
            <a:off x="9498873" y="3490561"/>
            <a:ext cx="108000" cy="108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107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772;gec64ed1111_0_661">
            <a:extLst>
              <a:ext uri="{FF2B5EF4-FFF2-40B4-BE49-F238E27FC236}">
                <a16:creationId xmlns:a16="http://schemas.microsoft.com/office/drawing/2014/main" id="{737B0131-CB89-4922-AD6F-80D7F527A3E3}"/>
              </a:ext>
            </a:extLst>
          </p:cNvPr>
          <p:cNvSpPr txBox="1"/>
          <p:nvPr/>
        </p:nvSpPr>
        <p:spPr>
          <a:xfrm>
            <a:off x="9256623" y="3318014"/>
            <a:ext cx="4845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latin typeface="Arial"/>
                <a:ea typeface="Arial"/>
                <a:cs typeface="Arial"/>
                <a:sym typeface="Arial"/>
              </a:rPr>
              <a:t>Berlin</a:t>
            </a:r>
            <a:endParaRPr sz="11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220278B6-20E2-4B8A-BEAA-61ABB64C4A65}"/>
              </a:ext>
            </a:extLst>
          </p:cNvPr>
          <p:cNvSpPr txBox="1">
            <a:spLocks/>
          </p:cNvSpPr>
          <p:nvPr/>
        </p:nvSpPr>
        <p:spPr>
          <a:xfrm>
            <a:off x="7364641" y="1281084"/>
            <a:ext cx="3632200" cy="5178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3540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533400" indent="-177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01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>
                <a:solidFill>
                  <a:schemeClr val="tx1"/>
                </a:solidFill>
              </a:rPr>
              <a:t>Unsere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Märkte</a:t>
            </a:r>
            <a:r>
              <a:rPr lang="en-GB" sz="1800" dirty="0">
                <a:solidFill>
                  <a:schemeClr val="tx1"/>
                </a:solidFill>
              </a:rPr>
              <a:t> in Europa:</a:t>
            </a:r>
          </a:p>
          <a:p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28" name="Google Shape;768;gec64ed1111_0_661">
            <a:extLst>
              <a:ext uri="{FF2B5EF4-FFF2-40B4-BE49-F238E27FC236}">
                <a16:creationId xmlns:a16="http://schemas.microsoft.com/office/drawing/2014/main" id="{018F4E37-695B-4051-BEC2-2D47E72F0628}"/>
              </a:ext>
            </a:extLst>
          </p:cNvPr>
          <p:cNvSpPr/>
          <p:nvPr/>
        </p:nvSpPr>
        <p:spPr>
          <a:xfrm>
            <a:off x="10056589" y="5888920"/>
            <a:ext cx="108000" cy="108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107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772;gec64ed1111_0_661">
            <a:extLst>
              <a:ext uri="{FF2B5EF4-FFF2-40B4-BE49-F238E27FC236}">
                <a16:creationId xmlns:a16="http://schemas.microsoft.com/office/drawing/2014/main" id="{2848FFC4-D6FE-4356-B863-59B0534A73BC}"/>
              </a:ext>
            </a:extLst>
          </p:cNvPr>
          <p:cNvSpPr txBox="1"/>
          <p:nvPr/>
        </p:nvSpPr>
        <p:spPr>
          <a:xfrm>
            <a:off x="10056589" y="5855189"/>
            <a:ext cx="1497799" cy="25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latin typeface="Arial"/>
                <a:ea typeface="Arial"/>
                <a:cs typeface="Arial"/>
                <a:sym typeface="Arial"/>
              </a:rPr>
              <a:t>Trailstone </a:t>
            </a:r>
            <a:r>
              <a:rPr lang="en-US" sz="11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Büros</a:t>
            </a:r>
            <a:endParaRPr sz="11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095DF228-73D7-4955-BD8A-30612C76AD20}"/>
              </a:ext>
            </a:extLst>
          </p:cNvPr>
          <p:cNvSpPr txBox="1">
            <a:spLocks/>
          </p:cNvSpPr>
          <p:nvPr/>
        </p:nvSpPr>
        <p:spPr>
          <a:xfrm>
            <a:off x="11028217" y="6475257"/>
            <a:ext cx="685948" cy="176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95DBEE-2C30-4F1D-BD15-3944EDF442B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1" name="Google Shape;767;gec64ed1111_0_661">
            <a:extLst>
              <a:ext uri="{FF2B5EF4-FFF2-40B4-BE49-F238E27FC236}">
                <a16:creationId xmlns:a16="http://schemas.microsoft.com/office/drawing/2014/main" id="{808EE712-71A2-6916-D2EC-5F6BC18C7C3F}"/>
              </a:ext>
            </a:extLst>
          </p:cNvPr>
          <p:cNvSpPr/>
          <p:nvPr/>
        </p:nvSpPr>
        <p:spPr>
          <a:xfrm>
            <a:off x="9012723" y="4134886"/>
            <a:ext cx="108000" cy="108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107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773;gec64ed1111_0_661">
            <a:extLst>
              <a:ext uri="{FF2B5EF4-FFF2-40B4-BE49-F238E27FC236}">
                <a16:creationId xmlns:a16="http://schemas.microsoft.com/office/drawing/2014/main" id="{C77B1A35-AC99-1B14-A347-33473AEC460F}"/>
              </a:ext>
            </a:extLst>
          </p:cNvPr>
          <p:cNvSpPr txBox="1"/>
          <p:nvPr/>
        </p:nvSpPr>
        <p:spPr>
          <a:xfrm>
            <a:off x="8363823" y="4185667"/>
            <a:ext cx="6489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latin typeface="Arial"/>
                <a:ea typeface="Arial"/>
                <a:cs typeface="Arial"/>
                <a:sym typeface="Arial"/>
              </a:rPr>
              <a:t>Grenoble</a:t>
            </a:r>
            <a:endParaRPr sz="11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767;gec64ed1111_0_661">
            <a:extLst>
              <a:ext uri="{FF2B5EF4-FFF2-40B4-BE49-F238E27FC236}">
                <a16:creationId xmlns:a16="http://schemas.microsoft.com/office/drawing/2014/main" id="{1B668DAA-ED24-AF93-97DB-0E8DC13B5E11}"/>
              </a:ext>
            </a:extLst>
          </p:cNvPr>
          <p:cNvSpPr/>
          <p:nvPr/>
        </p:nvSpPr>
        <p:spPr>
          <a:xfrm>
            <a:off x="7881579" y="3276285"/>
            <a:ext cx="108000" cy="108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107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773;gec64ed1111_0_661">
            <a:extLst>
              <a:ext uri="{FF2B5EF4-FFF2-40B4-BE49-F238E27FC236}">
                <a16:creationId xmlns:a16="http://schemas.microsoft.com/office/drawing/2014/main" id="{90E99ED6-E669-7C52-AE7B-41CDFA777AD2}"/>
              </a:ext>
            </a:extLst>
          </p:cNvPr>
          <p:cNvSpPr txBox="1"/>
          <p:nvPr/>
        </p:nvSpPr>
        <p:spPr>
          <a:xfrm>
            <a:off x="7389863" y="3348395"/>
            <a:ext cx="6489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latin typeface="Arial"/>
                <a:ea typeface="Arial"/>
                <a:cs typeface="Arial"/>
                <a:sym typeface="Arial"/>
              </a:rPr>
              <a:t>Sligo</a:t>
            </a:r>
            <a:endParaRPr sz="11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37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BDF5B7C-4834-7C53-E7E1-F4B2E9535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86" y="1165224"/>
            <a:ext cx="8066523" cy="5118009"/>
          </a:xfrm>
        </p:spPr>
        <p:txBody>
          <a:bodyPr/>
          <a:lstStyle/>
          <a:p>
            <a:r>
              <a:rPr lang="de-DE" sz="2000" dirty="0">
                <a:solidFill>
                  <a:schemeClr val="tx1"/>
                </a:solidFill>
              </a:rPr>
              <a:t>Was ist die Idee: </a:t>
            </a:r>
          </a:p>
          <a:p>
            <a:r>
              <a:rPr lang="de-DE" sz="2000" dirty="0">
                <a:solidFill>
                  <a:schemeClr val="tx1"/>
                </a:solidFill>
              </a:rPr>
              <a:t>Zusätzlich Erlösquelle neben dem MMW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Für wen kommt dieses Produkt in Frage:</a:t>
            </a:r>
          </a:p>
          <a:p>
            <a:r>
              <a:rPr lang="de-DE" sz="2000" dirty="0">
                <a:solidFill>
                  <a:schemeClr val="tx1"/>
                </a:solidFill>
              </a:rPr>
              <a:t>Grundsätzlich abhängig vom Marktniveau des Cal24. Derzeit bei Windparks mit AW um die 60-70 Euro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Laufzeit: </a:t>
            </a:r>
          </a:p>
          <a:p>
            <a:r>
              <a:rPr lang="de-DE" sz="2000" dirty="0">
                <a:solidFill>
                  <a:schemeClr val="tx1"/>
                </a:solidFill>
              </a:rPr>
              <a:t>3, 6, 9 oder 12 Monate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Voraussetzung für das Produkt, der Park befindet sich derzeit in der geförderten Direktvermarktung und hat einen bestehenden DV-Vertrag. 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1C140-473C-1EBB-D440-8134115F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  |  Copyright Trailstone 2021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F2E898-B522-BD19-E3EC-B07712DC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3</a:t>
            </a:fld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EA84DA-71D5-5F46-FEB4-AF7090B4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Kurzfristige </a:t>
            </a:r>
            <a:r>
              <a:rPr lang="de-DE" dirty="0" err="1"/>
              <a:t>Finanical</a:t>
            </a:r>
            <a:r>
              <a:rPr lang="de-DE" dirty="0"/>
              <a:t> PPAs</a:t>
            </a:r>
          </a:p>
        </p:txBody>
      </p:sp>
    </p:spTree>
    <p:extLst>
      <p:ext uri="{BB962C8B-B14F-4D97-AF65-F5344CB8AC3E}">
        <p14:creationId xmlns:p14="http://schemas.microsoft.com/office/powerpoint/2010/main" val="320682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EA84DA-71D5-5F46-FEB4-AF7090B4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funktioniert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der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finanzielle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PPA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Detail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Eine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Beispiel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Rechnung</a:t>
            </a: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BDF5B7C-4834-7C53-E7E1-F4B2E9535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1C140-473C-1EBB-D440-8134115F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904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Confidential  |  Copyright Trailstone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F2E898-B522-BD19-E3EC-B07712DC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5688" y="6356350"/>
            <a:ext cx="21214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C95DBEE-2C30-4F1D-BD15-3944EDF442B6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4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272131-A6B8-9CB7-955B-195A4FDA4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257175"/>
              </p:ext>
            </p:extLst>
          </p:nvPr>
        </p:nvGraphicFramePr>
        <p:xfrm>
          <a:off x="4558937" y="551855"/>
          <a:ext cx="7445828" cy="5351385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986782">
                  <a:extLst>
                    <a:ext uri="{9D8B030D-6E8A-4147-A177-3AD203B41FA5}">
                      <a16:colId xmlns:a16="http://schemas.microsoft.com/office/drawing/2014/main" val="194232740"/>
                    </a:ext>
                  </a:extLst>
                </a:gridCol>
                <a:gridCol w="1534730">
                  <a:extLst>
                    <a:ext uri="{9D8B030D-6E8A-4147-A177-3AD203B41FA5}">
                      <a16:colId xmlns:a16="http://schemas.microsoft.com/office/drawing/2014/main" val="3439016902"/>
                    </a:ext>
                  </a:extLst>
                </a:gridCol>
                <a:gridCol w="2090563">
                  <a:extLst>
                    <a:ext uri="{9D8B030D-6E8A-4147-A177-3AD203B41FA5}">
                      <a16:colId xmlns:a16="http://schemas.microsoft.com/office/drawing/2014/main" val="3050551019"/>
                    </a:ext>
                  </a:extLst>
                </a:gridCol>
                <a:gridCol w="1833753">
                  <a:extLst>
                    <a:ext uri="{9D8B030D-6E8A-4147-A177-3AD203B41FA5}">
                      <a16:colId xmlns:a16="http://schemas.microsoft.com/office/drawing/2014/main" val="2846846148"/>
                    </a:ext>
                  </a:extLst>
                </a:gridCol>
              </a:tblGrid>
              <a:tr h="8994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Beispiel: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32" marR="9811" marT="18838" marB="14128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de-DE" sz="1600" b="1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32" marR="9811" marT="18838" marB="14128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2" marR="9811" marT="18838" marB="14128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711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568740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Anzulegender Wert</a:t>
                      </a:r>
                    </a:p>
                  </a:txBody>
                  <a:tcPr marL="65932" marR="9811" marT="18838" marB="141283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EUR/MWh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12112"/>
                  </a:ext>
                </a:extLst>
              </a:tr>
              <a:tr h="4463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Finanzieller Fixpreis </a:t>
                      </a:r>
                    </a:p>
                  </a:txBody>
                  <a:tcPr marL="65932" marR="9811" marT="18838" marB="141283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EUR/MWh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080683"/>
                  </a:ext>
                </a:extLst>
              </a:tr>
              <a:tr h="419103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Berechnung:</a:t>
                      </a:r>
                    </a:p>
                  </a:txBody>
                  <a:tcPr marL="65932" marR="9811" marT="18838" marB="141283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3209561"/>
                  </a:ext>
                </a:extLst>
              </a:tr>
              <a:tr h="4191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8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MMW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EUR/MWh</a:t>
                      </a:r>
                    </a:p>
                  </a:txBody>
                  <a:tcPr marL="65932" marR="9811" marT="18838" marB="141283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Marktprämie VNB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Finanzieller Ausgleich TS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Finanzieller    Fix-Preis</a:t>
                      </a:r>
                      <a:endParaRPr lang="de-DE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1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180379"/>
                  </a:ext>
                </a:extLst>
              </a:tr>
              <a:tr h="4191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5932" marR="9811" marT="18838" marB="141283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605"/>
                  </a:ext>
                </a:extLst>
              </a:tr>
              <a:tr h="4191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5932" marR="9811" marT="18838" marB="141283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022721"/>
                  </a:ext>
                </a:extLst>
              </a:tr>
              <a:tr h="4191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5932" marR="9811" marT="18838" marB="141283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377437"/>
                  </a:ext>
                </a:extLst>
              </a:tr>
              <a:tr h="4191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5932" marR="9811" marT="18838" marB="141283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80064"/>
                  </a:ext>
                </a:extLst>
              </a:tr>
              <a:tr h="4191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5932" marR="9811" marT="18838" marB="141283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5932" marR="9811" marT="18838" marB="14128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11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5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11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D85A552-C1D0-41FC-8256-2960BC2F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  |  Copyright Trailstone 2021</a:t>
            </a: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C86599-B06D-4521-B4AA-04C1BA4B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BEE-2C30-4F1D-BD15-3944EDF442B6}" type="slidenum">
              <a:rPr lang="en-GB" smtClean="0"/>
              <a:t>5</a:t>
            </a:fld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EEBAB426-22D3-4454-A398-7BC0F1D0CCEB}"/>
              </a:ext>
            </a:extLst>
          </p:cNvPr>
          <p:cNvSpPr txBox="1">
            <a:spLocks/>
          </p:cNvSpPr>
          <p:nvPr/>
        </p:nvSpPr>
        <p:spPr>
          <a:xfrm>
            <a:off x="2654227" y="1460242"/>
            <a:ext cx="3232232" cy="2263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Lena Lehmeier</a:t>
            </a:r>
          </a:p>
          <a:p>
            <a:r>
              <a:rPr lang="en-US" sz="1400" b="0" dirty="0"/>
              <a:t>Senior Originator</a:t>
            </a:r>
          </a:p>
          <a:p>
            <a:r>
              <a:rPr lang="en-US" sz="1400" b="0" dirty="0"/>
              <a:t> Lena.Lehmeier@trailstonegroup.com</a:t>
            </a:r>
          </a:p>
          <a:p>
            <a:r>
              <a:rPr lang="en-US" sz="1400" b="0" dirty="0"/>
              <a:t>+49 172 8561683</a:t>
            </a:r>
            <a:endParaRPr lang="en-DE" sz="14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AB582-76F4-4CE8-BA12-7FAA4A847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862" y="3505463"/>
            <a:ext cx="2494962" cy="2211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E2EE2D-AC09-439D-A31E-F455103ADCDB}"/>
              </a:ext>
            </a:extLst>
          </p:cNvPr>
          <p:cNvSpPr txBox="1"/>
          <p:nvPr/>
        </p:nvSpPr>
        <p:spPr>
          <a:xfrm>
            <a:off x="2654227" y="715245"/>
            <a:ext cx="515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Meine Kontaktdaten:</a:t>
            </a:r>
          </a:p>
        </p:txBody>
      </p:sp>
    </p:spTree>
    <p:extLst>
      <p:ext uri="{BB962C8B-B14F-4D97-AF65-F5344CB8AC3E}">
        <p14:creationId xmlns:p14="http://schemas.microsoft.com/office/powerpoint/2010/main" val="413829788"/>
      </p:ext>
    </p:extLst>
  </p:cSld>
  <p:clrMapOvr>
    <a:masterClrMapping/>
  </p:clrMapOvr>
</p:sld>
</file>

<file path=ppt/theme/theme1.xml><?xml version="1.0" encoding="utf-8"?>
<a:theme xmlns:a="http://schemas.openxmlformats.org/drawingml/2006/main" name="Trailstone-Mar21-TB">
  <a:themeElements>
    <a:clrScheme name="TrailstoneTB">
      <a:dk1>
        <a:srgbClr val="000000"/>
      </a:dk1>
      <a:lt1>
        <a:srgbClr val="FFFFFF"/>
      </a:lt1>
      <a:dk2>
        <a:srgbClr val="020027"/>
      </a:dk2>
      <a:lt2>
        <a:srgbClr val="FFFFFF"/>
      </a:lt2>
      <a:accent1>
        <a:srgbClr val="020A66"/>
      </a:accent1>
      <a:accent2>
        <a:srgbClr val="0000F3"/>
      </a:accent2>
      <a:accent3>
        <a:srgbClr val="F5F5F3"/>
      </a:accent3>
      <a:accent4>
        <a:srgbClr val="0BF347"/>
      </a:accent4>
      <a:accent5>
        <a:srgbClr val="C7FF00"/>
      </a:accent5>
      <a:accent6>
        <a:srgbClr val="3AFFC6"/>
      </a:accent6>
      <a:hlink>
        <a:srgbClr val="0000F3"/>
      </a:hlink>
      <a:folHlink>
        <a:srgbClr val="C7FF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215DABB801D49B7173E36DE9BB2A0" ma:contentTypeVersion="13" ma:contentTypeDescription="Create a new document." ma:contentTypeScope="" ma:versionID="967a6a0b5f411dd55c0e6b86b453a0ec">
  <xsd:schema xmlns:xsd="http://www.w3.org/2001/XMLSchema" xmlns:xs="http://www.w3.org/2001/XMLSchema" xmlns:p="http://schemas.microsoft.com/office/2006/metadata/properties" xmlns:ns3="55c59378-3ba0-4412-bb43-f4c149106a63" xmlns:ns4="01499047-93b9-43ea-bb88-1dfe81d43819" targetNamespace="http://schemas.microsoft.com/office/2006/metadata/properties" ma:root="true" ma:fieldsID="c2b9638b75b451531d0dcb84939fc2e6" ns3:_="" ns4:_="">
    <xsd:import namespace="55c59378-3ba0-4412-bb43-f4c149106a63"/>
    <xsd:import namespace="01499047-93b9-43ea-bb88-1dfe81d438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59378-3ba0-4412-bb43-f4c149106a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99047-93b9-43ea-bb88-1dfe81d4381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5c59378-3ba0-4412-bb43-f4c149106a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D167C6-9548-43EE-8CBD-E247FAEC4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c59378-3ba0-4412-bb43-f4c149106a63"/>
    <ds:schemaRef ds:uri="01499047-93b9-43ea-bb88-1dfe81d438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1F9E7B-349A-47A4-ACF6-12B931E531F1}">
  <ds:schemaRefs>
    <ds:schemaRef ds:uri="55c59378-3ba0-4412-bb43-f4c149106a63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1499047-93b9-43ea-bb88-1dfe81d43819"/>
  </ds:schemaRefs>
</ds:datastoreItem>
</file>

<file path=customXml/itemProps3.xml><?xml version="1.0" encoding="utf-8"?>
<ds:datastoreItem xmlns:ds="http://schemas.openxmlformats.org/officeDocument/2006/customXml" ds:itemID="{5DE0DE46-2D47-4E2C-8483-63F3DE8F6A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Widescreen</PresentationFormat>
  <Paragraphs>92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Trailstone-Mar21-TB</vt:lpstr>
      <vt:lpstr>PowerPoint Presentation</vt:lpstr>
      <vt:lpstr>Über Trailstone Group –  Trailstone Renewables GmbH</vt:lpstr>
      <vt:lpstr>Kurzfristige Finanical PPAs</vt:lpstr>
      <vt:lpstr>Wie funktioniert der finanzielle PPA im Detail Eine Beispiel Rechnung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Marketing – process overview</dc:title>
  <dc:creator>Lena Lehmeier</dc:creator>
  <cp:lastModifiedBy>Lena Lehmeier</cp:lastModifiedBy>
  <cp:revision>42</cp:revision>
  <dcterms:created xsi:type="dcterms:W3CDTF">2023-03-28T12:32:46Z</dcterms:created>
  <dcterms:modified xsi:type="dcterms:W3CDTF">2023-11-06T14:08:59Z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0x01010092E215DABB801D49B7173E36DE9BB2A0</vt:lpwstr>
  </property>
</Properties>
</file>