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xml" ContentType="application/vnd.openxmlformats-officedocument.presentationml.notesSlide+xml"/>
  <Override PartName="/ppt/tags/tag24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3.xml" ContentType="application/vnd.openxmlformats-officedocument.presentationml.tags+xml"/>
  <Override PartName="/ppt/notesSlides/notesSlide10.xml" ContentType="application/vnd.openxmlformats-officedocument.presentationml.notesSlide+xml"/>
  <Override PartName="/ppt/tags/tag24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firstSlideNum="0" saveSubsetFonts="1" autoCompressPictures="0">
  <p:sldMasterIdLst>
    <p:sldMasterId id="2147483694" r:id="rId2"/>
    <p:sldMasterId id="2147483704" r:id="rId3"/>
  </p:sldMasterIdLst>
  <p:notesMasterIdLst>
    <p:notesMasterId r:id="rId25"/>
  </p:notesMasterIdLst>
  <p:handoutMasterIdLst>
    <p:handoutMasterId r:id="rId26"/>
  </p:handoutMasterIdLst>
  <p:sldIdLst>
    <p:sldId id="256" r:id="rId4"/>
    <p:sldId id="410" r:id="rId5"/>
    <p:sldId id="263" r:id="rId6"/>
    <p:sldId id="446" r:id="rId7"/>
    <p:sldId id="447" r:id="rId8"/>
    <p:sldId id="451" r:id="rId9"/>
    <p:sldId id="448" r:id="rId10"/>
    <p:sldId id="449" r:id="rId11"/>
    <p:sldId id="437" r:id="rId12"/>
    <p:sldId id="438" r:id="rId13"/>
    <p:sldId id="429" r:id="rId14"/>
    <p:sldId id="452" r:id="rId15"/>
    <p:sldId id="439" r:id="rId16"/>
    <p:sldId id="442" r:id="rId17"/>
    <p:sldId id="444" r:id="rId18"/>
    <p:sldId id="417" r:id="rId19"/>
    <p:sldId id="418" r:id="rId20"/>
    <p:sldId id="427" r:id="rId21"/>
    <p:sldId id="428" r:id="rId22"/>
    <p:sldId id="318" r:id="rId23"/>
    <p:sldId id="328" r:id="rId24"/>
  </p:sldIdLst>
  <p:sldSz cx="12192000" cy="6858000"/>
  <p:notesSz cx="9926638" cy="6797675"/>
  <p:custDataLst>
    <p:tags r:id="rId27"/>
  </p:custDataLst>
  <p:defaultTextStyle>
    <a:defPPr>
      <a:defRPr lang="en-US"/>
    </a:defPPr>
    <a:lvl1pPr marL="0" algn="l" defTabSz="893186" rtl="0" eaLnBrk="1" latinLnBrk="0" hangingPunct="1">
      <a:defRPr sz="1758" kern="1200">
        <a:solidFill>
          <a:schemeClr val="tx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1255" userDrawn="1">
          <p15:clr>
            <a:srgbClr val="A4A3A4"/>
          </p15:clr>
        </p15:guide>
        <p15:guide id="3" pos="7020"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guide id="3" orient="horz" pos="2141" userDrawn="1">
          <p15:clr>
            <a:srgbClr val="A4A3A4"/>
          </p15:clr>
        </p15:guide>
        <p15:guide id="4"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9CF"/>
    <a:srgbClr val="B7A9AC"/>
    <a:srgbClr val="B12009"/>
    <a:srgbClr val="752009"/>
    <a:srgbClr val="B7D0E2"/>
    <a:srgbClr val="75626F"/>
    <a:srgbClr val="DCD1A9"/>
    <a:srgbClr val="FEDF7F"/>
    <a:srgbClr val="5EB9CF"/>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7" autoAdjust="0"/>
    <p:restoredTop sz="82021" autoAdjust="0"/>
  </p:normalViewPr>
  <p:slideViewPr>
    <p:cSldViewPr showGuides="1">
      <p:cViewPr varScale="1">
        <p:scale>
          <a:sx n="90" d="100"/>
          <a:sy n="90" d="100"/>
        </p:scale>
        <p:origin x="1260" y="78"/>
      </p:cViewPr>
      <p:guideLst>
        <p:guide orient="horz" pos="2908"/>
        <p:guide pos="1255"/>
        <p:guide pos="7020"/>
      </p:guideLst>
    </p:cSldViewPr>
  </p:slideViewPr>
  <p:outlineViewPr>
    <p:cViewPr>
      <p:scale>
        <a:sx n="33" d="100"/>
        <a:sy n="33" d="100"/>
      </p:scale>
      <p:origin x="0" y="-96588"/>
    </p:cViewPr>
  </p:outlineViewPr>
  <p:notesTextViewPr>
    <p:cViewPr>
      <p:scale>
        <a:sx n="125" d="100"/>
        <a:sy n="125" d="100"/>
      </p:scale>
      <p:origin x="0" y="0"/>
    </p:cViewPr>
  </p:notesTextViewPr>
  <p:sorterViewPr>
    <p:cViewPr varScale="1">
      <p:scale>
        <a:sx n="1" d="1"/>
        <a:sy n="1" d="1"/>
      </p:scale>
      <p:origin x="0" y="-23130"/>
    </p:cViewPr>
  </p:sorterViewPr>
  <p:notesViewPr>
    <p:cSldViewPr showGuides="1">
      <p:cViewPr varScale="1">
        <p:scale>
          <a:sx n="111" d="100"/>
          <a:sy n="111" d="100"/>
        </p:scale>
        <p:origin x="774" y="102"/>
      </p:cViewPr>
      <p:guideLst>
        <p:guide orient="horz" pos="2144"/>
        <p:guide pos="3132"/>
        <p:guide orient="horz" pos="2141"/>
        <p:guide pos="3127"/>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8" /><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handoutMaster" Target="handoutMasters/handoutMaster1.xml" Id="rId26" /><Relationship Type="http://schemas.openxmlformats.org/officeDocument/2006/relationships/slideMaster" Target="slideMasters/slideMaster2.xml" Id="rId3" /><Relationship Type="http://schemas.openxmlformats.org/officeDocument/2006/relationships/slide" Target="slides/slide18.xml" Id="rId21"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notesMaster" Target="notesMasters/notesMaster1.xml" Id="rId25" /><Relationship Type="http://schemas.openxmlformats.org/officeDocument/2006/relationships/slideMaster" Target="slideMasters/slideMaster1.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viewProps" Target="viewProps.xml" Id="rId29"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presProps" Target="presProps.xml" Id="rId28"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tableStyles" Target="tableStyles.xml" Id="rId31"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tags" Target="tags/tag1.xml" Id="rId27" /><Relationship Type="http://schemas.openxmlformats.org/officeDocument/2006/relationships/theme" Target="theme/theme1.xml" Id="rId30"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301542" cy="339884"/>
          </a:xfrm>
          <a:prstGeom prst="rect">
            <a:avLst/>
          </a:prstGeom>
        </p:spPr>
        <p:txBody>
          <a:bodyPr vert="horz" lIns="86725" tIns="43362" rIns="86725" bIns="43362" rtlCol="0"/>
          <a:lstStyle>
            <a:lvl1pPr algn="l">
              <a:defRPr sz="1100"/>
            </a:lvl1pPr>
          </a:lstStyle>
          <a:p>
            <a:endParaRPr lang="en-GB" dirty="0"/>
          </a:p>
        </p:txBody>
      </p:sp>
      <p:sp>
        <p:nvSpPr>
          <p:cNvPr id="3" name="Date Placeholder 2"/>
          <p:cNvSpPr>
            <a:spLocks noGrp="1"/>
          </p:cNvSpPr>
          <p:nvPr>
            <p:ph type="dt" sz="quarter" idx="1"/>
          </p:nvPr>
        </p:nvSpPr>
        <p:spPr>
          <a:xfrm>
            <a:off x="5622800" y="1"/>
            <a:ext cx="4301542" cy="339884"/>
          </a:xfrm>
          <a:prstGeom prst="rect">
            <a:avLst/>
          </a:prstGeom>
        </p:spPr>
        <p:txBody>
          <a:bodyPr vert="horz" lIns="86725" tIns="43362" rIns="86725" bIns="43362" rtlCol="0"/>
          <a:lstStyle>
            <a:lvl1pPr algn="r">
              <a:defRPr sz="1100"/>
            </a:lvl1pPr>
          </a:lstStyle>
          <a:p>
            <a:fld id="{60930DBE-C910-41D5-9A99-7EF097F62551}" type="datetimeFigureOut">
              <a:rPr lang="en-GB" smtClean="0"/>
              <a:t>14/11/2023</a:t>
            </a:fld>
            <a:endParaRPr lang="en-GB" dirty="0"/>
          </a:p>
        </p:txBody>
      </p:sp>
      <p:sp>
        <p:nvSpPr>
          <p:cNvPr id="4" name="Footer Placeholder 3"/>
          <p:cNvSpPr>
            <a:spLocks noGrp="1"/>
          </p:cNvSpPr>
          <p:nvPr>
            <p:ph type="ftr" sz="quarter" idx="2"/>
          </p:nvPr>
        </p:nvSpPr>
        <p:spPr>
          <a:xfrm>
            <a:off x="5" y="6456612"/>
            <a:ext cx="4301542" cy="339884"/>
          </a:xfrm>
          <a:prstGeom prst="rect">
            <a:avLst/>
          </a:prstGeom>
        </p:spPr>
        <p:txBody>
          <a:bodyPr vert="horz" lIns="86725" tIns="43362" rIns="86725" bIns="43362" rtlCol="0" anchor="b"/>
          <a:lstStyle>
            <a:lvl1pPr algn="l">
              <a:defRPr sz="1100"/>
            </a:lvl1pPr>
          </a:lstStyle>
          <a:p>
            <a:endParaRPr lang="en-GB" dirty="0"/>
          </a:p>
        </p:txBody>
      </p:sp>
      <p:sp>
        <p:nvSpPr>
          <p:cNvPr id="5" name="Slide Number Placeholder 4"/>
          <p:cNvSpPr>
            <a:spLocks noGrp="1"/>
          </p:cNvSpPr>
          <p:nvPr>
            <p:ph type="sldNum" sz="quarter" idx="3"/>
          </p:nvPr>
        </p:nvSpPr>
        <p:spPr>
          <a:xfrm>
            <a:off x="5622800" y="6456612"/>
            <a:ext cx="4301542" cy="339884"/>
          </a:xfrm>
          <a:prstGeom prst="rect">
            <a:avLst/>
          </a:prstGeom>
        </p:spPr>
        <p:txBody>
          <a:bodyPr vert="horz" lIns="86725" tIns="43362" rIns="86725" bIns="43362" rtlCol="0" anchor="b"/>
          <a:lstStyle>
            <a:lvl1pPr algn="r">
              <a:defRPr sz="1100"/>
            </a:lvl1pPr>
          </a:lstStyle>
          <a:p>
            <a:fld id="{8B780DFC-A09F-4FF8-8D7F-FC64E6285F1E}" type="slidenum">
              <a:rPr lang="en-GB" smtClean="0"/>
              <a:t>‹#›</a:t>
            </a:fld>
            <a:endParaRPr lang="en-GB" dirty="0"/>
          </a:p>
        </p:txBody>
      </p:sp>
    </p:spTree>
    <p:extLst>
      <p:ext uri="{BB962C8B-B14F-4D97-AF65-F5344CB8AC3E}">
        <p14:creationId xmlns:p14="http://schemas.microsoft.com/office/powerpoint/2010/main" val="3046373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301542" cy="339884"/>
          </a:xfrm>
          <a:prstGeom prst="rect">
            <a:avLst/>
          </a:prstGeom>
        </p:spPr>
        <p:txBody>
          <a:bodyPr vert="horz" lIns="86725" tIns="43362" rIns="86725" bIns="43362" rtlCol="0"/>
          <a:lstStyle>
            <a:lvl1pPr algn="l">
              <a:defRPr sz="1100"/>
            </a:lvl1pPr>
          </a:lstStyle>
          <a:p>
            <a:endParaRPr lang="en-GB" dirty="0"/>
          </a:p>
        </p:txBody>
      </p:sp>
      <p:sp>
        <p:nvSpPr>
          <p:cNvPr id="3" name="Date Placeholder 2"/>
          <p:cNvSpPr>
            <a:spLocks noGrp="1"/>
          </p:cNvSpPr>
          <p:nvPr>
            <p:ph type="dt" idx="1"/>
          </p:nvPr>
        </p:nvSpPr>
        <p:spPr>
          <a:xfrm>
            <a:off x="5622800" y="1"/>
            <a:ext cx="4301542" cy="339884"/>
          </a:xfrm>
          <a:prstGeom prst="rect">
            <a:avLst/>
          </a:prstGeom>
        </p:spPr>
        <p:txBody>
          <a:bodyPr vert="horz" lIns="86725" tIns="43362" rIns="86725" bIns="43362" rtlCol="0"/>
          <a:lstStyle>
            <a:lvl1pPr algn="r">
              <a:defRPr sz="1100"/>
            </a:lvl1pPr>
          </a:lstStyle>
          <a:p>
            <a:fld id="{79894E66-AD7C-444E-897D-7C3D3A53E1D0}" type="datetimeFigureOut">
              <a:rPr lang="en-GB" smtClean="0"/>
              <a:t>14/11/2023</a:t>
            </a:fld>
            <a:endParaRPr lang="en-GB"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86725" tIns="43362" rIns="86725" bIns="43362" rtlCol="0" anchor="ctr"/>
          <a:lstStyle/>
          <a:p>
            <a:endParaRPr lang="en-GB"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86725" tIns="43362" rIns="86725" bIns="433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6456612"/>
            <a:ext cx="4301542" cy="339884"/>
          </a:xfrm>
          <a:prstGeom prst="rect">
            <a:avLst/>
          </a:prstGeom>
        </p:spPr>
        <p:txBody>
          <a:bodyPr vert="horz" lIns="86725" tIns="43362" rIns="86725" bIns="43362" rtlCol="0" anchor="b"/>
          <a:lstStyle>
            <a:lvl1pPr algn="l">
              <a:defRPr sz="1100"/>
            </a:lvl1pPr>
          </a:lstStyle>
          <a:p>
            <a:endParaRPr lang="en-GB" dirty="0"/>
          </a:p>
        </p:txBody>
      </p:sp>
      <p:sp>
        <p:nvSpPr>
          <p:cNvPr id="7" name="Slide Number Placeholder 6"/>
          <p:cNvSpPr>
            <a:spLocks noGrp="1"/>
          </p:cNvSpPr>
          <p:nvPr>
            <p:ph type="sldNum" sz="quarter" idx="5"/>
          </p:nvPr>
        </p:nvSpPr>
        <p:spPr>
          <a:xfrm>
            <a:off x="5622800" y="6456612"/>
            <a:ext cx="4301542" cy="339884"/>
          </a:xfrm>
          <a:prstGeom prst="rect">
            <a:avLst/>
          </a:prstGeom>
        </p:spPr>
        <p:txBody>
          <a:bodyPr vert="horz" lIns="86725" tIns="43362" rIns="86725" bIns="43362" rtlCol="0" anchor="b"/>
          <a:lstStyle>
            <a:lvl1pPr algn="r">
              <a:defRPr sz="1100"/>
            </a:lvl1pPr>
          </a:lstStyle>
          <a:p>
            <a:fld id="{DA780BB9-6276-4DE2-8E7F-EC8330C21F3A}" type="slidenum">
              <a:rPr lang="en-GB" smtClean="0"/>
              <a:t>‹#›</a:t>
            </a:fld>
            <a:endParaRPr lang="en-GB" dirty="0"/>
          </a:p>
        </p:txBody>
      </p:sp>
    </p:spTree>
    <p:extLst>
      <p:ext uri="{BB962C8B-B14F-4D97-AF65-F5344CB8AC3E}">
        <p14:creationId xmlns:p14="http://schemas.microsoft.com/office/powerpoint/2010/main" val="2808382591"/>
      </p:ext>
    </p:extLst>
  </p:cSld>
  <p:clrMap bg1="lt1" tx1="dk1" bg2="lt2" tx2="dk2" accent1="accent1" accent2="accent2" accent3="accent3" accent4="accent4" accent5="accent5" accent6="accent6" hlink="hlink" folHlink="folHlink"/>
  <p:notesStyle>
    <a:lvl1pPr marL="0" algn="l" defTabSz="893186" rtl="0" eaLnBrk="1" latinLnBrk="0" hangingPunct="1">
      <a:defRPr sz="1172" kern="1200">
        <a:solidFill>
          <a:schemeClr val="tx1"/>
        </a:solidFill>
        <a:latin typeface="+mn-lt"/>
        <a:ea typeface="+mn-ea"/>
        <a:cs typeface="+mn-cs"/>
      </a:defRPr>
    </a:lvl1pPr>
    <a:lvl2pPr marL="446593" algn="l" defTabSz="893186" rtl="0" eaLnBrk="1" latinLnBrk="0" hangingPunct="1">
      <a:defRPr sz="1172" kern="1200">
        <a:solidFill>
          <a:schemeClr val="tx1"/>
        </a:solidFill>
        <a:latin typeface="+mn-lt"/>
        <a:ea typeface="+mn-ea"/>
        <a:cs typeface="+mn-cs"/>
      </a:defRPr>
    </a:lvl2pPr>
    <a:lvl3pPr marL="893186" algn="l" defTabSz="893186" rtl="0" eaLnBrk="1" latinLnBrk="0" hangingPunct="1">
      <a:defRPr sz="1172" kern="1200">
        <a:solidFill>
          <a:schemeClr val="tx1"/>
        </a:solidFill>
        <a:latin typeface="+mn-lt"/>
        <a:ea typeface="+mn-ea"/>
        <a:cs typeface="+mn-cs"/>
      </a:defRPr>
    </a:lvl3pPr>
    <a:lvl4pPr marL="1339779" algn="l" defTabSz="893186" rtl="0" eaLnBrk="1" latinLnBrk="0" hangingPunct="1">
      <a:defRPr sz="1172" kern="1200">
        <a:solidFill>
          <a:schemeClr val="tx1"/>
        </a:solidFill>
        <a:latin typeface="+mn-lt"/>
        <a:ea typeface="+mn-ea"/>
        <a:cs typeface="+mn-cs"/>
      </a:defRPr>
    </a:lvl4pPr>
    <a:lvl5pPr marL="1786372" algn="l" defTabSz="893186" rtl="0" eaLnBrk="1" latinLnBrk="0" hangingPunct="1">
      <a:defRPr sz="1172" kern="1200">
        <a:solidFill>
          <a:schemeClr val="tx1"/>
        </a:solidFill>
        <a:latin typeface="+mn-lt"/>
        <a:ea typeface="+mn-ea"/>
        <a:cs typeface="+mn-cs"/>
      </a:defRPr>
    </a:lvl5pPr>
    <a:lvl6pPr marL="2232965" algn="l" defTabSz="893186" rtl="0" eaLnBrk="1" latinLnBrk="0" hangingPunct="1">
      <a:defRPr sz="1172" kern="1200">
        <a:solidFill>
          <a:schemeClr val="tx1"/>
        </a:solidFill>
        <a:latin typeface="+mn-lt"/>
        <a:ea typeface="+mn-ea"/>
        <a:cs typeface="+mn-cs"/>
      </a:defRPr>
    </a:lvl6pPr>
    <a:lvl7pPr marL="2679558" algn="l" defTabSz="893186" rtl="0" eaLnBrk="1" latinLnBrk="0" hangingPunct="1">
      <a:defRPr sz="1172" kern="1200">
        <a:solidFill>
          <a:schemeClr val="tx1"/>
        </a:solidFill>
        <a:latin typeface="+mn-lt"/>
        <a:ea typeface="+mn-ea"/>
        <a:cs typeface="+mn-cs"/>
      </a:defRPr>
    </a:lvl7pPr>
    <a:lvl8pPr marL="3126151" algn="l" defTabSz="893186" rtl="0" eaLnBrk="1" latinLnBrk="0" hangingPunct="1">
      <a:defRPr sz="1172" kern="1200">
        <a:solidFill>
          <a:schemeClr val="tx1"/>
        </a:solidFill>
        <a:latin typeface="+mn-lt"/>
        <a:ea typeface="+mn-ea"/>
        <a:cs typeface="+mn-cs"/>
      </a:defRPr>
    </a:lvl8pPr>
    <a:lvl9pPr marL="3572744" algn="l" defTabSz="893186" rtl="0" eaLnBrk="1" latinLnBrk="0" hangingPunct="1">
      <a:defRPr sz="11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2</a:t>
            </a:fld>
            <a:endParaRPr lang="en-GB" dirty="0"/>
          </a:p>
        </p:txBody>
      </p:sp>
    </p:spTree>
    <p:extLst>
      <p:ext uri="{BB962C8B-B14F-4D97-AF65-F5344CB8AC3E}">
        <p14:creationId xmlns:p14="http://schemas.microsoft.com/office/powerpoint/2010/main" val="36588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12</a:t>
            </a:fld>
            <a:endParaRPr lang="en-GB" dirty="0"/>
          </a:p>
        </p:txBody>
      </p:sp>
    </p:spTree>
    <p:extLst>
      <p:ext uri="{BB962C8B-B14F-4D97-AF65-F5344CB8AC3E}">
        <p14:creationId xmlns:p14="http://schemas.microsoft.com/office/powerpoint/2010/main" val="405419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13</a:t>
            </a:fld>
            <a:endParaRPr lang="en-GB" dirty="0"/>
          </a:p>
        </p:txBody>
      </p:sp>
    </p:spTree>
    <p:extLst>
      <p:ext uri="{BB962C8B-B14F-4D97-AF65-F5344CB8AC3E}">
        <p14:creationId xmlns:p14="http://schemas.microsoft.com/office/powerpoint/2010/main" val="290814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14</a:t>
            </a:fld>
            <a:endParaRPr lang="en-GB" dirty="0"/>
          </a:p>
        </p:txBody>
      </p:sp>
    </p:spTree>
    <p:extLst>
      <p:ext uri="{BB962C8B-B14F-4D97-AF65-F5344CB8AC3E}">
        <p14:creationId xmlns:p14="http://schemas.microsoft.com/office/powerpoint/2010/main" val="276830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16</a:t>
            </a:fld>
            <a:endParaRPr lang="en-GB" dirty="0"/>
          </a:p>
        </p:txBody>
      </p:sp>
    </p:spTree>
    <p:extLst>
      <p:ext uri="{BB962C8B-B14F-4D97-AF65-F5344CB8AC3E}">
        <p14:creationId xmlns:p14="http://schemas.microsoft.com/office/powerpoint/2010/main" val="152794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17</a:t>
            </a:fld>
            <a:endParaRPr lang="en-GB" dirty="0"/>
          </a:p>
        </p:txBody>
      </p:sp>
    </p:spTree>
    <p:extLst>
      <p:ext uri="{BB962C8B-B14F-4D97-AF65-F5344CB8AC3E}">
        <p14:creationId xmlns:p14="http://schemas.microsoft.com/office/powerpoint/2010/main" val="190372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18</a:t>
            </a:fld>
            <a:endParaRPr lang="en-GB" dirty="0"/>
          </a:p>
        </p:txBody>
      </p:sp>
    </p:spTree>
    <p:extLst>
      <p:ext uri="{BB962C8B-B14F-4D97-AF65-F5344CB8AC3E}">
        <p14:creationId xmlns:p14="http://schemas.microsoft.com/office/powerpoint/2010/main" val="2421588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DA780BB9-6276-4DE2-8E7F-EC8330C21F3A}" type="slidenum">
              <a:rPr lang="en-GB" smtClean="0"/>
              <a:t>19</a:t>
            </a:fld>
            <a:endParaRPr lang="en-GB"/>
          </a:p>
        </p:txBody>
      </p:sp>
    </p:spTree>
    <p:extLst>
      <p:ext uri="{BB962C8B-B14F-4D97-AF65-F5344CB8AC3E}">
        <p14:creationId xmlns:p14="http://schemas.microsoft.com/office/powerpoint/2010/main" val="173470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3</a:t>
            </a:fld>
            <a:endParaRPr lang="en-GB" dirty="0"/>
          </a:p>
        </p:txBody>
      </p:sp>
    </p:spTree>
    <p:extLst>
      <p:ext uri="{BB962C8B-B14F-4D97-AF65-F5344CB8AC3E}">
        <p14:creationId xmlns:p14="http://schemas.microsoft.com/office/powerpoint/2010/main" val="864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4</a:t>
            </a:fld>
            <a:endParaRPr lang="en-GB" dirty="0"/>
          </a:p>
        </p:txBody>
      </p:sp>
    </p:spTree>
    <p:extLst>
      <p:ext uri="{BB962C8B-B14F-4D97-AF65-F5344CB8AC3E}">
        <p14:creationId xmlns:p14="http://schemas.microsoft.com/office/powerpoint/2010/main" val="78382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5</a:t>
            </a:fld>
            <a:endParaRPr lang="en-GB" dirty="0"/>
          </a:p>
        </p:txBody>
      </p:sp>
    </p:spTree>
    <p:extLst>
      <p:ext uri="{BB962C8B-B14F-4D97-AF65-F5344CB8AC3E}">
        <p14:creationId xmlns:p14="http://schemas.microsoft.com/office/powerpoint/2010/main" val="198156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6</a:t>
            </a:fld>
            <a:endParaRPr lang="en-GB" dirty="0"/>
          </a:p>
        </p:txBody>
      </p:sp>
    </p:spTree>
    <p:extLst>
      <p:ext uri="{BB962C8B-B14F-4D97-AF65-F5344CB8AC3E}">
        <p14:creationId xmlns:p14="http://schemas.microsoft.com/office/powerpoint/2010/main" val="191205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7</a:t>
            </a:fld>
            <a:endParaRPr lang="en-GB" dirty="0"/>
          </a:p>
        </p:txBody>
      </p:sp>
    </p:spTree>
    <p:extLst>
      <p:ext uri="{BB962C8B-B14F-4D97-AF65-F5344CB8AC3E}">
        <p14:creationId xmlns:p14="http://schemas.microsoft.com/office/powerpoint/2010/main" val="123905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9</a:t>
            </a:fld>
            <a:endParaRPr lang="en-GB" dirty="0"/>
          </a:p>
        </p:txBody>
      </p:sp>
    </p:spTree>
    <p:extLst>
      <p:ext uri="{BB962C8B-B14F-4D97-AF65-F5344CB8AC3E}">
        <p14:creationId xmlns:p14="http://schemas.microsoft.com/office/powerpoint/2010/main" val="36897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10</a:t>
            </a:fld>
            <a:endParaRPr lang="en-GB" dirty="0"/>
          </a:p>
        </p:txBody>
      </p:sp>
    </p:spTree>
    <p:extLst>
      <p:ext uri="{BB962C8B-B14F-4D97-AF65-F5344CB8AC3E}">
        <p14:creationId xmlns:p14="http://schemas.microsoft.com/office/powerpoint/2010/main" val="219624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11</a:t>
            </a:fld>
            <a:endParaRPr lang="en-GB" dirty="0"/>
          </a:p>
        </p:txBody>
      </p:sp>
    </p:spTree>
    <p:extLst>
      <p:ext uri="{BB962C8B-B14F-4D97-AF65-F5344CB8AC3E}">
        <p14:creationId xmlns:p14="http://schemas.microsoft.com/office/powerpoint/2010/main" val="392490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slideMaster" Target="../slideMasters/slideMaster2.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tags" Target="../tags/tag65.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slideMaster" Target="../slideMasters/slideMaster2.xml"/><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tags" Target="../tags/tag67.xm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19" Type="http://schemas.openxmlformats.org/officeDocument/2006/relationships/slideMaster" Target="../slideMasters/slideMaster2.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slideMaster" Target="../slideMasters/slideMaster2.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tags" Target="../tags/tag10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tags" Target="../tags/tag10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Master" Target="../slideMasters/slideMaster2.xml"/><Relationship Id="rId4" Type="http://schemas.openxmlformats.org/officeDocument/2006/relationships/tags" Target="../tags/tag12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8.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0.xml"/><Relationship Id="rId1" Type="http://schemas.openxmlformats.org/officeDocument/2006/relationships/tags" Target="../tags/tag129.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slideMaster" Target="../slideMasters/slideMaster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3.xml"/><Relationship Id="rId1" Type="http://schemas.openxmlformats.org/officeDocument/2006/relationships/tags" Target="../tags/tag16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slideMaster" Target="../slideMasters/slideMaster2.xml"/><Relationship Id="rId4" Type="http://schemas.openxmlformats.org/officeDocument/2006/relationships/tags" Target="../tags/tag167.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Master" Target="../slideMasters/slideMaster2.xml"/><Relationship Id="rId4" Type="http://schemas.openxmlformats.org/officeDocument/2006/relationships/tags" Target="../tags/tag17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Master" Target="../slideMasters/slideMaster2.xml"/><Relationship Id="rId4" Type="http://schemas.openxmlformats.org/officeDocument/2006/relationships/tags" Target="../tags/tag17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Master" Target="../slideMasters/slideMaster2.xml"/><Relationship Id="rId4" Type="http://schemas.openxmlformats.org/officeDocument/2006/relationships/tags" Target="../tags/tag179.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slideMaster" Target="../slideMasters/slideMaster2.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slideMaster" Target="../slideMasters/slideMaster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1.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slideMaster" Target="../slideMasters/slideMaster2.xml"/><Relationship Id="rId2" Type="http://schemas.openxmlformats.org/officeDocument/2006/relationships/tags" Target="../tags/tag203.xml"/><Relationship Id="rId16" Type="http://schemas.openxmlformats.org/officeDocument/2006/relationships/tags" Target="../tags/tag217.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tags" Target="../tags/tag21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Master" Target="../slideMasters/slideMaster2.xml"/><Relationship Id="rId4" Type="http://schemas.openxmlformats.org/officeDocument/2006/relationships/tags" Target="../tags/tag14.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3.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4.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2.xml"/><Relationship Id="rId1" Type="http://schemas.openxmlformats.org/officeDocument/2006/relationships/tags" Target="../tags/tag23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2.xml"/><Relationship Id="rId4" Type="http://schemas.openxmlformats.org/officeDocument/2006/relationships/tags" Target="../tags/tag2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3863-55E7-4333-A931-A2AA556E4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CC70FE00-CB57-4BBB-BB55-A5FD4EA4B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Tree>
    <p:extLst>
      <p:ext uri="{BB962C8B-B14F-4D97-AF65-F5344CB8AC3E}">
        <p14:creationId xmlns:p14="http://schemas.microsoft.com/office/powerpoint/2010/main" val="304047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 in numbers">
    <p:spTree>
      <p:nvGrpSpPr>
        <p:cNvPr id="1" name=""/>
        <p:cNvGrpSpPr/>
        <p:nvPr/>
      </p:nvGrpSpPr>
      <p:grpSpPr>
        <a:xfrm>
          <a:off x="0" y="0"/>
          <a:ext cx="0" cy="0"/>
          <a:chOff x="0" y="0"/>
          <a:chExt cx="0" cy="0"/>
        </a:xfrm>
      </p:grpSpPr>
      <p:sp>
        <p:nvSpPr>
          <p:cNvPr id="4" name="Flags">
            <a:extLst>
              <a:ext uri="{FF2B5EF4-FFF2-40B4-BE49-F238E27FC236}">
                <a16:creationId xmlns:a16="http://schemas.microsoft.com/office/drawing/2014/main" id="{A6C34234-1787-4789-BB23-535330158820}"/>
              </a:ext>
            </a:extLst>
          </p:cNvPr>
          <p:cNvSpPr>
            <a:spLocks noGrp="1"/>
          </p:cNvSpPr>
          <p:nvPr>
            <p:ph type="pic" sz="quarter" idx="11"/>
            <p:custDataLst>
              <p:tags r:id="rId1"/>
            </p:custDataLst>
          </p:nvPr>
        </p:nvSpPr>
        <p:spPr>
          <a:xfrm>
            <a:off x="550800" y="4586400"/>
            <a:ext cx="11160000" cy="1839600"/>
          </a:xfrm>
        </p:spPr>
        <p:txBody>
          <a:bodyPr/>
          <a:lstStyle/>
          <a:p>
            <a:r>
              <a:rPr lang="en-US"/>
              <a:t>Click icon to add picture</a:t>
            </a:r>
          </a:p>
        </p:txBody>
      </p:sp>
      <p:sp>
        <p:nvSpPr>
          <p:cNvPr id="21" name="Client">
            <a:extLst>
              <a:ext uri="{FF2B5EF4-FFF2-40B4-BE49-F238E27FC236}">
                <a16:creationId xmlns:a16="http://schemas.microsoft.com/office/drawing/2014/main" id="{A94C5CA8-A189-4C74-B0A2-A8F457F3C04F}"/>
              </a:ext>
            </a:extLst>
          </p:cNvPr>
          <p:cNvSpPr txBox="1"/>
          <p:nvPr userDrawn="1"/>
        </p:nvSpPr>
        <p:spPr>
          <a:xfrm>
            <a:off x="9408368" y="1674250"/>
            <a:ext cx="2484275" cy="1501630"/>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r>
              <a:rPr lang="en-GB" sz="2000" spc="-20" dirty="0">
                <a:latin typeface="Arial" panose="020B0604020202020204" pitchFamily="34" charset="0"/>
                <a:cs typeface="Arial" panose="020B0604020202020204" pitchFamily="34" charset="0"/>
              </a:rPr>
              <a:t> </a:t>
            </a:r>
          </a:p>
          <a:p>
            <a:r>
              <a:rPr lang="en-GB" sz="6000" b="1" spc="-20" dirty="0">
                <a:solidFill>
                  <a:srgbClr val="FB5A17"/>
                </a:solidFill>
                <a:latin typeface="Arial" panose="020B0604020202020204" pitchFamily="34" charset="0"/>
                <a:cs typeface="Arial" panose="020B0604020202020204" pitchFamily="34" charset="0"/>
              </a:rPr>
              <a:t>1</a:t>
            </a:r>
          </a:p>
          <a:p>
            <a:pPr lvl="0"/>
            <a:r>
              <a:rPr lang="en-GB" spc="-20" dirty="0">
                <a:latin typeface="Arial" panose="020B0604020202020204" pitchFamily="34" charset="0"/>
                <a:cs typeface="Arial" panose="020B0604020202020204" pitchFamily="34" charset="0"/>
              </a:rPr>
              <a:t> </a:t>
            </a:r>
          </a:p>
        </p:txBody>
      </p:sp>
      <p:sp>
        <p:nvSpPr>
          <p:cNvPr id="19" name="Sectors">
            <a:extLst>
              <a:ext uri="{FF2B5EF4-FFF2-40B4-BE49-F238E27FC236}">
                <a16:creationId xmlns:a16="http://schemas.microsoft.com/office/drawing/2014/main" id="{760F7017-7CE3-4D1B-A165-183A9B5F1A39}"/>
              </a:ext>
            </a:extLst>
          </p:cNvPr>
          <p:cNvSpPr>
            <a:spLocks noGrp="1"/>
          </p:cNvSpPr>
          <p:nvPr>
            <p:ph type="body" sz="quarter" idx="15" hasCustomPrompt="1"/>
            <p:custDataLst>
              <p:tags r:id="rId2"/>
            </p:custDataLst>
          </p:nvPr>
        </p:nvSpPr>
        <p:spPr>
          <a:xfrm>
            <a:off x="7484400" y="1954800"/>
            <a:ext cx="1500187" cy="935037"/>
          </a:xfrm>
        </p:spPr>
        <p:txBody>
          <a:bodyPr/>
          <a:lstStyle>
            <a:lvl1pPr>
              <a:defRPr sz="6000" b="1" spc="-20" baseline="0">
                <a:solidFill>
                  <a:schemeClr val="accent2"/>
                </a:solidFill>
              </a:defRPr>
            </a:lvl1pPr>
            <a:lvl2pPr>
              <a:defRPr sz="6000" baseline="0">
                <a:solidFill>
                  <a:schemeClr val="accent2"/>
                </a:solidFill>
              </a:defRPr>
            </a:lvl2pPr>
          </a:lstStyle>
          <a:p>
            <a:pPr lvl="0"/>
            <a:r>
              <a:rPr lang="en-GB" dirty="0"/>
              <a:t>Se</a:t>
            </a:r>
            <a:endParaRPr lang="en-US" dirty="0"/>
          </a:p>
        </p:txBody>
      </p:sp>
      <p:sp>
        <p:nvSpPr>
          <p:cNvPr id="18" name="Locations">
            <a:extLst>
              <a:ext uri="{FF2B5EF4-FFF2-40B4-BE49-F238E27FC236}">
                <a16:creationId xmlns:a16="http://schemas.microsoft.com/office/drawing/2014/main" id="{E825F910-D63B-4F80-A699-8EC0140AA0C9}"/>
              </a:ext>
            </a:extLst>
          </p:cNvPr>
          <p:cNvSpPr>
            <a:spLocks noGrp="1"/>
          </p:cNvSpPr>
          <p:nvPr>
            <p:ph type="body" sz="quarter" idx="14" hasCustomPrompt="1"/>
            <p:custDataLst>
              <p:tags r:id="rId3"/>
            </p:custDataLst>
          </p:nvPr>
        </p:nvSpPr>
        <p:spPr>
          <a:xfrm>
            <a:off x="4978982" y="1954800"/>
            <a:ext cx="1800000" cy="935037"/>
          </a:xfrm>
        </p:spPr>
        <p:txBody>
          <a:bodyPr/>
          <a:lstStyle>
            <a:lvl1pPr>
              <a:defRPr sz="6000" b="1" spc="-20" baseline="0">
                <a:solidFill>
                  <a:schemeClr val="accent1"/>
                </a:solidFill>
              </a:defRPr>
            </a:lvl1pPr>
            <a:lvl2pPr>
              <a:defRPr sz="6000" b="1" baseline="0">
                <a:solidFill>
                  <a:schemeClr val="accent1"/>
                </a:solidFill>
              </a:defRPr>
            </a:lvl2pPr>
          </a:lstStyle>
          <a:p>
            <a:pPr lvl="0"/>
            <a:r>
              <a:rPr lang="en-GB"/>
              <a:t>Lo</a:t>
            </a:r>
            <a:endParaRPr lang="en-US"/>
          </a:p>
        </p:txBody>
      </p:sp>
      <p:sp>
        <p:nvSpPr>
          <p:cNvPr id="17" name="Partners">
            <a:extLst>
              <a:ext uri="{FF2B5EF4-FFF2-40B4-BE49-F238E27FC236}">
                <a16:creationId xmlns:a16="http://schemas.microsoft.com/office/drawing/2014/main" id="{6CFA06CC-6777-43A5-BFB3-40C6EA20F6E9}"/>
              </a:ext>
            </a:extLst>
          </p:cNvPr>
          <p:cNvSpPr>
            <a:spLocks noGrp="1"/>
          </p:cNvSpPr>
          <p:nvPr>
            <p:ph type="body" sz="quarter" idx="13" hasCustomPrompt="1"/>
            <p:custDataLst>
              <p:tags r:id="rId4"/>
            </p:custDataLst>
          </p:nvPr>
        </p:nvSpPr>
        <p:spPr>
          <a:xfrm>
            <a:off x="2707199" y="1954800"/>
            <a:ext cx="1980000" cy="935037"/>
          </a:xfrm>
        </p:spPr>
        <p:txBody>
          <a:bodyPr/>
          <a:lstStyle>
            <a:lvl1pPr>
              <a:defRPr sz="6000" b="1" spc="-20" baseline="0">
                <a:solidFill>
                  <a:schemeClr val="accent2"/>
                </a:solidFill>
              </a:defRPr>
            </a:lvl1pPr>
            <a:lvl2pPr>
              <a:defRPr sz="6000" baseline="0">
                <a:solidFill>
                  <a:schemeClr val="accent2"/>
                </a:solidFill>
              </a:defRPr>
            </a:lvl2pPr>
          </a:lstStyle>
          <a:p>
            <a:pPr lvl="0"/>
            <a:r>
              <a:rPr lang="en-GB"/>
              <a:t>Pa</a:t>
            </a:r>
            <a:endParaRPr lang="en-US"/>
          </a:p>
        </p:txBody>
      </p:sp>
      <p:sp>
        <p:nvSpPr>
          <p:cNvPr id="14" name="Lawyers">
            <a:extLst>
              <a:ext uri="{FF2B5EF4-FFF2-40B4-BE49-F238E27FC236}">
                <a16:creationId xmlns:a16="http://schemas.microsoft.com/office/drawing/2014/main" id="{58DCD952-74BF-4B98-B317-CB556456080C}"/>
              </a:ext>
            </a:extLst>
          </p:cNvPr>
          <p:cNvSpPr>
            <a:spLocks noGrp="1"/>
          </p:cNvSpPr>
          <p:nvPr>
            <p:ph type="body" sz="quarter" idx="12" hasCustomPrompt="1"/>
            <p:custDataLst>
              <p:tags r:id="rId5"/>
            </p:custDataLst>
          </p:nvPr>
        </p:nvSpPr>
        <p:spPr>
          <a:xfrm>
            <a:off x="439737" y="1954800"/>
            <a:ext cx="1980000" cy="935037"/>
          </a:xfrm>
        </p:spPr>
        <p:txBody>
          <a:bodyPr/>
          <a:lstStyle>
            <a:lvl1pPr>
              <a:defRPr sz="6000" b="1" spc="-20" baseline="0">
                <a:solidFill>
                  <a:schemeClr val="accent1"/>
                </a:solidFill>
              </a:defRPr>
            </a:lvl1pPr>
            <a:lvl2pPr>
              <a:defRPr sz="6000" baseline="0">
                <a:solidFill>
                  <a:schemeClr val="accent1"/>
                </a:solidFill>
              </a:defRPr>
            </a:lvl2pPr>
          </a:lstStyle>
          <a:p>
            <a:pPr lvl="0"/>
            <a:r>
              <a:rPr lang="en-GB"/>
              <a:t>La</a:t>
            </a:r>
            <a:endParaRPr lang="en-US"/>
          </a:p>
        </p:txBody>
      </p:sp>
      <p:sp>
        <p:nvSpPr>
          <p:cNvPr id="13" name="About OC">
            <a:extLst>
              <a:ext uri="{FF2B5EF4-FFF2-40B4-BE49-F238E27FC236}">
                <a16:creationId xmlns:a16="http://schemas.microsoft.com/office/drawing/2014/main" id="{22CBAFA5-5EEB-418A-9D9A-B449731B46CA}"/>
              </a:ext>
            </a:extLst>
          </p:cNvPr>
          <p:cNvSpPr>
            <a:spLocks noGrp="1"/>
          </p:cNvSpPr>
          <p:nvPr>
            <p:ph type="body" sz="quarter" idx="10" hasCustomPrompt="1"/>
            <p:custDataLst>
              <p:tags r:id="rId6"/>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6" hasCustomPrompt="1"/>
            <p:custDataLst>
              <p:tags r:id="rId7"/>
            </p:custDataLst>
          </p:nvPr>
        </p:nvSpPr>
        <p:spPr>
          <a:xfrm>
            <a:off x="439200" y="2866602"/>
            <a:ext cx="2164411" cy="72008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talented lawyers</a:t>
            </a:r>
            <a:endParaRPr lang="en-GB" dirty="0"/>
          </a:p>
        </p:txBody>
      </p:sp>
      <p:sp>
        <p:nvSpPr>
          <p:cNvPr id="6" name="Text Placeholder 5"/>
          <p:cNvSpPr>
            <a:spLocks noGrp="1"/>
          </p:cNvSpPr>
          <p:nvPr>
            <p:ph type="body" sz="quarter" idx="17" hasCustomPrompt="1"/>
            <p:custDataLst>
              <p:tags r:id="rId8"/>
            </p:custDataLst>
          </p:nvPr>
        </p:nvSpPr>
        <p:spPr>
          <a:xfrm>
            <a:off x="2714160" y="1686358"/>
            <a:ext cx="2193708" cy="374333"/>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working with</a:t>
            </a:r>
            <a:endParaRPr lang="en-GB" dirty="0"/>
          </a:p>
        </p:txBody>
      </p:sp>
      <p:sp>
        <p:nvSpPr>
          <p:cNvPr id="8" name="Text Placeholder 7"/>
          <p:cNvSpPr>
            <a:spLocks noGrp="1"/>
          </p:cNvSpPr>
          <p:nvPr>
            <p:ph type="body" sz="quarter" idx="18" hasCustomPrompt="1"/>
            <p:custDataLst>
              <p:tags r:id="rId9"/>
            </p:custDataLst>
          </p:nvPr>
        </p:nvSpPr>
        <p:spPr>
          <a:xfrm>
            <a:off x="2711461" y="2852936"/>
            <a:ext cx="2159509" cy="576262"/>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expert partners</a:t>
            </a:r>
            <a:endParaRPr lang="en-GB" dirty="0"/>
          </a:p>
        </p:txBody>
      </p:sp>
      <p:sp>
        <p:nvSpPr>
          <p:cNvPr id="16" name="Text Placeholder 15"/>
          <p:cNvSpPr>
            <a:spLocks noGrp="1"/>
          </p:cNvSpPr>
          <p:nvPr>
            <p:ph type="body" sz="quarter" idx="19" hasCustomPrompt="1"/>
            <p:custDataLst>
              <p:tags r:id="rId10"/>
            </p:custDataLst>
          </p:nvPr>
        </p:nvSpPr>
        <p:spPr>
          <a:xfrm>
            <a:off x="4974661" y="1684914"/>
            <a:ext cx="2341736" cy="309995"/>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in</a:t>
            </a:r>
            <a:endParaRPr lang="en-GB" dirty="0"/>
          </a:p>
        </p:txBody>
      </p:sp>
      <p:sp>
        <p:nvSpPr>
          <p:cNvPr id="22" name="Text Placeholder 21"/>
          <p:cNvSpPr>
            <a:spLocks noGrp="1"/>
          </p:cNvSpPr>
          <p:nvPr>
            <p:ph type="body" sz="quarter" idx="20" hasCustomPrompt="1"/>
            <p:custDataLst>
              <p:tags r:id="rId11"/>
            </p:custDataLst>
          </p:nvPr>
        </p:nvSpPr>
        <p:spPr>
          <a:xfrm>
            <a:off x="4979876" y="2852936"/>
            <a:ext cx="2341834" cy="827087"/>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international locations</a:t>
            </a:r>
            <a:endParaRPr lang="en-GB" dirty="0"/>
          </a:p>
        </p:txBody>
      </p:sp>
      <p:sp>
        <p:nvSpPr>
          <p:cNvPr id="24" name="Text Placeholder 23"/>
          <p:cNvSpPr>
            <a:spLocks noGrp="1"/>
          </p:cNvSpPr>
          <p:nvPr>
            <p:ph type="body" sz="quarter" idx="21" hasCustomPrompt="1"/>
            <p:custDataLst>
              <p:tags r:id="rId12"/>
            </p:custDataLst>
          </p:nvPr>
        </p:nvSpPr>
        <p:spPr>
          <a:xfrm>
            <a:off x="7464152" y="1684914"/>
            <a:ext cx="1817820" cy="375777"/>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advising across</a:t>
            </a:r>
            <a:endParaRPr lang="en-GB" dirty="0"/>
          </a:p>
        </p:txBody>
      </p:sp>
      <p:sp>
        <p:nvSpPr>
          <p:cNvPr id="26" name="Text Placeholder 25"/>
          <p:cNvSpPr>
            <a:spLocks noGrp="1"/>
          </p:cNvSpPr>
          <p:nvPr>
            <p:ph type="body" sz="quarter" idx="22" hasCustomPrompt="1"/>
            <p:custDataLst>
              <p:tags r:id="rId13"/>
            </p:custDataLst>
          </p:nvPr>
        </p:nvSpPr>
        <p:spPr>
          <a:xfrm>
            <a:off x="7482536" y="2854169"/>
            <a:ext cx="1817820" cy="643422"/>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core sectors</a:t>
            </a:r>
            <a:endParaRPr lang="en-GB" dirty="0"/>
          </a:p>
        </p:txBody>
      </p:sp>
      <p:sp>
        <p:nvSpPr>
          <p:cNvPr id="28" name="Text Placeholder 27"/>
          <p:cNvSpPr>
            <a:spLocks noGrp="1"/>
          </p:cNvSpPr>
          <p:nvPr>
            <p:ph type="body" sz="quarter" idx="23" hasCustomPrompt="1"/>
            <p:custDataLst>
              <p:tags r:id="rId14"/>
            </p:custDataLst>
          </p:nvPr>
        </p:nvSpPr>
        <p:spPr>
          <a:xfrm>
            <a:off x="9393393" y="1684913"/>
            <a:ext cx="1620837" cy="375777"/>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with</a:t>
            </a:r>
            <a:endParaRPr lang="en-GB" dirty="0"/>
          </a:p>
        </p:txBody>
      </p:sp>
      <p:sp>
        <p:nvSpPr>
          <p:cNvPr id="30" name="Text Placeholder 29"/>
          <p:cNvSpPr>
            <a:spLocks noGrp="1"/>
          </p:cNvSpPr>
          <p:nvPr>
            <p:ph type="body" sz="quarter" idx="24" hasCustomPrompt="1"/>
            <p:custDataLst>
              <p:tags r:id="rId15"/>
            </p:custDataLst>
          </p:nvPr>
        </p:nvSpPr>
        <p:spPr>
          <a:xfrm>
            <a:off x="9408368" y="2871576"/>
            <a:ext cx="2484275" cy="801435"/>
          </a:xfrm>
        </p:spPr>
        <p:txBody>
          <a:bodyPr>
            <a:normAutofit/>
          </a:bodyPr>
          <a:lstStyle>
            <a:lvl1pPr>
              <a:defRPr sz="1760" spc="-20" baseline="0">
                <a:latin typeface="Arial" panose="020B0604020202020204" pitchFamily="34" charset="0"/>
                <a:cs typeface="Arial" panose="020B0604020202020204" pitchFamily="34" charset="0"/>
              </a:defRPr>
            </a:lvl1pPr>
          </a:lstStyle>
          <a:p>
            <a:pPr lvl="0"/>
            <a:r>
              <a:rPr lang="en-US" dirty="0"/>
              <a:t>client-</a:t>
            </a:r>
            <a:r>
              <a:rPr lang="en-US" dirty="0" err="1"/>
              <a:t>centred</a:t>
            </a:r>
            <a:r>
              <a:rPr lang="en-US" dirty="0"/>
              <a:t> approach</a:t>
            </a:r>
            <a:endParaRPr lang="en-GB" dirty="0"/>
          </a:p>
        </p:txBody>
      </p:sp>
      <p:sp>
        <p:nvSpPr>
          <p:cNvPr id="20" name="OC Business Name">
            <a:extLst>
              <a:ext uri="{FF2B5EF4-FFF2-40B4-BE49-F238E27FC236}">
                <a16:creationId xmlns:a16="http://schemas.microsoft.com/office/drawing/2014/main" id="{AF1ED688-3D68-4790-A992-D401ABC25CAF}"/>
              </a:ext>
            </a:extLst>
          </p:cNvPr>
          <p:cNvSpPr>
            <a:spLocks noGrp="1"/>
          </p:cNvSpPr>
          <p:nvPr>
            <p:ph type="body" sz="quarter" idx="25" hasCustomPrompt="1"/>
            <p:custDataLst>
              <p:tags r:id="rId16"/>
            </p:custDataLst>
          </p:nvPr>
        </p:nvSpPr>
        <p:spPr>
          <a:xfrm>
            <a:off x="338400" y="6458400"/>
            <a:ext cx="7772400" cy="246295"/>
          </a:xfrm>
        </p:spPr>
        <p:txBody>
          <a:bodyPr lIns="90000" tIns="46800" rIns="90000" bIns="111600">
            <a:noAutofit/>
          </a:bodyPr>
          <a:lstStyle>
            <a:lvl1pPr>
              <a:spcAft>
                <a:spcPts val="0"/>
              </a:spcAft>
              <a:defRPr sz="800"/>
            </a:lvl1pPr>
          </a:lstStyle>
          <a:p>
            <a:pPr lvl="0"/>
            <a:r>
              <a:rPr lang="en-US" dirty="0"/>
              <a:t>&lt;&lt;</a:t>
            </a:r>
            <a:r>
              <a:rPr lang="en-US" dirty="0" err="1"/>
              <a:t>Labels.OC</a:t>
            </a:r>
            <a:r>
              <a:rPr lang="en-US" dirty="0"/>
              <a:t> Business Name&gt;&gt;</a:t>
            </a:r>
          </a:p>
        </p:txBody>
      </p:sp>
      <p:sp>
        <p:nvSpPr>
          <p:cNvPr id="23" name="Relationship">
            <a:extLst>
              <a:ext uri="{FF2B5EF4-FFF2-40B4-BE49-F238E27FC236}">
                <a16:creationId xmlns:a16="http://schemas.microsoft.com/office/drawing/2014/main" id="{0199CF85-1BDD-4404-9914-B2B0FB059A62}"/>
              </a:ext>
            </a:extLst>
          </p:cNvPr>
          <p:cNvSpPr>
            <a:spLocks noGrp="1"/>
          </p:cNvSpPr>
          <p:nvPr>
            <p:ph type="body" sz="quarter" idx="26" hasCustomPrompt="1"/>
            <p:custDataLst>
              <p:tags r:id="rId17"/>
            </p:custDataLst>
          </p:nvPr>
        </p:nvSpPr>
        <p:spPr>
          <a:xfrm>
            <a:off x="8110800" y="6457950"/>
            <a:ext cx="3241784" cy="246745"/>
          </a:xfrm>
        </p:spPr>
        <p:txBody>
          <a:bodyPr lIns="90000" tIns="46800" rIns="90000" bIns="46800">
            <a:normAutofit/>
          </a:bodyPr>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180533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 in numbers + global reach">
    <p:spTree>
      <p:nvGrpSpPr>
        <p:cNvPr id="1" name=""/>
        <p:cNvGrpSpPr/>
        <p:nvPr/>
      </p:nvGrpSpPr>
      <p:grpSpPr>
        <a:xfrm>
          <a:off x="0" y="0"/>
          <a:ext cx="0" cy="0"/>
          <a:chOff x="0" y="0"/>
          <a:chExt cx="0" cy="0"/>
        </a:xfrm>
      </p:grpSpPr>
      <p:sp>
        <p:nvSpPr>
          <p:cNvPr id="12" name="Sectors">
            <a:extLst>
              <a:ext uri="{FF2B5EF4-FFF2-40B4-BE49-F238E27FC236}">
                <a16:creationId xmlns:a16="http://schemas.microsoft.com/office/drawing/2014/main" id="{5846A6C1-2066-470E-ABB1-AEDDC1770586}"/>
              </a:ext>
            </a:extLst>
          </p:cNvPr>
          <p:cNvSpPr>
            <a:spLocks noGrp="1"/>
          </p:cNvSpPr>
          <p:nvPr>
            <p:ph type="body" sz="quarter" idx="14" hasCustomPrompt="1"/>
            <p:custDataLst>
              <p:tags r:id="rId1"/>
            </p:custDataLst>
          </p:nvPr>
        </p:nvSpPr>
        <p:spPr>
          <a:xfrm>
            <a:off x="9194400" y="4042745"/>
            <a:ext cx="1657350" cy="731837"/>
          </a:xfrm>
        </p:spPr>
        <p:txBody>
          <a:bodyPr/>
          <a:lstStyle>
            <a:lvl1pPr>
              <a:defRPr sz="5400" b="1" baseline="0">
                <a:solidFill>
                  <a:schemeClr val="accent2"/>
                </a:solidFill>
              </a:defRPr>
            </a:lvl1pPr>
          </a:lstStyle>
          <a:p>
            <a:pPr lvl="0"/>
            <a:r>
              <a:rPr lang="en-GB" dirty="0"/>
              <a:t>Se</a:t>
            </a:r>
            <a:endParaRPr lang="en-US" dirty="0"/>
          </a:p>
        </p:txBody>
      </p:sp>
      <p:sp>
        <p:nvSpPr>
          <p:cNvPr id="11" name="Locations">
            <a:extLst>
              <a:ext uri="{FF2B5EF4-FFF2-40B4-BE49-F238E27FC236}">
                <a16:creationId xmlns:a16="http://schemas.microsoft.com/office/drawing/2014/main" id="{28BDDD25-1B92-4AAC-8F3A-9DD0689710F1}"/>
              </a:ext>
            </a:extLst>
          </p:cNvPr>
          <p:cNvSpPr>
            <a:spLocks noGrp="1"/>
          </p:cNvSpPr>
          <p:nvPr>
            <p:ph type="body" sz="quarter" idx="13" hasCustomPrompt="1"/>
            <p:custDataLst>
              <p:tags r:id="rId2"/>
            </p:custDataLst>
          </p:nvPr>
        </p:nvSpPr>
        <p:spPr>
          <a:xfrm>
            <a:off x="9194400" y="2862000"/>
            <a:ext cx="1657350" cy="731837"/>
          </a:xfrm>
        </p:spPr>
        <p:txBody>
          <a:bodyPr/>
          <a:lstStyle>
            <a:lvl1pPr>
              <a:defRPr sz="5400" b="1" baseline="0">
                <a:solidFill>
                  <a:schemeClr val="accent1"/>
                </a:solidFill>
              </a:defRPr>
            </a:lvl1pPr>
          </a:lstStyle>
          <a:p>
            <a:pPr lvl="0"/>
            <a:r>
              <a:rPr lang="en-US" dirty="0"/>
              <a:t>Lo</a:t>
            </a:r>
          </a:p>
        </p:txBody>
      </p:sp>
      <p:sp>
        <p:nvSpPr>
          <p:cNvPr id="10" name="Partners">
            <a:extLst>
              <a:ext uri="{FF2B5EF4-FFF2-40B4-BE49-F238E27FC236}">
                <a16:creationId xmlns:a16="http://schemas.microsoft.com/office/drawing/2014/main" id="{2D9285AA-1157-4E1D-8041-D00E77424F4D}"/>
              </a:ext>
            </a:extLst>
          </p:cNvPr>
          <p:cNvSpPr>
            <a:spLocks noGrp="1"/>
          </p:cNvSpPr>
          <p:nvPr>
            <p:ph type="body" sz="quarter" idx="12" hasCustomPrompt="1"/>
            <p:custDataLst>
              <p:tags r:id="rId3"/>
            </p:custDataLst>
          </p:nvPr>
        </p:nvSpPr>
        <p:spPr>
          <a:xfrm>
            <a:off x="9194400" y="1674000"/>
            <a:ext cx="1657350" cy="731837"/>
          </a:xfrm>
        </p:spPr>
        <p:txBody>
          <a:bodyPr/>
          <a:lstStyle>
            <a:lvl1pPr>
              <a:defRPr sz="5400" b="1" baseline="0">
                <a:solidFill>
                  <a:schemeClr val="accent2"/>
                </a:solidFill>
              </a:defRPr>
            </a:lvl1pPr>
          </a:lstStyle>
          <a:p>
            <a:pPr lvl="0"/>
            <a:r>
              <a:rPr lang="en-US" dirty="0"/>
              <a:t>Pa</a:t>
            </a:r>
          </a:p>
        </p:txBody>
      </p:sp>
      <p:sp>
        <p:nvSpPr>
          <p:cNvPr id="9" name="Lawyers">
            <a:extLst>
              <a:ext uri="{FF2B5EF4-FFF2-40B4-BE49-F238E27FC236}">
                <a16:creationId xmlns:a16="http://schemas.microsoft.com/office/drawing/2014/main" id="{2D170AB3-A8A6-4E94-8CC6-525B501BD610}"/>
              </a:ext>
            </a:extLst>
          </p:cNvPr>
          <p:cNvSpPr>
            <a:spLocks noGrp="1"/>
          </p:cNvSpPr>
          <p:nvPr>
            <p:ph type="body" sz="quarter" idx="11" hasCustomPrompt="1"/>
            <p:custDataLst>
              <p:tags r:id="rId4"/>
            </p:custDataLst>
          </p:nvPr>
        </p:nvSpPr>
        <p:spPr>
          <a:xfrm>
            <a:off x="9194400" y="486000"/>
            <a:ext cx="1657350" cy="731837"/>
          </a:xfrm>
        </p:spPr>
        <p:txBody>
          <a:bodyPr/>
          <a:lstStyle>
            <a:lvl1pPr>
              <a:defRPr sz="5400" b="1" baseline="0">
                <a:solidFill>
                  <a:schemeClr val="accent1"/>
                </a:solidFill>
              </a:defRPr>
            </a:lvl1pPr>
          </a:lstStyle>
          <a:p>
            <a:pPr lvl="0"/>
            <a:r>
              <a:rPr lang="en-US" dirty="0"/>
              <a:t>La</a:t>
            </a:r>
          </a:p>
        </p:txBody>
      </p:sp>
      <p:sp>
        <p:nvSpPr>
          <p:cNvPr id="15" name="Connections">
            <a:extLst>
              <a:ext uri="{FF2B5EF4-FFF2-40B4-BE49-F238E27FC236}">
                <a16:creationId xmlns:a16="http://schemas.microsoft.com/office/drawing/2014/main" id="{7C48A24A-2DA4-4742-A145-A20BB77B484B}"/>
              </a:ext>
            </a:extLst>
          </p:cNvPr>
          <p:cNvSpPr>
            <a:spLocks noGrp="1"/>
          </p:cNvSpPr>
          <p:nvPr>
            <p:ph type="body" sz="quarter" idx="15" hasCustomPrompt="1"/>
            <p:custDataLst>
              <p:tags r:id="rId5"/>
            </p:custDataLst>
          </p:nvPr>
        </p:nvSpPr>
        <p:spPr>
          <a:xfrm>
            <a:off x="439737" y="1763999"/>
            <a:ext cx="3564000" cy="512873"/>
          </a:xfrm>
        </p:spPr>
        <p:txBody>
          <a:bodyPr>
            <a:normAutofit/>
          </a:bodyPr>
          <a:lstStyle>
            <a:lvl1pPr>
              <a:spcAft>
                <a:spcPts val="0"/>
              </a:spcAft>
              <a:defRPr sz="2400" baseline="0"/>
            </a:lvl1pPr>
          </a:lstStyle>
          <a:p>
            <a:pPr lvl="0"/>
            <a:r>
              <a:rPr lang="en-US" dirty="0"/>
              <a:t>&lt;&lt;Friends Heading&gt;&gt;</a:t>
            </a:r>
          </a:p>
        </p:txBody>
      </p:sp>
      <p:sp>
        <p:nvSpPr>
          <p:cNvPr id="6" name="OC Business Name">
            <a:extLst>
              <a:ext uri="{FF2B5EF4-FFF2-40B4-BE49-F238E27FC236}">
                <a16:creationId xmlns:a16="http://schemas.microsoft.com/office/drawing/2014/main" id="{D91FE0B2-247E-4F73-A3DF-CFF7CF64118B}"/>
              </a:ext>
            </a:extLst>
          </p:cNvPr>
          <p:cNvSpPr>
            <a:spLocks noGrp="1"/>
          </p:cNvSpPr>
          <p:nvPr>
            <p:ph type="body" sz="quarter" idx="17" hasCustomPrompt="1"/>
            <p:custDataLst>
              <p:tags r:id="rId6"/>
            </p:custDataLst>
          </p:nvPr>
        </p:nvSpPr>
        <p:spPr>
          <a:xfrm>
            <a:off x="439738" y="5517232"/>
            <a:ext cx="3563937" cy="684076"/>
          </a:xfrm>
        </p:spPr>
        <p:txBody>
          <a:bodyPr anchor="b" anchorCtr="0">
            <a:normAutofit/>
          </a:bodyPr>
          <a:lstStyle>
            <a:lvl1pPr>
              <a:spcAft>
                <a:spcPts val="0"/>
              </a:spcAft>
              <a:defRPr sz="1000" baseline="0"/>
            </a:lvl1pPr>
          </a:lstStyle>
          <a:p>
            <a:pPr lvl="0"/>
            <a:r>
              <a:rPr lang="en-GB" dirty="0"/>
              <a:t>&lt;&lt;OC Business Name&gt;&gt;</a:t>
            </a:r>
            <a:endParaRPr lang="en-US" dirty="0"/>
          </a:p>
        </p:txBody>
      </p:sp>
      <p:sp>
        <p:nvSpPr>
          <p:cNvPr id="14" name="Text Placeholder 13">
            <a:extLst>
              <a:ext uri="{FF2B5EF4-FFF2-40B4-BE49-F238E27FC236}">
                <a16:creationId xmlns:a16="http://schemas.microsoft.com/office/drawing/2014/main" id="{25C3C6D6-02BE-49B1-8B9B-7ED7A17DE4CF}"/>
              </a:ext>
            </a:extLst>
          </p:cNvPr>
          <p:cNvSpPr>
            <a:spLocks noGrp="1"/>
          </p:cNvSpPr>
          <p:nvPr>
            <p:ph type="body" sz="quarter" idx="18" hasCustomPrompt="1"/>
            <p:custDataLst>
              <p:tags r:id="rId7"/>
            </p:custDataLst>
          </p:nvPr>
        </p:nvSpPr>
        <p:spPr>
          <a:xfrm>
            <a:off x="439738" y="2528888"/>
            <a:ext cx="3563937" cy="2875020"/>
          </a:xfrm>
        </p:spPr>
        <p:txBody>
          <a:bodyPr>
            <a:normAutofit/>
          </a:bodyPr>
          <a:lstStyle>
            <a:lvl1pPr>
              <a:defRPr sz="1600"/>
            </a:lvl1pPr>
          </a:lstStyle>
          <a:p>
            <a:pPr lvl="0"/>
            <a:r>
              <a:rPr lang="en-US" dirty="0"/>
              <a:t>&lt;&lt;Friends Text&gt;&gt;</a:t>
            </a:r>
          </a:p>
        </p:txBody>
      </p:sp>
      <p:sp>
        <p:nvSpPr>
          <p:cNvPr id="16" name="About OC">
            <a:extLst>
              <a:ext uri="{FF2B5EF4-FFF2-40B4-BE49-F238E27FC236}">
                <a16:creationId xmlns:a16="http://schemas.microsoft.com/office/drawing/2014/main" id="{D129700C-5AF3-43E2-AE16-AA76EE3CF5AB}"/>
              </a:ext>
            </a:extLst>
          </p:cNvPr>
          <p:cNvSpPr>
            <a:spLocks noGrp="1"/>
          </p:cNvSpPr>
          <p:nvPr>
            <p:ph type="body" sz="quarter" idx="10" hasCustomPrompt="1"/>
            <p:custDataLst>
              <p:tags r:id="rId8"/>
            </p:custDataLst>
          </p:nvPr>
        </p:nvSpPr>
        <p:spPr>
          <a:xfrm>
            <a:off x="439200" y="642176"/>
            <a:ext cx="8374533"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9" hasCustomPrompt="1"/>
            <p:custDataLst>
              <p:tags r:id="rId9"/>
            </p:custDataLst>
          </p:nvPr>
        </p:nvSpPr>
        <p:spPr>
          <a:xfrm>
            <a:off x="9191748" y="1291683"/>
            <a:ext cx="2522727" cy="265109"/>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talented lawyers</a:t>
            </a:r>
            <a:endParaRPr lang="en-GB" dirty="0"/>
          </a:p>
        </p:txBody>
      </p:sp>
      <p:sp>
        <p:nvSpPr>
          <p:cNvPr id="19" name="Text Placeholder 18"/>
          <p:cNvSpPr>
            <a:spLocks noGrp="1"/>
          </p:cNvSpPr>
          <p:nvPr>
            <p:ph type="body" sz="quarter" idx="20" hasCustomPrompt="1"/>
            <p:custDataLst>
              <p:tags r:id="rId10"/>
            </p:custDataLst>
          </p:nvPr>
        </p:nvSpPr>
        <p:spPr>
          <a:xfrm>
            <a:off x="9192344" y="1556792"/>
            <a:ext cx="2522132" cy="264924"/>
          </a:xfrm>
        </p:spPr>
        <p:txBody>
          <a:bodyPr>
            <a:normAutofit/>
          </a:bodyPr>
          <a:lstStyle>
            <a:lvl1pPr>
              <a:defRPr sz="1400" baseline="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working with</a:t>
            </a:r>
            <a:endParaRPr lang="en-GB" dirty="0"/>
          </a:p>
        </p:txBody>
      </p:sp>
      <p:sp>
        <p:nvSpPr>
          <p:cNvPr id="21" name="Text Placeholder 20"/>
          <p:cNvSpPr>
            <a:spLocks noGrp="1"/>
          </p:cNvSpPr>
          <p:nvPr>
            <p:ph type="body" sz="quarter" idx="21" hasCustomPrompt="1"/>
            <p:custDataLst>
              <p:tags r:id="rId11"/>
            </p:custDataLst>
          </p:nvPr>
        </p:nvSpPr>
        <p:spPr>
          <a:xfrm>
            <a:off x="9192343" y="2496007"/>
            <a:ext cx="2522133" cy="249049"/>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expert partners</a:t>
            </a:r>
            <a:endParaRPr lang="en-GB" dirty="0"/>
          </a:p>
        </p:txBody>
      </p:sp>
      <p:sp>
        <p:nvSpPr>
          <p:cNvPr id="23" name="Text Placeholder 22"/>
          <p:cNvSpPr>
            <a:spLocks noGrp="1"/>
          </p:cNvSpPr>
          <p:nvPr>
            <p:ph type="body" sz="quarter" idx="22" hasCustomPrompt="1"/>
            <p:custDataLst>
              <p:tags r:id="rId12"/>
            </p:custDataLst>
          </p:nvPr>
        </p:nvSpPr>
        <p:spPr>
          <a:xfrm>
            <a:off x="9191749" y="2745056"/>
            <a:ext cx="2522728" cy="264660"/>
          </a:xfrm>
        </p:spPr>
        <p:txBody>
          <a:bodyPr>
            <a:normAutofit/>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in</a:t>
            </a:r>
            <a:endParaRPr lang="en-GB" dirty="0"/>
          </a:p>
        </p:txBody>
      </p:sp>
      <p:sp>
        <p:nvSpPr>
          <p:cNvPr id="25" name="Text Placeholder 24"/>
          <p:cNvSpPr>
            <a:spLocks noGrp="1"/>
          </p:cNvSpPr>
          <p:nvPr>
            <p:ph type="body" sz="quarter" idx="23" hasCustomPrompt="1"/>
            <p:custDataLst>
              <p:tags r:id="rId13"/>
            </p:custDataLst>
          </p:nvPr>
        </p:nvSpPr>
        <p:spPr>
          <a:xfrm>
            <a:off x="9192343" y="3668396"/>
            <a:ext cx="2503285" cy="264660"/>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international locations</a:t>
            </a:r>
            <a:endParaRPr lang="en-GB" dirty="0"/>
          </a:p>
        </p:txBody>
      </p:sp>
      <p:sp>
        <p:nvSpPr>
          <p:cNvPr id="27" name="Text Placeholder 26"/>
          <p:cNvSpPr>
            <a:spLocks noGrp="1"/>
          </p:cNvSpPr>
          <p:nvPr>
            <p:ph type="body" sz="quarter" idx="24" hasCustomPrompt="1"/>
            <p:custDataLst>
              <p:tags r:id="rId14"/>
            </p:custDataLst>
          </p:nvPr>
        </p:nvSpPr>
        <p:spPr>
          <a:xfrm>
            <a:off x="9191749" y="3933056"/>
            <a:ext cx="2503879" cy="199765"/>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advising across</a:t>
            </a:r>
            <a:endParaRPr lang="en-GB" dirty="0"/>
          </a:p>
        </p:txBody>
      </p:sp>
      <p:sp>
        <p:nvSpPr>
          <p:cNvPr id="29" name="Text Placeholder 28"/>
          <p:cNvSpPr>
            <a:spLocks noGrp="1"/>
          </p:cNvSpPr>
          <p:nvPr>
            <p:ph type="body" sz="quarter" idx="25" hasCustomPrompt="1"/>
            <p:custDataLst>
              <p:tags r:id="rId15"/>
            </p:custDataLst>
          </p:nvPr>
        </p:nvSpPr>
        <p:spPr>
          <a:xfrm>
            <a:off x="9192506" y="4843455"/>
            <a:ext cx="2503122" cy="280521"/>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core sectors</a:t>
            </a:r>
            <a:endParaRPr lang="en-GB" dirty="0"/>
          </a:p>
        </p:txBody>
      </p:sp>
      <p:sp>
        <p:nvSpPr>
          <p:cNvPr id="31" name="Text Placeholder 30"/>
          <p:cNvSpPr>
            <a:spLocks noGrp="1"/>
          </p:cNvSpPr>
          <p:nvPr>
            <p:ph type="body" sz="quarter" idx="26" hasCustomPrompt="1"/>
            <p:custDataLst>
              <p:tags r:id="rId16"/>
            </p:custDataLst>
          </p:nvPr>
        </p:nvSpPr>
        <p:spPr>
          <a:xfrm>
            <a:off x="9191748" y="5123976"/>
            <a:ext cx="2503879" cy="279932"/>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with</a:t>
            </a:r>
            <a:endParaRPr lang="en-GB" dirty="0"/>
          </a:p>
        </p:txBody>
      </p:sp>
      <p:sp>
        <p:nvSpPr>
          <p:cNvPr id="33" name="Text Placeholder 32"/>
          <p:cNvSpPr>
            <a:spLocks noGrp="1"/>
          </p:cNvSpPr>
          <p:nvPr>
            <p:ph type="body" sz="quarter" idx="27" hasCustomPrompt="1"/>
            <p:custDataLst>
              <p:tags r:id="rId17"/>
            </p:custDataLst>
          </p:nvPr>
        </p:nvSpPr>
        <p:spPr>
          <a:xfrm>
            <a:off x="9191749" y="6045669"/>
            <a:ext cx="2522728" cy="266307"/>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client-</a:t>
            </a:r>
            <a:r>
              <a:rPr lang="en-US" dirty="0" err="1"/>
              <a:t>centred</a:t>
            </a:r>
            <a:r>
              <a:rPr lang="en-US" dirty="0"/>
              <a:t> approach</a:t>
            </a:r>
            <a:endParaRPr lang="en-GB" dirty="0"/>
          </a:p>
        </p:txBody>
      </p:sp>
      <p:sp>
        <p:nvSpPr>
          <p:cNvPr id="20" name="Client">
            <a:extLst>
              <a:ext uri="{FF2B5EF4-FFF2-40B4-BE49-F238E27FC236}">
                <a16:creationId xmlns:a16="http://schemas.microsoft.com/office/drawing/2014/main" id="{DADBF2F2-E8F7-46DA-91FE-19DB063D68B2}"/>
              </a:ext>
            </a:extLst>
          </p:cNvPr>
          <p:cNvSpPr txBox="1"/>
          <p:nvPr userDrawn="1"/>
        </p:nvSpPr>
        <p:spPr>
          <a:xfrm>
            <a:off x="9211354" y="5123976"/>
            <a:ext cx="2484275" cy="1135696"/>
          </a:xfrm>
          <a:prstGeom prst="rect">
            <a:avLst/>
          </a:prstGeom>
          <a:noFill/>
        </p:spPr>
        <p:txBody>
          <a:bodyPr wrap="square" lIns="0" tIns="0" rIns="0" bIns="0" rtlCol="0">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pPr>
              <a:lnSpc>
                <a:spcPct val="90000"/>
              </a:lnSpc>
              <a:spcAft>
                <a:spcPts val="0"/>
              </a:spcAft>
            </a:pPr>
            <a:r>
              <a:rPr lang="en-GB" sz="1400" spc="-20" dirty="0">
                <a:latin typeface="Arial" panose="020B0604020202020204" pitchFamily="34" charset="0"/>
                <a:cs typeface="Arial" panose="020B0604020202020204" pitchFamily="34" charset="0"/>
              </a:rPr>
              <a:t> </a:t>
            </a:r>
            <a:endParaRPr lang="en-GB" sz="1600" spc="-20" dirty="0">
              <a:latin typeface="Arial" panose="020B0604020202020204" pitchFamily="34" charset="0"/>
              <a:cs typeface="Arial" panose="020B0604020202020204" pitchFamily="34" charset="0"/>
            </a:endParaRPr>
          </a:p>
          <a:p>
            <a:pPr>
              <a:lnSpc>
                <a:spcPct val="90000"/>
              </a:lnSpc>
              <a:spcAft>
                <a:spcPts val="0"/>
              </a:spcAft>
            </a:pPr>
            <a:r>
              <a:rPr lang="en-GB" sz="5400" b="1" spc="-20" dirty="0">
                <a:solidFill>
                  <a:srgbClr val="FB5A17"/>
                </a:solidFill>
                <a:latin typeface="Arial" panose="020B0604020202020204" pitchFamily="34" charset="0"/>
                <a:cs typeface="Arial" panose="020B0604020202020204" pitchFamily="34" charset="0"/>
              </a:rPr>
              <a:t>1</a:t>
            </a:r>
          </a:p>
          <a:p>
            <a:pPr lvl="0">
              <a:lnSpc>
                <a:spcPct val="90000"/>
              </a:lnSpc>
              <a:spcAft>
                <a:spcPts val="0"/>
              </a:spcAft>
            </a:pPr>
            <a:r>
              <a:rPr lang="en-GB" sz="1400" spc="-20" dirty="0">
                <a:latin typeface="Arial" panose="020B0604020202020204" pitchFamily="34" charset="0"/>
                <a:cs typeface="Arial" panose="020B0604020202020204" pitchFamily="34" charset="0"/>
              </a:rPr>
              <a:t> </a:t>
            </a:r>
          </a:p>
        </p:txBody>
      </p:sp>
      <p:sp>
        <p:nvSpPr>
          <p:cNvPr id="4" name="Text Placeholder 3"/>
          <p:cNvSpPr>
            <a:spLocks noGrp="1"/>
          </p:cNvSpPr>
          <p:nvPr>
            <p:ph type="body" sz="quarter" idx="28" hasCustomPrompt="1"/>
            <p:custDataLst>
              <p:tags r:id="rId18"/>
            </p:custDataLst>
          </p:nvPr>
        </p:nvSpPr>
        <p:spPr>
          <a:xfrm>
            <a:off x="4654800" y="1773960"/>
            <a:ext cx="2233029" cy="264567"/>
          </a:xfrm>
        </p:spPr>
        <p:txBody>
          <a:bodyPr/>
          <a:lstStyle>
            <a:lvl1pPr>
              <a:defRPr sz="1600">
                <a:latin typeface="Arial" panose="020B0604020202020204" pitchFamily="34" charset="0"/>
                <a:cs typeface="Arial" panose="020B0604020202020204" pitchFamily="34" charset="0"/>
              </a:defRPr>
            </a:lvl1pPr>
          </a:lstStyle>
          <a:p>
            <a:pPr lvl="0"/>
            <a:r>
              <a:rPr lang="en-US" dirty="0"/>
              <a:t>Europe</a:t>
            </a:r>
            <a:endParaRPr lang="en-GB" dirty="0"/>
          </a:p>
        </p:txBody>
      </p:sp>
      <p:sp>
        <p:nvSpPr>
          <p:cNvPr id="7" name="Text Placeholder 6"/>
          <p:cNvSpPr>
            <a:spLocks noGrp="1"/>
          </p:cNvSpPr>
          <p:nvPr>
            <p:ph type="body" sz="quarter" idx="29" hasCustomPrompt="1"/>
            <p:custDataLst>
              <p:tags r:id="rId19"/>
            </p:custDataLst>
          </p:nvPr>
        </p:nvSpPr>
        <p:spPr>
          <a:xfrm>
            <a:off x="4654800" y="2082491"/>
            <a:ext cx="4158933" cy="1935109"/>
          </a:xfrm>
        </p:spPr>
        <p:txBody>
          <a:bodyPr>
            <a:normAutofit/>
          </a:bodyPr>
          <a:lstStyle>
            <a:lvl1pPr>
              <a:spcBef>
                <a:spcPts val="0"/>
              </a:spcBef>
              <a:spcAft>
                <a:spcPts val="600"/>
              </a:spcAft>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Belgium</a:t>
            </a:r>
            <a:endParaRPr lang="en-GB" dirty="0"/>
          </a:p>
        </p:txBody>
      </p:sp>
      <p:sp>
        <p:nvSpPr>
          <p:cNvPr id="13" name="Text Placeholder 12"/>
          <p:cNvSpPr>
            <a:spLocks noGrp="1"/>
          </p:cNvSpPr>
          <p:nvPr>
            <p:ph type="body" sz="quarter" idx="30" hasCustomPrompt="1"/>
            <p:custDataLst>
              <p:tags r:id="rId20"/>
            </p:custDataLst>
          </p:nvPr>
        </p:nvSpPr>
        <p:spPr>
          <a:xfrm>
            <a:off x="4654800" y="4017600"/>
            <a:ext cx="1047750" cy="261938"/>
          </a:xfrm>
        </p:spPr>
        <p:txBody>
          <a:bodyPr/>
          <a:lstStyle>
            <a:lvl1pPr>
              <a:defRPr sz="1600">
                <a:latin typeface="Arial" panose="020B0604020202020204" pitchFamily="34" charset="0"/>
                <a:cs typeface="Arial" panose="020B0604020202020204" pitchFamily="34" charset="0"/>
              </a:defRPr>
            </a:lvl1pPr>
          </a:lstStyle>
          <a:p>
            <a:pPr lvl="0"/>
            <a:r>
              <a:rPr lang="en-US" dirty="0"/>
              <a:t>USA</a:t>
            </a:r>
            <a:endParaRPr lang="en-GB" dirty="0"/>
          </a:p>
        </p:txBody>
      </p:sp>
      <p:sp>
        <p:nvSpPr>
          <p:cNvPr id="24" name="Text Placeholder 23"/>
          <p:cNvSpPr>
            <a:spLocks noGrp="1"/>
          </p:cNvSpPr>
          <p:nvPr>
            <p:ph type="body" sz="quarter" idx="31" hasCustomPrompt="1"/>
            <p:custDataLst>
              <p:tags r:id="rId21"/>
            </p:custDataLst>
          </p:nvPr>
        </p:nvSpPr>
        <p:spPr>
          <a:xfrm>
            <a:off x="4654800" y="4330800"/>
            <a:ext cx="4158933" cy="218384"/>
          </a:xfrm>
        </p:spPr>
        <p:txBody>
          <a:bodyPr>
            <a:normAutofit/>
          </a:bodyPr>
          <a:lstStyle>
            <a:lvl1pPr>
              <a:spcBef>
                <a:spcPts val="0"/>
              </a:spcBef>
              <a:spcAft>
                <a:spcPts val="600"/>
              </a:spcAft>
              <a:defRPr sz="1200"/>
            </a:lvl1pPr>
          </a:lstStyle>
          <a:p>
            <a:pPr lvl="0"/>
            <a:r>
              <a:rPr lang="en-US" dirty="0"/>
              <a:t>New York</a:t>
            </a:r>
            <a:endParaRPr lang="en-GB" dirty="0"/>
          </a:p>
        </p:txBody>
      </p:sp>
      <p:sp>
        <p:nvSpPr>
          <p:cNvPr id="28" name="Text Placeholder 27"/>
          <p:cNvSpPr>
            <a:spLocks noGrp="1"/>
          </p:cNvSpPr>
          <p:nvPr>
            <p:ph type="body" sz="quarter" idx="32" hasCustomPrompt="1"/>
            <p:custDataLst>
              <p:tags r:id="rId22"/>
            </p:custDataLst>
          </p:nvPr>
        </p:nvSpPr>
        <p:spPr>
          <a:xfrm>
            <a:off x="4654800" y="4730729"/>
            <a:ext cx="2089150" cy="277192"/>
          </a:xfrm>
        </p:spPr>
        <p:txBody>
          <a:bodyPr/>
          <a:lstStyle>
            <a:lvl1pPr>
              <a:defRPr sz="1600">
                <a:latin typeface="Arial" panose="020B0604020202020204" pitchFamily="34" charset="0"/>
                <a:cs typeface="Arial" panose="020B0604020202020204" pitchFamily="34" charset="0"/>
              </a:defRPr>
            </a:lvl1pPr>
          </a:lstStyle>
          <a:p>
            <a:pPr lvl="0"/>
            <a:r>
              <a:rPr lang="en-US" dirty="0"/>
              <a:t>Asia</a:t>
            </a:r>
            <a:endParaRPr lang="en-GB" dirty="0"/>
          </a:p>
        </p:txBody>
      </p:sp>
      <p:sp>
        <p:nvSpPr>
          <p:cNvPr id="32" name="Text Placeholder 31"/>
          <p:cNvSpPr>
            <a:spLocks noGrp="1"/>
          </p:cNvSpPr>
          <p:nvPr>
            <p:ph type="body" sz="quarter" idx="33" hasCustomPrompt="1"/>
            <p:custDataLst>
              <p:tags r:id="rId23"/>
            </p:custDataLst>
          </p:nvPr>
        </p:nvSpPr>
        <p:spPr>
          <a:xfrm>
            <a:off x="4654800" y="5051476"/>
            <a:ext cx="4158933" cy="1149832"/>
          </a:xfrm>
        </p:spPr>
        <p:txBody>
          <a:bodyPr>
            <a:normAutofit/>
          </a:bodyPr>
          <a:lstStyle>
            <a:lvl1pPr>
              <a:spcBef>
                <a:spcPts val="0"/>
              </a:spcBef>
              <a:spcAft>
                <a:spcPts val="600"/>
              </a:spcAft>
              <a:defRPr sz="1200"/>
            </a:lvl1pPr>
          </a:lstStyle>
          <a:p>
            <a:pPr lvl="0"/>
            <a:r>
              <a:rPr lang="en-US" dirty="0"/>
              <a:t>China</a:t>
            </a:r>
            <a:endParaRPr lang="en-GB" dirty="0"/>
          </a:p>
        </p:txBody>
      </p:sp>
    </p:spTree>
    <p:extLst>
      <p:ext uri="{BB962C8B-B14F-4D97-AF65-F5344CB8AC3E}">
        <p14:creationId xmlns:p14="http://schemas.microsoft.com/office/powerpoint/2010/main" val="11513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in numbers chart + offices">
    <p:spTree>
      <p:nvGrpSpPr>
        <p:cNvPr id="1" name=""/>
        <p:cNvGrpSpPr/>
        <p:nvPr/>
      </p:nvGrpSpPr>
      <p:grpSpPr>
        <a:xfrm>
          <a:off x="0" y="0"/>
          <a:ext cx="0" cy="0"/>
          <a:chOff x="0" y="0"/>
          <a:chExt cx="0" cy="0"/>
        </a:xfrm>
      </p:grpSpPr>
      <p:sp>
        <p:nvSpPr>
          <p:cNvPr id="6" name="Flags">
            <a:extLst>
              <a:ext uri="{FF2B5EF4-FFF2-40B4-BE49-F238E27FC236}">
                <a16:creationId xmlns:a16="http://schemas.microsoft.com/office/drawing/2014/main" id="{CF9028BB-AD01-4A67-BC40-5D2473143ECC}"/>
              </a:ext>
            </a:extLst>
          </p:cNvPr>
          <p:cNvSpPr>
            <a:spLocks noGrp="1"/>
          </p:cNvSpPr>
          <p:nvPr>
            <p:ph type="pic" sz="quarter" idx="11"/>
            <p:custDataLst>
              <p:tags r:id="rId1"/>
            </p:custDataLst>
          </p:nvPr>
        </p:nvSpPr>
        <p:spPr>
          <a:xfrm>
            <a:off x="550800" y="4586399"/>
            <a:ext cx="11160000" cy="1839600"/>
          </a:xfrm>
        </p:spPr>
        <p:txBody>
          <a:bodyPr/>
          <a:lstStyle/>
          <a:p>
            <a:r>
              <a:rPr lang="en-US"/>
              <a:t>Click icon to add picture</a:t>
            </a:r>
            <a:endParaRPr lang="en-US" dirty="0"/>
          </a:p>
        </p:txBody>
      </p:sp>
      <p:sp>
        <p:nvSpPr>
          <p:cNvPr id="5" name="OC Chart">
            <a:extLst>
              <a:ext uri="{FF2B5EF4-FFF2-40B4-BE49-F238E27FC236}">
                <a16:creationId xmlns:a16="http://schemas.microsoft.com/office/drawing/2014/main" id="{B457C8CE-65D4-4C3A-923B-8452F78C9072}"/>
              </a:ext>
            </a:extLst>
          </p:cNvPr>
          <p:cNvSpPr>
            <a:spLocks noGrp="1"/>
          </p:cNvSpPr>
          <p:nvPr>
            <p:ph sz="quarter" idx="12" hasCustomPrompt="1"/>
            <p:custDataLst>
              <p:tags r:id="rId2"/>
            </p:custDataLst>
          </p:nvPr>
        </p:nvSpPr>
        <p:spPr>
          <a:xfrm>
            <a:off x="2682000" y="1123200"/>
            <a:ext cx="3564000" cy="3629025"/>
          </a:xfrm>
        </p:spPr>
        <p:txBody>
          <a:bodyPr/>
          <a:lstStyle/>
          <a:p>
            <a:pPr lvl="0"/>
            <a:r>
              <a:rPr lang="en-US" dirty="0"/>
              <a:t>&lt;&lt;</a:t>
            </a:r>
            <a:r>
              <a:rPr lang="en-US" dirty="0" err="1"/>
              <a:t>Labels.OC</a:t>
            </a:r>
            <a:r>
              <a:rPr lang="en-US" dirty="0"/>
              <a:t> Chart&gt;&gt;</a:t>
            </a:r>
          </a:p>
        </p:txBody>
      </p:sp>
      <p:sp>
        <p:nvSpPr>
          <p:cNvPr id="9" name="OC Business Name">
            <a:extLst>
              <a:ext uri="{FF2B5EF4-FFF2-40B4-BE49-F238E27FC236}">
                <a16:creationId xmlns:a16="http://schemas.microsoft.com/office/drawing/2014/main" id="{AF1ED688-3D68-4790-A992-D401ABC25CAF}"/>
              </a:ext>
            </a:extLst>
          </p:cNvPr>
          <p:cNvSpPr>
            <a:spLocks noGrp="1"/>
          </p:cNvSpPr>
          <p:nvPr>
            <p:ph type="body" sz="quarter" idx="13" hasCustomPrompt="1"/>
            <p:custDataLst>
              <p:tags r:id="rId3"/>
            </p:custDataLst>
          </p:nvPr>
        </p:nvSpPr>
        <p:spPr>
          <a:xfrm>
            <a:off x="338400" y="6458400"/>
            <a:ext cx="7772400" cy="264516"/>
          </a:xfrm>
        </p:spPr>
        <p:txBody>
          <a:bodyPr lIns="90000" tIns="46800" rIns="90000" bIns="111600">
            <a:noAutofit/>
          </a:bodyPr>
          <a:lstStyle>
            <a:lvl1pPr>
              <a:spcAft>
                <a:spcPts val="0"/>
              </a:spcAft>
              <a:defRPr sz="800"/>
            </a:lvl1pPr>
          </a:lstStyle>
          <a:p>
            <a:pPr lvl="0"/>
            <a:r>
              <a:rPr lang="en-US" dirty="0"/>
              <a:t>&lt;&lt;OC Business Name&gt;&gt;</a:t>
            </a:r>
          </a:p>
        </p:txBody>
      </p:sp>
      <p:sp>
        <p:nvSpPr>
          <p:cNvPr id="12"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4"/>
            </p:custDataLst>
          </p:nvPr>
        </p:nvSpPr>
        <p:spPr>
          <a:xfrm>
            <a:off x="8110800" y="6457950"/>
            <a:ext cx="3277788" cy="246745"/>
          </a:xfrm>
        </p:spPr>
        <p:txBody>
          <a:bodyPr lIns="90000" tIns="46800" rIns="90000" bIns="46800">
            <a:normAutofit/>
          </a:bodyPr>
          <a:lstStyle>
            <a:lvl1pPr>
              <a:spcAft>
                <a:spcPts val="0"/>
              </a:spcAft>
              <a:defRPr sz="800"/>
            </a:lvl1pPr>
          </a:lstStyle>
          <a:p>
            <a:pPr lvl="0"/>
            <a:r>
              <a:rPr lang="en-GB" dirty="0"/>
              <a:t>&lt;&lt;Relationship Firm&gt;&gt;</a:t>
            </a:r>
            <a:endParaRPr lang="en-US" dirty="0"/>
          </a:p>
        </p:txBody>
      </p:sp>
      <p:sp>
        <p:nvSpPr>
          <p:cNvPr id="17" name="No Employees">
            <a:extLst>
              <a:ext uri="{FF2B5EF4-FFF2-40B4-BE49-F238E27FC236}">
                <a16:creationId xmlns:a16="http://schemas.microsoft.com/office/drawing/2014/main" id="{DCB7664D-13F0-4911-A36E-33048D152201}"/>
              </a:ext>
            </a:extLst>
          </p:cNvPr>
          <p:cNvSpPr>
            <a:spLocks noGrp="1"/>
          </p:cNvSpPr>
          <p:nvPr>
            <p:ph type="body" sz="quarter" idx="16" hasCustomPrompt="1"/>
            <p:custDataLst>
              <p:tags r:id="rId5"/>
            </p:custDataLst>
          </p:nvPr>
        </p:nvSpPr>
        <p:spPr>
          <a:xfrm>
            <a:off x="395999" y="1476000"/>
            <a:ext cx="2074537" cy="746125"/>
          </a:xfrm>
        </p:spPr>
        <p:txBody>
          <a:bodyPr>
            <a:normAutofit/>
          </a:bodyPr>
          <a:lstStyle>
            <a:lvl1pPr>
              <a:defRPr sz="5400" b="1" baseline="0">
                <a:solidFill>
                  <a:schemeClr val="accent1"/>
                </a:solidFill>
              </a:defRPr>
            </a:lvl1pPr>
            <a:lvl2pPr>
              <a:defRPr sz="15500"/>
            </a:lvl2pPr>
            <a:lvl3pPr>
              <a:defRPr sz="100"/>
            </a:lvl3pPr>
            <a:lvl4pPr>
              <a:defRPr sz="10800"/>
            </a:lvl4pPr>
            <a:lvl5pPr>
              <a:defRPr sz="800"/>
            </a:lvl5pPr>
          </a:lstStyle>
          <a:p>
            <a:pPr lvl="0"/>
            <a:r>
              <a:rPr lang="en-GB" sz="5400" dirty="0" err="1"/>
              <a:t>Em</a:t>
            </a:r>
            <a:endParaRPr lang="en-US" dirty="0"/>
          </a:p>
        </p:txBody>
      </p:sp>
      <p:sp>
        <p:nvSpPr>
          <p:cNvPr id="18" name="No Locations">
            <a:extLst>
              <a:ext uri="{FF2B5EF4-FFF2-40B4-BE49-F238E27FC236}">
                <a16:creationId xmlns:a16="http://schemas.microsoft.com/office/drawing/2014/main" id="{5BAD1DE4-8003-4D7D-86AD-27AC8F6293EE}"/>
              </a:ext>
            </a:extLst>
          </p:cNvPr>
          <p:cNvSpPr>
            <a:spLocks noGrp="1"/>
          </p:cNvSpPr>
          <p:nvPr>
            <p:ph type="body" sz="quarter" idx="17" hasCustomPrompt="1"/>
            <p:custDataLst>
              <p:tags r:id="rId6"/>
            </p:custDataLst>
          </p:nvPr>
        </p:nvSpPr>
        <p:spPr>
          <a:xfrm>
            <a:off x="6192000" y="1476000"/>
            <a:ext cx="1708150" cy="746125"/>
          </a:xfrm>
        </p:spPr>
        <p:txBody>
          <a:bodyPr>
            <a:normAutofit/>
          </a:bodyPr>
          <a:lstStyle>
            <a:lvl1pPr>
              <a:defRPr sz="5400" b="1" baseline="0">
                <a:solidFill>
                  <a:schemeClr val="accent1"/>
                </a:solidFill>
              </a:defRPr>
            </a:lvl1pPr>
          </a:lstStyle>
          <a:p>
            <a:pPr lvl="0"/>
            <a:r>
              <a:rPr lang="en-GB" sz="5400" dirty="0"/>
              <a:t>Lo</a:t>
            </a:r>
            <a:endParaRPr lang="en-US" dirty="0"/>
          </a:p>
        </p:txBody>
      </p:sp>
      <p:sp>
        <p:nvSpPr>
          <p:cNvPr id="13" name="About OC">
            <a:extLst>
              <a:ext uri="{FF2B5EF4-FFF2-40B4-BE49-F238E27FC236}">
                <a16:creationId xmlns:a16="http://schemas.microsoft.com/office/drawing/2014/main" id="{6732E7FC-AB5F-4CC0-8515-E24B5AB72E15}"/>
              </a:ext>
            </a:extLst>
          </p:cNvPr>
          <p:cNvSpPr>
            <a:spLocks noGrp="1"/>
          </p:cNvSpPr>
          <p:nvPr>
            <p:ph type="body" sz="quarter" idx="10" hasCustomPrompt="1"/>
            <p:custDataLst>
              <p:tags r:id="rId7"/>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dirty="0"/>
              <a:t>About Osborne Clarke</a:t>
            </a:r>
            <a:endParaRPr lang="en-US" dirty="0"/>
          </a:p>
        </p:txBody>
      </p:sp>
      <p:sp>
        <p:nvSpPr>
          <p:cNvPr id="8" name="Text Placeholder 7"/>
          <p:cNvSpPr>
            <a:spLocks noGrp="1"/>
          </p:cNvSpPr>
          <p:nvPr>
            <p:ph type="body" sz="quarter" idx="19" hasCustomPrompt="1"/>
            <p:custDataLst>
              <p:tags r:id="rId8"/>
            </p:custDataLst>
          </p:nvPr>
        </p:nvSpPr>
        <p:spPr>
          <a:xfrm>
            <a:off x="4187872" y="1890000"/>
            <a:ext cx="756000" cy="567621"/>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Partners - pie chart&gt;&gt;</a:t>
            </a:r>
          </a:p>
        </p:txBody>
      </p:sp>
      <p:sp>
        <p:nvSpPr>
          <p:cNvPr id="7" name="Text Placeholder 6"/>
          <p:cNvSpPr>
            <a:spLocks noGrp="1"/>
          </p:cNvSpPr>
          <p:nvPr>
            <p:ph type="body" sz="quarter" idx="20" hasCustomPrompt="1"/>
            <p:custDataLst>
              <p:tags r:id="rId9"/>
            </p:custDataLst>
          </p:nvPr>
        </p:nvSpPr>
        <p:spPr>
          <a:xfrm>
            <a:off x="4115780" y="2916000"/>
            <a:ext cx="864000" cy="647700"/>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Business Support  - pie chart&gt;&gt;</a:t>
            </a:r>
          </a:p>
        </p:txBody>
      </p:sp>
      <p:sp>
        <p:nvSpPr>
          <p:cNvPr id="11" name="Text Placeholder 10"/>
          <p:cNvSpPr>
            <a:spLocks noGrp="1"/>
          </p:cNvSpPr>
          <p:nvPr>
            <p:ph type="body" sz="quarter" idx="21" hasCustomPrompt="1"/>
            <p:custDataLst>
              <p:tags r:id="rId10"/>
            </p:custDataLst>
          </p:nvPr>
        </p:nvSpPr>
        <p:spPr>
          <a:xfrm>
            <a:off x="2959216" y="2491200"/>
            <a:ext cx="760520" cy="674253"/>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a:t>
            </a:r>
            <a:r>
              <a:rPr lang="en-GB" dirty="0" err="1"/>
              <a:t>Laywers</a:t>
            </a:r>
            <a:r>
              <a:rPr lang="en-GB" dirty="0"/>
              <a:t> - pie chart&gt;&gt;</a:t>
            </a:r>
          </a:p>
        </p:txBody>
      </p:sp>
      <p:sp>
        <p:nvSpPr>
          <p:cNvPr id="3" name="Text Placeholder 2"/>
          <p:cNvSpPr>
            <a:spLocks noGrp="1"/>
          </p:cNvSpPr>
          <p:nvPr>
            <p:ph type="body" sz="quarter" idx="22" hasCustomPrompt="1"/>
            <p:custDataLst>
              <p:tags r:id="rId11"/>
            </p:custDataLst>
          </p:nvPr>
        </p:nvSpPr>
        <p:spPr>
          <a:xfrm>
            <a:off x="8075613" y="1558800"/>
            <a:ext cx="3689350" cy="287337"/>
          </a:xfrm>
        </p:spPr>
        <p:txBody>
          <a:bodyPr/>
          <a:lstStyle>
            <a:lvl1pPr>
              <a:spcBef>
                <a:spcPts val="0"/>
              </a:spcBef>
              <a:spcAft>
                <a:spcPts val="0"/>
              </a:spcAft>
              <a:defRPr sz="1600" b="1"/>
            </a:lvl1pPr>
          </a:lstStyle>
          <a:p>
            <a:pPr lvl="0"/>
            <a:r>
              <a:rPr lang="en-US" dirty="0"/>
              <a:t>&lt;&lt;</a:t>
            </a:r>
            <a:r>
              <a:rPr lang="en-US" dirty="0" err="1"/>
              <a:t>Labels.Europe</a:t>
            </a:r>
            <a:r>
              <a:rPr lang="en-US" dirty="0"/>
              <a:t>&gt;&gt;</a:t>
            </a:r>
            <a:endParaRPr lang="en-GB" dirty="0"/>
          </a:p>
        </p:txBody>
      </p:sp>
      <p:sp>
        <p:nvSpPr>
          <p:cNvPr id="16" name="Text Placeholder 15"/>
          <p:cNvSpPr>
            <a:spLocks noGrp="1"/>
          </p:cNvSpPr>
          <p:nvPr>
            <p:ph type="body" sz="quarter" idx="23" hasCustomPrompt="1"/>
            <p:custDataLst>
              <p:tags r:id="rId12"/>
            </p:custDataLst>
          </p:nvPr>
        </p:nvSpPr>
        <p:spPr>
          <a:xfrm>
            <a:off x="8075613" y="1810800"/>
            <a:ext cx="3689344" cy="129274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europe</a:t>
            </a:r>
            <a:r>
              <a:rPr lang="en-US" dirty="0"/>
              <a:t>&gt;&gt;</a:t>
            </a:r>
            <a:endParaRPr lang="en-GB" dirty="0"/>
          </a:p>
        </p:txBody>
      </p:sp>
      <p:sp>
        <p:nvSpPr>
          <p:cNvPr id="20" name="Text Placeholder 19"/>
          <p:cNvSpPr>
            <a:spLocks noGrp="1"/>
          </p:cNvSpPr>
          <p:nvPr>
            <p:ph type="body" sz="quarter" idx="24" hasCustomPrompt="1"/>
            <p:custDataLst>
              <p:tags r:id="rId13"/>
            </p:custDataLst>
          </p:nvPr>
        </p:nvSpPr>
        <p:spPr>
          <a:xfrm>
            <a:off x="8075613" y="3139200"/>
            <a:ext cx="3689350" cy="278274"/>
          </a:xfrm>
        </p:spPr>
        <p:txBody>
          <a:bodyPr/>
          <a:lstStyle>
            <a:lvl1pPr>
              <a:spcBef>
                <a:spcPts val="0"/>
              </a:spcBef>
              <a:spcAft>
                <a:spcPts val="0"/>
              </a:spcAft>
              <a:defRPr sz="1600" b="1"/>
            </a:lvl1pPr>
          </a:lstStyle>
          <a:p>
            <a:pPr lvl="0"/>
            <a:r>
              <a:rPr lang="en-US" dirty="0"/>
              <a:t>&lt;&lt;</a:t>
            </a:r>
            <a:r>
              <a:rPr lang="en-US" dirty="0" err="1"/>
              <a:t>Labels.Asia</a:t>
            </a:r>
            <a:r>
              <a:rPr lang="en-US" dirty="0"/>
              <a:t>&gt;&gt;</a:t>
            </a:r>
            <a:endParaRPr lang="en-GB" dirty="0"/>
          </a:p>
        </p:txBody>
      </p:sp>
      <p:sp>
        <p:nvSpPr>
          <p:cNvPr id="22" name="Text Placeholder 21"/>
          <p:cNvSpPr>
            <a:spLocks noGrp="1"/>
          </p:cNvSpPr>
          <p:nvPr>
            <p:ph type="body" sz="quarter" idx="25" hasCustomPrompt="1"/>
            <p:custDataLst>
              <p:tags r:id="rId14"/>
            </p:custDataLst>
          </p:nvPr>
        </p:nvSpPr>
        <p:spPr>
          <a:xfrm>
            <a:off x="8075613" y="3430800"/>
            <a:ext cx="3689344" cy="815435"/>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asia</a:t>
            </a:r>
            <a:r>
              <a:rPr lang="en-US" dirty="0"/>
              <a:t>&gt;&gt;</a:t>
            </a:r>
            <a:endParaRPr lang="en-GB" dirty="0"/>
          </a:p>
        </p:txBody>
      </p:sp>
      <p:sp>
        <p:nvSpPr>
          <p:cNvPr id="24" name="Text Placeholder 23"/>
          <p:cNvSpPr>
            <a:spLocks noGrp="1"/>
          </p:cNvSpPr>
          <p:nvPr>
            <p:ph type="body" sz="quarter" idx="26" hasCustomPrompt="1"/>
            <p:custDataLst>
              <p:tags r:id="rId15"/>
            </p:custDataLst>
          </p:nvPr>
        </p:nvSpPr>
        <p:spPr>
          <a:xfrm>
            <a:off x="8075613" y="4266000"/>
            <a:ext cx="3689350" cy="206375"/>
          </a:xfrm>
        </p:spPr>
        <p:txBody>
          <a:bodyPr/>
          <a:lstStyle>
            <a:lvl1pPr>
              <a:spcBef>
                <a:spcPts val="0"/>
              </a:spcBef>
              <a:spcAft>
                <a:spcPts val="0"/>
              </a:spcAft>
              <a:defRPr sz="1600" b="1"/>
            </a:lvl1pPr>
          </a:lstStyle>
          <a:p>
            <a:pPr lvl="0"/>
            <a:r>
              <a:rPr lang="en-US" dirty="0"/>
              <a:t>&lt;&lt;</a:t>
            </a:r>
            <a:r>
              <a:rPr lang="en-US" dirty="0" err="1"/>
              <a:t>Labels.USA</a:t>
            </a:r>
            <a:r>
              <a:rPr lang="en-US" dirty="0"/>
              <a:t>&gt;&gt;</a:t>
            </a:r>
            <a:endParaRPr lang="en-GB" dirty="0"/>
          </a:p>
        </p:txBody>
      </p:sp>
      <p:sp>
        <p:nvSpPr>
          <p:cNvPr id="26" name="Text Placeholder 25"/>
          <p:cNvSpPr>
            <a:spLocks noGrp="1"/>
          </p:cNvSpPr>
          <p:nvPr>
            <p:ph type="body" sz="quarter" idx="27" hasCustomPrompt="1"/>
            <p:custDataLst>
              <p:tags r:id="rId16"/>
            </p:custDataLst>
          </p:nvPr>
        </p:nvSpPr>
        <p:spPr>
          <a:xfrm>
            <a:off x="8075607" y="4500000"/>
            <a:ext cx="3689350" cy="252412"/>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usa</a:t>
            </a:r>
            <a:r>
              <a:rPr lang="en-US" dirty="0"/>
              <a:t>&gt;&gt;</a:t>
            </a:r>
            <a:endParaRPr lang="en-GB" dirty="0"/>
          </a:p>
        </p:txBody>
      </p:sp>
      <p:sp>
        <p:nvSpPr>
          <p:cNvPr id="4" name="Content Placeholder 3"/>
          <p:cNvSpPr>
            <a:spLocks noGrp="1"/>
          </p:cNvSpPr>
          <p:nvPr>
            <p:ph sz="quarter" idx="28" hasCustomPrompt="1"/>
            <p:custDataLst>
              <p:tags r:id="rId17"/>
            </p:custDataLst>
          </p:nvPr>
        </p:nvSpPr>
        <p:spPr>
          <a:xfrm>
            <a:off x="6192000" y="2304000"/>
            <a:ext cx="1260000" cy="423863"/>
          </a:xfrm>
        </p:spPr>
        <p:txBody>
          <a:bodyPr>
            <a:normAutofit/>
          </a:bodyPr>
          <a:lstStyle>
            <a:lvl1pPr>
              <a:defRPr sz="1400"/>
            </a:lvl1pPr>
          </a:lstStyle>
          <a:p>
            <a:pPr lvl="0"/>
            <a:r>
              <a:rPr lang="en-US" dirty="0"/>
              <a:t>&lt;&lt;</a:t>
            </a:r>
            <a:r>
              <a:rPr lang="en-US" dirty="0" err="1"/>
              <a:t>Labels.international</a:t>
            </a:r>
            <a:r>
              <a:rPr lang="en-US" dirty="0"/>
              <a:t> locations&gt;&gt;</a:t>
            </a:r>
            <a:endParaRPr lang="en-GB" dirty="0"/>
          </a:p>
        </p:txBody>
      </p:sp>
      <p:sp>
        <p:nvSpPr>
          <p:cNvPr id="19" name="Text Placeholder 18"/>
          <p:cNvSpPr>
            <a:spLocks noGrp="1"/>
          </p:cNvSpPr>
          <p:nvPr>
            <p:ph type="body" sz="quarter" idx="29" hasCustomPrompt="1"/>
            <p:custDataLst>
              <p:tags r:id="rId18"/>
            </p:custDataLst>
          </p:nvPr>
        </p:nvSpPr>
        <p:spPr>
          <a:xfrm>
            <a:off x="468000" y="2304000"/>
            <a:ext cx="1717200" cy="388800"/>
          </a:xfrm>
        </p:spPr>
        <p:txBody>
          <a:bodyPr>
            <a:normAutofit/>
          </a:bodyPr>
          <a:lstStyle>
            <a:lvl1pPr>
              <a:defRPr sz="1400"/>
            </a:lvl1pPr>
          </a:lstStyle>
          <a:p>
            <a:pPr lvl="0"/>
            <a:r>
              <a:rPr lang="en-US" dirty="0"/>
              <a:t>&lt;&lt;</a:t>
            </a:r>
            <a:r>
              <a:rPr lang="en-US" dirty="0" err="1"/>
              <a:t>Labels.employees</a:t>
            </a:r>
            <a:r>
              <a:rPr lang="en-US" dirty="0"/>
              <a:t> and counting&gt;&gt;</a:t>
            </a:r>
            <a:endParaRPr lang="en-GB" dirty="0"/>
          </a:p>
        </p:txBody>
      </p:sp>
    </p:spTree>
    <p:extLst>
      <p:ext uri="{BB962C8B-B14F-4D97-AF65-F5344CB8AC3E}">
        <p14:creationId xmlns:p14="http://schemas.microsoft.com/office/powerpoint/2010/main" val="157666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to OC">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3908C156-6DC8-4094-B4CB-B83C5CFB9BD4}"/>
              </a:ext>
            </a:extLst>
          </p:cNvPr>
          <p:cNvSpPr>
            <a:spLocks noGrp="1"/>
          </p:cNvSpPr>
          <p:nvPr>
            <p:ph type="pic" sz="quarter" idx="16"/>
            <p:custDataLst>
              <p:tags r:id="rId1"/>
            </p:custDataLst>
          </p:nvPr>
        </p:nvSpPr>
        <p:spPr>
          <a:xfrm>
            <a:off x="8524963" y="4796675"/>
            <a:ext cx="3240000" cy="1620000"/>
          </a:xfrm>
        </p:spPr>
        <p:txBody>
          <a:bodyPr/>
          <a:lstStyle>
            <a:lvl1pPr>
              <a:defRPr sz="1400"/>
            </a:lvl1pPr>
          </a:lstStyle>
          <a:p>
            <a:r>
              <a:rPr lang="en-US"/>
              <a:t>Click icon to add picture</a:t>
            </a:r>
            <a:endParaRPr lang="en-GB" dirty="0"/>
          </a:p>
        </p:txBody>
      </p:sp>
      <p:sp>
        <p:nvSpPr>
          <p:cNvPr id="7" name="Column 2">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5722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lumn 1">
            <a:extLst>
              <a:ext uri="{FF2B5EF4-FFF2-40B4-BE49-F238E27FC236}">
                <a16:creationId xmlns:a16="http://schemas.microsoft.com/office/drawing/2014/main" id="{6D44712E-64B1-4ED6-8513-E29844389652}"/>
              </a:ext>
            </a:extLst>
          </p:cNvPr>
          <p:cNvSpPr>
            <a:spLocks noGrp="1"/>
          </p:cNvSpPr>
          <p:nvPr>
            <p:ph type="body" sz="quarter" idx="10" hasCustomPrompt="1"/>
            <p:custDataLst>
              <p:tags r:id="rId2"/>
            </p:custDataLst>
          </p:nvPr>
        </p:nvSpPr>
        <p:spPr>
          <a:xfrm>
            <a:off x="439738" y="1765527"/>
            <a:ext cx="5487987" cy="4495800"/>
          </a:xfrm>
        </p:spPr>
        <p:txBody>
          <a:bodyPr>
            <a:normAutofit/>
          </a:bodyPr>
          <a:lstStyle>
            <a:lvl1pPr marL="0" indent="0">
              <a:spcBef>
                <a:spcPts val="0"/>
              </a:spcBef>
              <a:spcAft>
                <a:spcPts val="0"/>
              </a:spcAft>
              <a:buFont typeface="Arial" panose="020B0604020202020204" pitchFamily="34" charset="0"/>
              <a:buNone/>
              <a:defRPr sz="3200"/>
            </a:lvl1pPr>
          </a:lstStyle>
          <a:p>
            <a:pPr lvl="0"/>
            <a:r>
              <a:rPr lang="en-US" dirty="0"/>
              <a:t>&lt;&lt;Boilerplate&gt;&gt;</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3"/>
            </p:custDataLst>
          </p:nvPr>
        </p:nvSpPr>
        <p:spPr>
          <a:xfrm>
            <a:off x="444302" y="6457950"/>
            <a:ext cx="8820050" cy="262258"/>
          </a:xfrm>
        </p:spPr>
        <p:txBody>
          <a:bodyPr lIns="90000" tIns="46800" rIns="90000" bIns="46800"/>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19757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untry overview">
    <p:spTree>
      <p:nvGrpSpPr>
        <p:cNvPr id="1" name=""/>
        <p:cNvGrpSpPr/>
        <p:nvPr/>
      </p:nvGrpSpPr>
      <p:grpSpPr>
        <a:xfrm>
          <a:off x="0" y="0"/>
          <a:ext cx="0" cy="0"/>
          <a:chOff x="0" y="0"/>
          <a:chExt cx="0" cy="0"/>
        </a:xfrm>
      </p:grpSpPr>
      <p:sp>
        <p:nvSpPr>
          <p:cNvPr id="3" name="BG 1">
            <a:extLst>
              <a:ext uri="{FF2B5EF4-FFF2-40B4-BE49-F238E27FC236}">
                <a16:creationId xmlns:a16="http://schemas.microsoft.com/office/drawing/2014/main" id="{BE0B3D45-1498-4296-A210-28229125E686}"/>
              </a:ext>
            </a:extLst>
          </p:cNvPr>
          <p:cNvSpPr/>
          <p:nvPr userDrawn="1"/>
        </p:nvSpPr>
        <p:spPr>
          <a:xfrm>
            <a:off x="439200" y="1765527"/>
            <a:ext cx="11318400" cy="449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cxnSp>
        <p:nvCxnSpPr>
          <p:cNvPr id="16" name="Divider 2">
            <a:extLst>
              <a:ext uri="{FF2B5EF4-FFF2-40B4-BE49-F238E27FC236}">
                <a16:creationId xmlns:a16="http://schemas.microsoft.com/office/drawing/2014/main" id="{87C481D0-54CD-4CF3-BAAA-4C5E5814EF47}"/>
              </a:ext>
            </a:extLst>
          </p:cNvPr>
          <p:cNvCxnSpPr>
            <a:cxnSpLocks/>
          </p:cNvCxnSpPr>
          <p:nvPr userDrawn="1"/>
        </p:nvCxnSpPr>
        <p:spPr>
          <a:xfrm>
            <a:off x="6966000" y="1935810"/>
            <a:ext cx="0" cy="4155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ag 1">
            <a:extLst>
              <a:ext uri="{FF2B5EF4-FFF2-40B4-BE49-F238E27FC236}">
                <a16:creationId xmlns:a16="http://schemas.microsoft.com/office/drawing/2014/main" id="{2A251C43-001C-4259-8587-F8EB8E8D015D}"/>
              </a:ext>
            </a:extLst>
          </p:cNvPr>
          <p:cNvSpPr>
            <a:spLocks noGrp="1" noChangeAspect="1"/>
          </p:cNvSpPr>
          <p:nvPr>
            <p:ph type="pic" sz="quarter" idx="59" hasCustomPrompt="1"/>
            <p:custDataLst>
              <p:tags r:id="rId1"/>
            </p:custDataLst>
          </p:nvPr>
        </p:nvSpPr>
        <p:spPr>
          <a:xfrm>
            <a:off x="11106000" y="4622400"/>
            <a:ext cx="525600" cy="1641600"/>
          </a:xfrm>
        </p:spPr>
        <p:txBody>
          <a:bodyPr/>
          <a:lstStyle>
            <a:lvl1pPr>
              <a:defRPr sz="1200"/>
            </a:lvl1pPr>
          </a:lstStyle>
          <a:p>
            <a:r>
              <a:rPr lang="en-GB" dirty="0"/>
              <a:t>&lt;&lt;Flag 1&gt;&gt;</a:t>
            </a:r>
            <a:endParaRPr lang="en-US" dirty="0"/>
          </a:p>
        </p:txBody>
      </p:sp>
      <p:sp>
        <p:nvSpPr>
          <p:cNvPr id="22" name="Pic 1">
            <a:extLst>
              <a:ext uri="{FF2B5EF4-FFF2-40B4-BE49-F238E27FC236}">
                <a16:creationId xmlns:a16="http://schemas.microsoft.com/office/drawing/2014/main" id="{6610673E-0FDD-4E8F-85ED-F1097F75CA6A}"/>
              </a:ext>
            </a:extLst>
          </p:cNvPr>
          <p:cNvSpPr>
            <a:spLocks noGrp="1"/>
          </p:cNvSpPr>
          <p:nvPr>
            <p:ph type="pic" sz="quarter" idx="61"/>
            <p:custDataLst>
              <p:tags r:id="rId2"/>
            </p:custDataLst>
          </p:nvPr>
        </p:nvSpPr>
        <p:spPr>
          <a:xfrm>
            <a:off x="550800" y="5130000"/>
            <a:ext cx="900000" cy="900000"/>
          </a:xfrm>
        </p:spPr>
        <p:txBody>
          <a:bodyPr/>
          <a:lstStyle>
            <a:lvl1pPr>
              <a:defRPr sz="1200"/>
            </a:lvl1pPr>
          </a:lstStyle>
          <a:p>
            <a:r>
              <a:rPr lang="en-US"/>
              <a:t>Click icon to add picture</a:t>
            </a:r>
            <a:endParaRPr lang="en-US" dirty="0"/>
          </a:p>
        </p:txBody>
      </p:sp>
      <p:sp>
        <p:nvSpPr>
          <p:cNvPr id="6" name="Relationship 1">
            <a:extLst>
              <a:ext uri="{FF2B5EF4-FFF2-40B4-BE49-F238E27FC236}">
                <a16:creationId xmlns:a16="http://schemas.microsoft.com/office/drawing/2014/main" id="{B3AB4B4F-690A-4E8B-B3EF-E0F25B1FE162}"/>
              </a:ext>
            </a:extLst>
          </p:cNvPr>
          <p:cNvSpPr>
            <a:spLocks noGrp="1"/>
          </p:cNvSpPr>
          <p:nvPr>
            <p:ph type="body" sz="quarter" idx="67" hasCustomPrompt="1"/>
            <p:custDataLst>
              <p:tags r:id="rId3"/>
            </p:custDataLst>
          </p:nvPr>
        </p:nvSpPr>
        <p:spPr>
          <a:xfrm>
            <a:off x="7210800" y="5900399"/>
            <a:ext cx="3769200" cy="360927"/>
          </a:xfrm>
        </p:spPr>
        <p:txBody>
          <a:bodyPr>
            <a:normAutofit/>
          </a:bodyPr>
          <a:lstStyle>
            <a:lvl1pPr>
              <a:defRPr sz="800"/>
            </a:lvl1pPr>
          </a:lstStyle>
          <a:p>
            <a:pPr lvl="0"/>
            <a:r>
              <a:rPr lang="en-GB" sz="800" dirty="0"/>
              <a:t>&lt;&lt;Relationship 1&gt;&gt;</a:t>
            </a:r>
            <a:endParaRPr lang="en-US" dirty="0"/>
          </a:p>
        </p:txBody>
      </p:sp>
      <p:sp>
        <p:nvSpPr>
          <p:cNvPr id="14" name="Text Placeholder 13"/>
          <p:cNvSpPr>
            <a:spLocks noGrp="1"/>
          </p:cNvSpPr>
          <p:nvPr>
            <p:ph type="body" sz="quarter" idx="68" hasCustomPrompt="1"/>
            <p:custDataLst>
              <p:tags r:id="rId4"/>
            </p:custDataLst>
          </p:nvPr>
        </p:nvSpPr>
        <p:spPr>
          <a:xfrm>
            <a:off x="1515600" y="5129999"/>
            <a:ext cx="3536284" cy="207431"/>
          </a:xfrm>
        </p:spPr>
        <p:txBody>
          <a:bodyPr/>
          <a:lstStyle>
            <a:lvl1pPr>
              <a:defRPr sz="1600" b="1"/>
            </a:lvl1pPr>
            <a:lvl2pPr>
              <a:defRPr sz="1000"/>
            </a:lvl2pPr>
            <a:lvl3pPr>
              <a:defRPr sz="1000"/>
            </a:lvl3pPr>
            <a:lvl4pPr>
              <a:defRPr sz="1000"/>
            </a:lvl4pPr>
            <a:lvl5pPr>
              <a:defRPr sz="1000"/>
            </a:lvl5pPr>
          </a:lstStyle>
          <a:p>
            <a:pPr lvl="0"/>
            <a:r>
              <a:rPr lang="en-US" dirty="0"/>
              <a:t>&lt;&lt;C1 </a:t>
            </a:r>
            <a:r>
              <a:rPr lang="en-US" dirty="0" err="1"/>
              <a:t>PartnerName</a:t>
            </a:r>
            <a:r>
              <a:rPr lang="en-US" dirty="0"/>
              <a:t>&gt;&gt;</a:t>
            </a:r>
            <a:endParaRPr lang="en-GB" dirty="0"/>
          </a:p>
        </p:txBody>
      </p:sp>
      <p:sp>
        <p:nvSpPr>
          <p:cNvPr id="5" name="Text Placeholder 4"/>
          <p:cNvSpPr>
            <a:spLocks noGrp="1"/>
          </p:cNvSpPr>
          <p:nvPr>
            <p:ph type="body" sz="quarter" idx="69" hasCustomPrompt="1"/>
            <p:custDataLst>
              <p:tags r:id="rId5"/>
            </p:custDataLst>
          </p:nvPr>
        </p:nvSpPr>
        <p:spPr>
          <a:xfrm>
            <a:off x="1515600" y="5340104"/>
            <a:ext cx="3536284" cy="213132"/>
          </a:xfrm>
        </p:spPr>
        <p:txBody>
          <a:bodyPr/>
          <a:lstStyle>
            <a:lvl1pPr>
              <a:defRPr sz="1600"/>
            </a:lvl1pPr>
            <a:lvl2pPr>
              <a:defRPr sz="1000"/>
            </a:lvl2pPr>
            <a:lvl3pPr>
              <a:defRPr sz="1000"/>
            </a:lvl3pPr>
            <a:lvl4pPr>
              <a:defRPr sz="1000"/>
            </a:lvl4pPr>
            <a:lvl5pPr>
              <a:defRPr sz="1000"/>
            </a:lvl5pPr>
          </a:lstStyle>
          <a:p>
            <a:pPr lvl="0"/>
            <a:r>
              <a:rPr lang="en-US" dirty="0"/>
              <a:t>&lt;&lt;C1 </a:t>
            </a:r>
            <a:r>
              <a:rPr lang="en-US" dirty="0" err="1"/>
              <a:t>PartnerPosition</a:t>
            </a:r>
            <a:r>
              <a:rPr lang="en-US" dirty="0"/>
              <a:t>&gt;&gt;</a:t>
            </a:r>
            <a:endParaRPr lang="en-GB" dirty="0"/>
          </a:p>
        </p:txBody>
      </p:sp>
      <p:sp>
        <p:nvSpPr>
          <p:cNvPr id="9" name="Text Placeholder 8"/>
          <p:cNvSpPr>
            <a:spLocks noGrp="1"/>
          </p:cNvSpPr>
          <p:nvPr>
            <p:ph type="body" sz="quarter" idx="70" hasCustomPrompt="1"/>
            <p:custDataLst>
              <p:tags r:id="rId6"/>
            </p:custDataLst>
          </p:nvPr>
        </p:nvSpPr>
        <p:spPr>
          <a:xfrm>
            <a:off x="1515600" y="5678270"/>
            <a:ext cx="3536284" cy="230097"/>
          </a:xfrm>
        </p:spPr>
        <p:txBody>
          <a:bodyPr/>
          <a:lstStyle>
            <a:lvl1pPr>
              <a:defRPr sz="1200" b="1"/>
            </a:lvl1pPr>
            <a:lvl2pPr>
              <a:defRPr sz="1000"/>
            </a:lvl2pPr>
            <a:lvl3pPr>
              <a:defRPr sz="1000"/>
            </a:lvl3pPr>
            <a:lvl4pPr>
              <a:defRPr sz="1000"/>
            </a:lvl4pPr>
            <a:lvl5pPr>
              <a:defRPr sz="1000"/>
            </a:lvl5pPr>
          </a:lstStyle>
          <a:p>
            <a:pPr lvl="0"/>
            <a:r>
              <a:rPr lang="en-US" dirty="0"/>
              <a:t>&lt;&lt;C1 </a:t>
            </a:r>
            <a:r>
              <a:rPr lang="en-US" dirty="0" err="1"/>
              <a:t>PartnerTelephone</a:t>
            </a:r>
            <a:r>
              <a:rPr lang="en-US" dirty="0"/>
              <a:t>&gt;&gt;</a:t>
            </a:r>
            <a:endParaRPr lang="en-GB" dirty="0"/>
          </a:p>
        </p:txBody>
      </p:sp>
      <p:sp>
        <p:nvSpPr>
          <p:cNvPr id="15" name="Text Placeholder 14"/>
          <p:cNvSpPr>
            <a:spLocks noGrp="1"/>
          </p:cNvSpPr>
          <p:nvPr>
            <p:ph type="body" sz="quarter" idx="71" hasCustomPrompt="1"/>
            <p:custDataLst>
              <p:tags r:id="rId7"/>
            </p:custDataLst>
          </p:nvPr>
        </p:nvSpPr>
        <p:spPr>
          <a:xfrm>
            <a:off x="1515600" y="5855598"/>
            <a:ext cx="3536284" cy="228401"/>
          </a:xfrm>
        </p:spPr>
        <p:txBody>
          <a:bodyPr/>
          <a:lstStyle>
            <a:lvl1pPr>
              <a:defRPr sz="1200">
                <a:solidFill>
                  <a:srgbClr val="FB5A17"/>
                </a:solidFill>
              </a:defRPr>
            </a:lvl1pPr>
            <a:lvl2pPr>
              <a:defRPr sz="1000"/>
            </a:lvl2pPr>
            <a:lvl3pPr>
              <a:defRPr sz="1000"/>
            </a:lvl3pPr>
            <a:lvl4pPr>
              <a:defRPr sz="1000"/>
            </a:lvl4pPr>
            <a:lvl5pPr>
              <a:defRPr sz="1000"/>
            </a:lvl5pPr>
          </a:lstStyle>
          <a:p>
            <a:pPr lvl="0"/>
            <a:r>
              <a:rPr lang="en-US" dirty="0"/>
              <a:t>&lt;&lt;C1 </a:t>
            </a:r>
            <a:r>
              <a:rPr lang="en-US" dirty="0" err="1"/>
              <a:t>PartnerEmail</a:t>
            </a:r>
            <a:r>
              <a:rPr lang="en-US" dirty="0"/>
              <a:t>&gt;&gt;</a:t>
            </a:r>
            <a:endParaRPr lang="en-GB" dirty="0"/>
          </a:p>
        </p:txBody>
      </p:sp>
      <p:sp>
        <p:nvSpPr>
          <p:cNvPr id="18" name="Title 91">
            <a:extLst>
              <a:ext uri="{FF2B5EF4-FFF2-40B4-BE49-F238E27FC236}">
                <a16:creationId xmlns:a16="http://schemas.microsoft.com/office/drawing/2014/main" id="{1014C20F-C9B0-43E2-8E2C-C25C3B23DB06}"/>
              </a:ext>
            </a:extLst>
          </p:cNvPr>
          <p:cNvSpPr>
            <a:spLocks noGrp="1"/>
          </p:cNvSpPr>
          <p:nvPr>
            <p:ph type="title" hasCustomPrompt="1"/>
            <p:custDataLst>
              <p:tags r:id="rId8"/>
            </p:custDataLst>
          </p:nvPr>
        </p:nvSpPr>
        <p:spPr>
          <a:xfrm>
            <a:off x="439490" y="642176"/>
            <a:ext cx="11316802" cy="430887"/>
          </a:xfrm>
        </p:spPr>
        <p:txBody>
          <a:bodyPr/>
          <a:lstStyle>
            <a:lvl1pPr>
              <a:defRPr/>
            </a:lvl1pPr>
          </a:lstStyle>
          <a:p>
            <a:r>
              <a:rPr lang="en-GB" dirty="0"/>
              <a:t>&lt;&lt;</a:t>
            </a:r>
            <a:r>
              <a:rPr lang="en-GB" dirty="0" err="1"/>
              <a:t>Labels.Country</a:t>
            </a:r>
            <a:r>
              <a:rPr lang="en-GB" dirty="0"/>
              <a:t> Overview&gt;&gt;</a:t>
            </a:r>
          </a:p>
        </p:txBody>
      </p:sp>
      <p:sp>
        <p:nvSpPr>
          <p:cNvPr id="4" name="Text Placeholder 3"/>
          <p:cNvSpPr>
            <a:spLocks noGrp="1"/>
          </p:cNvSpPr>
          <p:nvPr>
            <p:ph type="body" sz="quarter" idx="73" hasCustomPrompt="1"/>
            <p:custDataLst>
              <p:tags r:id="rId9"/>
            </p:custDataLst>
          </p:nvPr>
        </p:nvSpPr>
        <p:spPr>
          <a:xfrm>
            <a:off x="522542" y="1916832"/>
            <a:ext cx="3603625" cy="322262"/>
          </a:xfrm>
        </p:spPr>
        <p:txBody>
          <a:bodyPr/>
          <a:lstStyle>
            <a:lvl1pPr>
              <a:defRPr sz="1600" b="1" baseline="0"/>
            </a:lvl1pPr>
          </a:lstStyle>
          <a:p>
            <a:pPr lvl="0"/>
            <a:r>
              <a:rPr lang="en-US" dirty="0"/>
              <a:t>Country name</a:t>
            </a:r>
            <a:endParaRPr lang="en-GB" dirty="0"/>
          </a:p>
        </p:txBody>
      </p:sp>
      <p:sp>
        <p:nvSpPr>
          <p:cNvPr id="13" name="Content Placeholder 12"/>
          <p:cNvSpPr>
            <a:spLocks noGrp="1"/>
          </p:cNvSpPr>
          <p:nvPr>
            <p:ph sz="quarter" idx="74" hasCustomPrompt="1"/>
            <p:custDataLst>
              <p:tags r:id="rId10"/>
            </p:custDataLst>
          </p:nvPr>
        </p:nvSpPr>
        <p:spPr>
          <a:xfrm>
            <a:off x="522287" y="2204863"/>
            <a:ext cx="6198913" cy="2747808"/>
          </a:xfrm>
        </p:spPr>
        <p:txBody>
          <a:bodyPr>
            <a:normAutofit/>
          </a:bodyPr>
          <a:lstStyle>
            <a:lvl1pPr marL="0" indent="0">
              <a:spcBef>
                <a:spcPts val="0"/>
              </a:spcBef>
              <a:spcAft>
                <a:spcPts val="400"/>
              </a:spcAft>
              <a:buFont typeface="Arial" panose="020B0604020202020204" pitchFamily="34" charset="0"/>
              <a:buNone/>
              <a:defRPr sz="1600"/>
            </a:lvl1pPr>
          </a:lstStyle>
          <a:p>
            <a:pPr lvl="0"/>
            <a:r>
              <a:rPr lang="en-US" dirty="0"/>
              <a:t>overview info</a:t>
            </a:r>
            <a:endParaRPr lang="en-GB" dirty="0"/>
          </a:p>
        </p:txBody>
      </p:sp>
      <p:sp>
        <p:nvSpPr>
          <p:cNvPr id="8" name="Text Placeholder 7"/>
          <p:cNvSpPr>
            <a:spLocks noGrp="1"/>
          </p:cNvSpPr>
          <p:nvPr>
            <p:ph type="body" sz="quarter" idx="75" hasCustomPrompt="1"/>
            <p:custDataLst>
              <p:tags r:id="rId11"/>
            </p:custDataLst>
          </p:nvPr>
        </p:nvSpPr>
        <p:spPr>
          <a:xfrm>
            <a:off x="7211962" y="1916831"/>
            <a:ext cx="4474260" cy="288031"/>
          </a:xfrm>
        </p:spPr>
        <p:txBody>
          <a:bodyPr/>
          <a:lstStyle>
            <a:lvl1pPr>
              <a:defRPr sz="1600" b="1">
                <a:latin typeface="Arial" panose="020B0604020202020204" pitchFamily="34" charset="0"/>
                <a:cs typeface="Arial" panose="020B0604020202020204" pitchFamily="34" charset="0"/>
              </a:defRPr>
            </a:lvl1pPr>
          </a:lstStyle>
          <a:p>
            <a:pPr lvl="0"/>
            <a:r>
              <a:rPr lang="en-US" dirty="0"/>
              <a:t>Key clients:</a:t>
            </a:r>
            <a:endParaRPr lang="en-GB" dirty="0"/>
          </a:p>
        </p:txBody>
      </p:sp>
      <p:sp>
        <p:nvSpPr>
          <p:cNvPr id="12" name="Text Placeholder 11"/>
          <p:cNvSpPr>
            <a:spLocks noGrp="1"/>
          </p:cNvSpPr>
          <p:nvPr>
            <p:ph type="body" sz="quarter" idx="76" hasCustomPrompt="1"/>
            <p:custDataLst>
              <p:tags r:id="rId12"/>
            </p:custDataLst>
          </p:nvPr>
        </p:nvSpPr>
        <p:spPr>
          <a:xfrm>
            <a:off x="7210425" y="2238375"/>
            <a:ext cx="4421188" cy="2384425"/>
          </a:xfrm>
        </p:spPr>
        <p:txBody>
          <a:bodyPr numCol="2">
            <a:normAutofit/>
          </a:bodyPr>
          <a:lstStyle>
            <a:lvl1pPr marL="285750" indent="-285750">
              <a:spcBef>
                <a:spcPts val="0"/>
              </a:spcBef>
              <a:spcAft>
                <a:spcPts val="400"/>
              </a:spcAft>
              <a:buFont typeface="Arial" panose="020B0604020202020204" pitchFamily="34" charset="0"/>
              <a:buChar char="•"/>
              <a:defRPr sz="1600">
                <a:latin typeface="Arial" panose="020B0604020202020204" pitchFamily="34" charset="0"/>
                <a:cs typeface="Arial" panose="020B0604020202020204" pitchFamily="34" charset="0"/>
              </a:defRPr>
            </a:lvl1pPr>
          </a:lstStyle>
          <a:p>
            <a:pPr lvl="0"/>
            <a:r>
              <a:rPr lang="en-US" dirty="0"/>
              <a:t>client list</a:t>
            </a:r>
            <a:endParaRPr lang="en-GB" dirty="0"/>
          </a:p>
        </p:txBody>
      </p:sp>
    </p:spTree>
    <p:extLst>
      <p:ext uri="{BB962C8B-B14F-4D97-AF65-F5344CB8AC3E}">
        <p14:creationId xmlns:p14="http://schemas.microsoft.com/office/powerpoint/2010/main" val="39785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text + icon">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C8DB662F-0589-40C5-A2B4-DA5831F7143A}"/>
              </a:ext>
            </a:extLst>
          </p:cNvPr>
          <p:cNvSpPr>
            <a:spLocks noGrp="1"/>
          </p:cNvSpPr>
          <p:nvPr>
            <p:ph type="pic" sz="quarter" idx="35"/>
            <p:custDataLst>
              <p:tags r:id="rId1"/>
            </p:custDataLst>
          </p:nvPr>
        </p:nvSpPr>
        <p:spPr>
          <a:xfrm>
            <a:off x="8260262" y="4653136"/>
            <a:ext cx="3492000" cy="1764000"/>
          </a:xfrm>
        </p:spPr>
        <p:txBody>
          <a:bodyPr/>
          <a:lstStyle>
            <a:lvl1pPr>
              <a:defRPr sz="1400"/>
            </a:lvl1pPr>
          </a:lstStyle>
          <a:p>
            <a:r>
              <a:rPr lang="en-US"/>
              <a:t>Click icon to add picture</a:t>
            </a:r>
            <a:endParaRPr lang="en-GB"/>
          </a:p>
        </p:txBody>
      </p:sp>
      <p:sp>
        <p:nvSpPr>
          <p:cNvPr id="5" name="Text">
            <a:extLst>
              <a:ext uri="{FF2B5EF4-FFF2-40B4-BE49-F238E27FC236}">
                <a16:creationId xmlns:a16="http://schemas.microsoft.com/office/drawing/2014/main" id="{B6762EBE-F110-4F3D-AF44-81F12A23C2A4}"/>
              </a:ext>
            </a:extLst>
          </p:cNvPr>
          <p:cNvSpPr>
            <a:spLocks noGrp="1"/>
          </p:cNvSpPr>
          <p:nvPr>
            <p:ph type="body" sz="quarter" idx="10"/>
          </p:nvPr>
        </p:nvSpPr>
        <p:spPr>
          <a:xfrm>
            <a:off x="439738" y="1765527"/>
            <a:ext cx="7438183" cy="3508653"/>
          </a:xfrm>
        </p:spPr>
        <p:txBody>
          <a:bodyPr>
            <a:noAutofit/>
          </a:bodyPr>
          <a:lstStyle>
            <a:lvl1pPr>
              <a:defRPr sz="4800"/>
            </a:lvl1pPr>
            <a:lvl2pPr marL="720000" indent="-720000">
              <a:buClr>
                <a:schemeClr val="tx1"/>
              </a:buClr>
              <a:buFont typeface="Arial" panose="020B0604020202020204" pitchFamily="34" charset="0"/>
              <a:buChar char="•"/>
              <a:defRPr sz="4800" b="0"/>
            </a:lvl2pPr>
            <a:lvl3pPr marL="1440000" indent="-720000">
              <a:buFont typeface="Arial" panose="020B0604020202020204" pitchFamily="34" charset="0"/>
              <a:buChar char="‒"/>
              <a:defRPr sz="4800" b="0"/>
            </a:lvl3pPr>
            <a:lvl4pPr marL="720000" indent="-720000">
              <a:buFont typeface="+mj-lt"/>
              <a:buAutoNum type="arabicPeriod"/>
              <a:defRPr sz="4000"/>
            </a:lvl4pPr>
            <a:lvl5pPr marL="1462950" indent="-742950">
              <a:buFont typeface="+mj-lt"/>
              <a:buAutoNum type="alphaLcPeriod"/>
              <a:defRPr sz="4000"/>
            </a:lvl5pPr>
            <a:lvl6pPr marL="0" indent="0">
              <a:buNone/>
              <a:defRPr/>
            </a:lvl6pPr>
            <a:lvl7pPr marL="0" indent="0">
              <a:buNone/>
              <a:defRPr/>
            </a:lvl7pPr>
            <a:lvl8pPr marL="0" indent="0">
              <a:buNone/>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1B0267BB-9474-49C7-A9C3-2EDED1ADA86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225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876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icon">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12285" y="4653136"/>
            <a:ext cx="3528000" cy="1764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820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4" y="1764792"/>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dirty="0"/>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None/>
              <a:defRPr sz="2000"/>
            </a:lvl6pPr>
            <a:lvl7pPr marL="0" indent="0">
              <a:spcBef>
                <a:spcPts val="600"/>
              </a:spcBef>
              <a:spcAft>
                <a:spcPts val="600"/>
              </a:spcAft>
              <a:buNone/>
              <a:defRPr sz="2000"/>
            </a:lvl7pPr>
            <a:lvl8pPr marL="0" indent="0">
              <a:spcBef>
                <a:spcPts val="600"/>
              </a:spcBef>
              <a:spcAft>
                <a:spcPts val="600"/>
              </a:spcAft>
              <a:buNone/>
              <a:defRPr sz="2000"/>
            </a:lvl8pPr>
            <a:lvl9pPr>
              <a:spcBef>
                <a:spcPts val="600"/>
              </a:spcBef>
              <a:spcAft>
                <a:spcPts val="600"/>
              </a:spcAft>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335962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highlight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3" y="1769486"/>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Clr>
                <a:srgbClr val="FB5A17"/>
              </a:buClr>
              <a:buNone/>
              <a:defRPr sz="2000" baseline="0">
                <a:solidFill>
                  <a:srgbClr val="FB5A17"/>
                </a:solidFill>
              </a:defRPr>
            </a:lvl4pPr>
            <a:lvl5pPr marL="0" indent="0">
              <a:spcBef>
                <a:spcPts val="600"/>
              </a:spcBef>
              <a:spcAft>
                <a:spcPts val="600"/>
              </a:spcAft>
              <a:buClr>
                <a:srgbClr val="FB5A17"/>
              </a:buClr>
              <a:buNone/>
              <a:defRPr sz="2000" baseline="0">
                <a:solidFill>
                  <a:srgbClr val="FB5A17"/>
                </a:solidFill>
              </a:defRPr>
            </a:lvl5pPr>
            <a:lvl6pPr marL="0" indent="0">
              <a:spcBef>
                <a:spcPts val="600"/>
              </a:spcBef>
              <a:spcAft>
                <a:spcPts val="600"/>
              </a:spcAf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None/>
              <a:defRPr sz="2000">
                <a:solidFill>
                  <a:srgbClr val="FB5A17"/>
                </a:solidFill>
              </a:defRPr>
            </a:lvl8pPr>
            <a:lvl9pPr>
              <a:spcBef>
                <a:spcPts val="600"/>
              </a:spcBef>
              <a:spcAft>
                <a:spcPts val="600"/>
              </a:spcAft>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14916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Front cover">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208213" cy="6858000"/>
          </a:xfrm>
          <a:prstGeom prst="rect">
            <a:avLst/>
          </a:prstGeom>
        </p:spPr>
      </p:pic>
      <p:sp>
        <p:nvSpPr>
          <p:cNvPr id="5" name="Text"/>
          <p:cNvSpPr>
            <a:spLocks noGrp="1"/>
          </p:cNvSpPr>
          <p:nvPr>
            <p:ph type="body" sz="quarter" idx="10" hasCustomPrompt="1"/>
          </p:nvPr>
        </p:nvSpPr>
        <p:spPr bwMode="white">
          <a:xfrm>
            <a:off x="431566" y="1730586"/>
            <a:ext cx="3600000" cy="246221"/>
          </a:xfrm>
        </p:spPr>
        <p:txBody>
          <a:bodyPr wrap="square">
            <a:sp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endParaRPr lang="en-US" dirty="0"/>
          </a:p>
        </p:txBody>
      </p:sp>
      <p:sp>
        <p:nvSpPr>
          <p:cNvPr id="3" name="Subtitle"/>
          <p:cNvSpPr>
            <a:spLocks noGrp="1"/>
          </p:cNvSpPr>
          <p:nvPr>
            <p:ph type="subTitle" idx="1" hasCustomPrompt="1"/>
          </p:nvPr>
        </p:nvSpPr>
        <p:spPr bwMode="white">
          <a:xfrm>
            <a:off x="431566" y="1223274"/>
            <a:ext cx="7020000" cy="338554"/>
          </a:xfrm>
        </p:spPr>
        <p:txBody>
          <a:bodyPr wrap="square">
            <a:spAutoFit/>
          </a:bodyPr>
          <a:lstStyle>
            <a:lvl1pPr marL="0" indent="0" algn="l">
              <a:buNone/>
              <a:defRPr sz="2200" b="0">
                <a:solidFill>
                  <a:schemeClr val="bg1"/>
                </a:solidFill>
                <a:latin typeface="Arial" pitchFamily="34" charset="0"/>
                <a:cs typeface="Arial" pitchFamily="34" charset="0"/>
              </a:defRPr>
            </a:lvl1pPr>
            <a:lvl2pPr marL="422039" indent="0" algn="ctr">
              <a:buNone/>
              <a:defRPr>
                <a:solidFill>
                  <a:schemeClr val="tx1">
                    <a:tint val="75000"/>
                  </a:schemeClr>
                </a:solidFill>
              </a:defRPr>
            </a:lvl2pPr>
            <a:lvl3pPr marL="844078" indent="0" algn="ctr">
              <a:buNone/>
              <a:defRPr>
                <a:solidFill>
                  <a:schemeClr val="tx1">
                    <a:tint val="75000"/>
                  </a:schemeClr>
                </a:solidFill>
              </a:defRPr>
            </a:lvl3pPr>
            <a:lvl4pPr marL="1266117" indent="0" algn="ctr">
              <a:buNone/>
              <a:defRPr>
                <a:solidFill>
                  <a:schemeClr val="tx1">
                    <a:tint val="75000"/>
                  </a:schemeClr>
                </a:solidFill>
              </a:defRPr>
            </a:lvl4pPr>
            <a:lvl5pPr marL="1688155" indent="0" algn="ctr">
              <a:buNone/>
              <a:defRPr>
                <a:solidFill>
                  <a:schemeClr val="tx1">
                    <a:tint val="75000"/>
                  </a:schemeClr>
                </a:solidFill>
              </a:defRPr>
            </a:lvl5pPr>
            <a:lvl6pPr marL="2110195" indent="0" algn="ctr">
              <a:buNone/>
              <a:defRPr>
                <a:solidFill>
                  <a:schemeClr val="tx1">
                    <a:tint val="75000"/>
                  </a:schemeClr>
                </a:solidFill>
              </a:defRPr>
            </a:lvl6pPr>
            <a:lvl7pPr marL="2532233" indent="0" algn="ctr">
              <a:buNone/>
              <a:defRPr>
                <a:solidFill>
                  <a:schemeClr val="tx1">
                    <a:tint val="75000"/>
                  </a:schemeClr>
                </a:solidFill>
              </a:defRPr>
            </a:lvl7pPr>
            <a:lvl8pPr marL="2954272" indent="0" algn="ctr">
              <a:buNone/>
              <a:defRPr>
                <a:solidFill>
                  <a:schemeClr val="tx1">
                    <a:tint val="75000"/>
                  </a:schemeClr>
                </a:solidFill>
              </a:defRPr>
            </a:lvl8pPr>
            <a:lvl9pPr marL="3376311" indent="0" algn="ctr">
              <a:buNone/>
              <a:defRPr>
                <a:solidFill>
                  <a:schemeClr val="tx1">
                    <a:tint val="75000"/>
                  </a:schemeClr>
                </a:solidFill>
              </a:defRPr>
            </a:lvl9pPr>
          </a:lstStyle>
          <a:p>
            <a:r>
              <a:rPr lang="en-US"/>
              <a:t>Subtitle</a:t>
            </a:r>
            <a:endParaRPr lang="en-US" dirty="0"/>
          </a:p>
        </p:txBody>
      </p:sp>
      <p:sp>
        <p:nvSpPr>
          <p:cNvPr id="2" name="Title"/>
          <p:cNvSpPr>
            <a:spLocks noGrp="1"/>
          </p:cNvSpPr>
          <p:nvPr>
            <p:ph type="ctrTitle" hasCustomPrompt="1"/>
          </p:nvPr>
        </p:nvSpPr>
        <p:spPr bwMode="white">
          <a:xfrm>
            <a:off x="431566" y="753018"/>
            <a:ext cx="7020000" cy="430887"/>
          </a:xfrm>
        </p:spPr>
        <p:txBody>
          <a:bodyPr wrap="square">
            <a:spAutoFit/>
          </a:bodyPr>
          <a:lstStyle>
            <a:lvl1pPr algn="l">
              <a:defRPr sz="2800" b="0">
                <a:solidFill>
                  <a:schemeClr val="bg1"/>
                </a:solidFill>
                <a:latin typeface="Arial" pitchFamily="34" charset="0"/>
                <a:cs typeface="Arial" pitchFamily="34" charset="0"/>
              </a:defRPr>
            </a:lvl1pPr>
          </a:lstStyle>
          <a:p>
            <a:r>
              <a:rPr lang="en-US" dirty="0"/>
              <a:t>Title</a:t>
            </a:r>
            <a:endParaRPr lang="en-GB" dirty="0"/>
          </a:p>
        </p:txBody>
      </p:sp>
    </p:spTree>
    <p:extLst>
      <p:ext uri="{BB962C8B-B14F-4D97-AF65-F5344CB8AC3E}">
        <p14:creationId xmlns:p14="http://schemas.microsoft.com/office/powerpoint/2010/main" val="12589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key msg clr1">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894"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9102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 key msg clr2">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4262"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81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 key msg clr3">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259"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617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285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5E952EC9-C8A2-4A99-B5FE-B5161C3C7574}"/>
              </a:ext>
            </a:extLst>
          </p:cNvPr>
          <p:cNvSpPr>
            <a:spLocks noGrp="1"/>
          </p:cNvSpPr>
          <p:nvPr>
            <p:ph type="pic" sz="quarter" idx="35"/>
            <p:custDataLst>
              <p:tags r:id="rId1"/>
            </p:custDataLst>
          </p:nvPr>
        </p:nvSpPr>
        <p:spPr>
          <a:xfrm>
            <a:off x="8236963" y="4653136"/>
            <a:ext cx="3528000" cy="1764000"/>
          </a:xfrm>
        </p:spPr>
        <p:txBody>
          <a:bodyPr/>
          <a:lstStyle>
            <a:lvl1pPr>
              <a:defRPr sz="1400"/>
            </a:lvl1pPr>
          </a:lstStyle>
          <a:p>
            <a:r>
              <a:rPr lang="en-US"/>
              <a:t>Click icon to add picture</a:t>
            </a:r>
            <a:endParaRPr lang="en-GB"/>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6"/>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9048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 inc key msg clr1">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1"/>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Clr>
                <a:schemeClr val="bg1"/>
              </a:buClr>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baseline="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803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 inc key msg clr2">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2"/>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Font typeface="+mj-l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7809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 inc key msg clr3">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3"/>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424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inc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499" y="3556024"/>
            <a:ext cx="5478463"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28887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inc highlight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500" y="3556024"/>
            <a:ext cx="5439328"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231990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hank you">
    <p:bg bwMode="gray">
      <p:bgPr>
        <a:solidFill>
          <a:schemeClr val="accent1"/>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8036DB1-9ED1-4D40-B9AB-49A40910F921}"/>
              </a:ext>
            </a:extLst>
          </p:cNvPr>
          <p:cNvSpPr>
            <a:spLocks noGrp="1"/>
          </p:cNvSpPr>
          <p:nvPr>
            <p:ph type="pic" sz="quarter" idx="11"/>
            <p:custDataLst>
              <p:tags r:id="rId1"/>
            </p:custDataLst>
          </p:nvPr>
        </p:nvSpPr>
        <p:spPr>
          <a:xfrm>
            <a:off x="4136" y="2667"/>
            <a:ext cx="12187864" cy="6855321"/>
          </a:xfrm>
        </p:spPr>
        <p:txBody>
          <a:bodyPr/>
          <a:lstStyle>
            <a:lvl1pPr>
              <a:defRPr sz="1400" b="0">
                <a:latin typeface="+mn-lt"/>
              </a:defRPr>
            </a:lvl1pPr>
          </a:lstStyle>
          <a:p>
            <a:r>
              <a:rPr lang="en-US"/>
              <a:t>Click icon to add picture</a:t>
            </a:r>
          </a:p>
        </p:txBody>
      </p:sp>
      <p:sp>
        <p:nvSpPr>
          <p:cNvPr id="10" name="Message">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2"/>
            </p:custDataLst>
          </p:nvPr>
        </p:nvSpPr>
        <p:spPr bwMode="white">
          <a:xfrm>
            <a:off x="439738" y="875114"/>
            <a:ext cx="7743825" cy="2400279"/>
          </a:xfrm>
        </p:spPr>
        <p:txBody>
          <a:bodyPr/>
          <a:lstStyle>
            <a:lvl1pPr algn="l">
              <a:defRPr sz="4800" b="1">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Labels.Thank</a:t>
            </a:r>
            <a:r>
              <a:rPr lang="en-US" dirty="0"/>
              <a:t> you&gt;&gt;</a:t>
            </a:r>
          </a:p>
        </p:txBody>
      </p:sp>
      <p:sp>
        <p:nvSpPr>
          <p:cNvPr id="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3"/>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Bottom&gt;&gt;</a:t>
            </a:r>
            <a:endParaRPr lang="en-US"/>
          </a:p>
        </p:txBody>
      </p:sp>
      <p:sp>
        <p:nvSpPr>
          <p:cNvPr id="11"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4"/>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Top&gt;&gt;</a:t>
            </a:r>
            <a:endParaRPr lang="en-US"/>
          </a:p>
        </p:txBody>
      </p:sp>
      <p:sp>
        <p:nvSpPr>
          <p:cNvPr id="4" name="Text Placeholder 3"/>
          <p:cNvSpPr>
            <a:spLocks noGrp="1"/>
          </p:cNvSpPr>
          <p:nvPr>
            <p:ph type="body" sz="quarter" idx="17"/>
          </p:nvPr>
        </p:nvSpPr>
        <p:spPr>
          <a:xfrm>
            <a:off x="428400" y="2458800"/>
            <a:ext cx="4695492" cy="3238452"/>
          </a:xfrm>
        </p:spPr>
        <p:txBody>
          <a:bodyPr/>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defRPr>
                <a:solidFill>
                  <a:schemeClr val="bg1"/>
                </a:solidFill>
              </a:defRPr>
            </a:lvl3pPr>
            <a:lvl4pPr>
              <a:spcBef>
                <a:spcPts val="600"/>
              </a:spcBef>
              <a:spcAft>
                <a:spcPts val="600"/>
              </a:spcAft>
              <a:defRPr>
                <a:solidFill>
                  <a:schemeClr val="bg1"/>
                </a:solidFill>
              </a:defRPr>
            </a:lvl4pPr>
            <a:lvl5pPr>
              <a:spcBef>
                <a:spcPts val="600"/>
              </a:spcBef>
              <a:spcAft>
                <a:spcPts val="60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157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 graphic">
    <p:spTree>
      <p:nvGrpSpPr>
        <p:cNvPr id="1" name=""/>
        <p:cNvGrpSpPr/>
        <p:nvPr/>
      </p:nvGrpSpPr>
      <p:grpSpPr>
        <a:xfrm>
          <a:off x="0" y="0"/>
          <a:ext cx="0" cy="0"/>
          <a:chOff x="0" y="0"/>
          <a:chExt cx="0" cy="0"/>
        </a:xfrm>
      </p:grpSpPr>
      <p:sp>
        <p:nvSpPr>
          <p:cNvPr id="12" name="Text right">
            <a:extLst>
              <a:ext uri="{FF2B5EF4-FFF2-40B4-BE49-F238E27FC236}">
                <a16:creationId xmlns:a16="http://schemas.microsoft.com/office/drawing/2014/main" id="{09994004-596A-4F40-A631-31AE36214220}"/>
              </a:ext>
            </a:extLst>
          </p:cNvPr>
          <p:cNvSpPr>
            <a:spLocks noGrp="1"/>
          </p:cNvSpPr>
          <p:nvPr>
            <p:ph type="body" sz="quarter" idx="33"/>
          </p:nvPr>
        </p:nvSpPr>
        <p:spPr bwMode="white">
          <a:xfrm>
            <a:off x="628147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Icon 2">
            <a:extLst>
              <a:ext uri="{FF2B5EF4-FFF2-40B4-BE49-F238E27FC236}">
                <a16:creationId xmlns:a16="http://schemas.microsoft.com/office/drawing/2014/main" id="{CC90A5C0-1588-4055-A068-B0A5F953FAEB}"/>
              </a:ext>
            </a:extLst>
          </p:cNvPr>
          <p:cNvSpPr>
            <a:spLocks noGrp="1"/>
          </p:cNvSpPr>
          <p:nvPr>
            <p:ph type="pic" sz="quarter" idx="35"/>
            <p:custDataLst>
              <p:tags r:id="rId1"/>
            </p:custDataLst>
          </p:nvPr>
        </p:nvSpPr>
        <p:spPr>
          <a:xfrm>
            <a:off x="8228292" y="1772149"/>
            <a:ext cx="3528000" cy="1763713"/>
          </a:xfrm>
        </p:spPr>
        <p:txBody>
          <a:bodyPr/>
          <a:lstStyle/>
          <a:p>
            <a:r>
              <a:rPr lang="en-US"/>
              <a:t>Click icon to add picture</a:t>
            </a:r>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bwMode="white">
          <a:xfrm>
            <a:off x="43973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F223B458-B73E-405A-B54F-6D18D1A2AC52}"/>
              </a:ext>
            </a:extLst>
          </p:cNvPr>
          <p:cNvSpPr>
            <a:spLocks noGrp="1"/>
          </p:cNvSpPr>
          <p:nvPr>
            <p:ph type="pic" sz="quarter" idx="34"/>
            <p:custDataLst>
              <p:tags r:id="rId2"/>
            </p:custDataLst>
          </p:nvPr>
        </p:nvSpPr>
        <p:spPr>
          <a:xfrm>
            <a:off x="2409159" y="1777607"/>
            <a:ext cx="3528000" cy="1764000"/>
          </a:xfrm>
        </p:spPr>
        <p:txBody>
          <a:bodyPr/>
          <a:lstStyle/>
          <a:p>
            <a:r>
              <a:rPr lang="en-US"/>
              <a:t>Click icon to add picture</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Picture Placeholder 7"/>
          <p:cNvSpPr>
            <a:spLocks noGrp="1"/>
          </p:cNvSpPr>
          <p:nvPr>
            <p:ph type="pic" sz="quarter" idx="36"/>
            <p:custDataLst>
              <p:tags r:id="rId3"/>
            </p:custDataLst>
          </p:nvPr>
        </p:nvSpPr>
        <p:spPr>
          <a:xfrm>
            <a:off x="428400" y="3542400"/>
            <a:ext cx="5500800" cy="0"/>
          </a:xfrm>
        </p:spPr>
        <p:txBody>
          <a:bodyPr/>
          <a:lstStyle/>
          <a:p>
            <a:r>
              <a:rPr lang="en-US"/>
              <a:t>Click icon to add picture</a:t>
            </a:r>
            <a:endParaRPr lang="en-GB"/>
          </a:p>
        </p:txBody>
      </p:sp>
      <p:sp>
        <p:nvSpPr>
          <p:cNvPr id="10" name="Picture Placeholder 9"/>
          <p:cNvSpPr>
            <a:spLocks noGrp="1"/>
          </p:cNvSpPr>
          <p:nvPr>
            <p:ph type="pic" sz="quarter" idx="37"/>
            <p:custDataLst>
              <p:tags r:id="rId4"/>
            </p:custDataLst>
          </p:nvPr>
        </p:nvSpPr>
        <p:spPr>
          <a:xfrm>
            <a:off x="6267600" y="3542400"/>
            <a:ext cx="5500800" cy="0"/>
          </a:xfrm>
        </p:spPr>
        <p:txBody>
          <a:bodyPr/>
          <a:lstStyle/>
          <a:p>
            <a:r>
              <a:rPr lang="en-US"/>
              <a:t>Click icon to add picture</a:t>
            </a:r>
            <a:endParaRPr lang="en-GB"/>
          </a:p>
        </p:txBody>
      </p:sp>
    </p:spTree>
    <p:extLst>
      <p:ext uri="{BB962C8B-B14F-4D97-AF65-F5344CB8AC3E}">
        <p14:creationId xmlns:p14="http://schemas.microsoft.com/office/powerpoint/2010/main" val="113573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 block clr1">
    <p:spTree>
      <p:nvGrpSpPr>
        <p:cNvPr id="1" name=""/>
        <p:cNvGrpSpPr/>
        <p:nvPr/>
      </p:nvGrpSpPr>
      <p:grpSpPr>
        <a:xfrm>
          <a:off x="0" y="0"/>
          <a:ext cx="0" cy="0"/>
          <a:chOff x="0" y="0"/>
          <a:chExt cx="0" cy="0"/>
        </a:xfrm>
      </p:grpSpPr>
      <p:sp>
        <p:nvSpPr>
          <p:cNvPr id="16" name="Icon right">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Left">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5"/>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baseline="0">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6500" y="3549600"/>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90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 block clr2">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0567" y="3549600"/>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56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 block clr3">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91825" y="3549600"/>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2537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3511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BC6E8AC8-A118-4ABF-93E6-35C4B4E4585D}"/>
              </a:ext>
            </a:extLst>
          </p:cNvPr>
          <p:cNvSpPr>
            <a:spLocks noGrp="1"/>
          </p:cNvSpPr>
          <p:nvPr>
            <p:ph type="pic" sz="quarter" idx="35"/>
            <p:custDataLst>
              <p:tags r:id="rId1"/>
            </p:custDataLst>
          </p:nvPr>
        </p:nvSpPr>
        <p:spPr>
          <a:xfrm>
            <a:off x="8227910" y="4653136"/>
            <a:ext cx="3528000" cy="1764000"/>
          </a:xfrm>
        </p:spPr>
        <p:txBody>
          <a:bodyPr/>
          <a:lstStyle>
            <a:lvl1pPr>
              <a:defRPr sz="1400"/>
            </a:lvl1pPr>
          </a:lstStyle>
          <a:p>
            <a:r>
              <a:rPr lang="en-US"/>
              <a:t>Click icon to add picture</a:t>
            </a:r>
            <a:endParaRPr lang="en-GB"/>
          </a:p>
        </p:txBody>
      </p:sp>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2743593"/>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966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inc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3434" y="1765584"/>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9013"/>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solidFill>
            <a:schemeClr val="bg1"/>
          </a:solidFill>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33404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 inc highlight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6605" y="1764000"/>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8000"/>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noFill/>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399363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 inc key msg clr1">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con left">
            <a:extLst>
              <a:ext uri="{FF2B5EF4-FFF2-40B4-BE49-F238E27FC236}">
                <a16:creationId xmlns:a16="http://schemas.microsoft.com/office/drawing/2014/main" id="{79FFD790-2EAD-4AD9-91F8-B25FBF1123B9}"/>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9068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 inc key msg clr2">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0624DBA9-A36E-40DA-8A7A-CF80D24147EC}"/>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783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cover">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208213" cy="6858000"/>
          </a:xfrm>
          <a:prstGeom prst="rect">
            <a:avLst/>
          </a:prstGeom>
        </p:spPr>
      </p:pic>
      <p:sp>
        <p:nvSpPr>
          <p:cNvPr id="5" name="Text"/>
          <p:cNvSpPr>
            <a:spLocks noGrp="1"/>
          </p:cNvSpPr>
          <p:nvPr>
            <p:ph type="body" sz="quarter" idx="10" hasCustomPrompt="1"/>
          </p:nvPr>
        </p:nvSpPr>
        <p:spPr bwMode="white">
          <a:xfrm>
            <a:off x="431566" y="1730586"/>
            <a:ext cx="3600000" cy="246221"/>
          </a:xfrm>
        </p:spPr>
        <p:txBody>
          <a:bodyPr wrap="square">
            <a:sp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endParaRPr lang="en-US" dirty="0"/>
          </a:p>
        </p:txBody>
      </p:sp>
      <p:sp>
        <p:nvSpPr>
          <p:cNvPr id="3" name="Subtitle"/>
          <p:cNvSpPr>
            <a:spLocks noGrp="1"/>
          </p:cNvSpPr>
          <p:nvPr>
            <p:ph type="subTitle" idx="1" hasCustomPrompt="1"/>
          </p:nvPr>
        </p:nvSpPr>
        <p:spPr bwMode="white">
          <a:xfrm>
            <a:off x="431566" y="1223274"/>
            <a:ext cx="7020000" cy="338554"/>
          </a:xfrm>
        </p:spPr>
        <p:txBody>
          <a:bodyPr wrap="square">
            <a:spAutoFit/>
          </a:bodyPr>
          <a:lstStyle>
            <a:lvl1pPr marL="0" indent="0" algn="l">
              <a:buNone/>
              <a:defRPr sz="2200" b="0">
                <a:solidFill>
                  <a:schemeClr val="bg1"/>
                </a:solidFill>
                <a:latin typeface="Arial" pitchFamily="34" charset="0"/>
                <a:cs typeface="Arial" pitchFamily="34" charset="0"/>
              </a:defRPr>
            </a:lvl1pPr>
            <a:lvl2pPr marL="422039" indent="0" algn="ctr">
              <a:buNone/>
              <a:defRPr>
                <a:solidFill>
                  <a:schemeClr val="tx1">
                    <a:tint val="75000"/>
                  </a:schemeClr>
                </a:solidFill>
              </a:defRPr>
            </a:lvl2pPr>
            <a:lvl3pPr marL="844078" indent="0" algn="ctr">
              <a:buNone/>
              <a:defRPr>
                <a:solidFill>
                  <a:schemeClr val="tx1">
                    <a:tint val="75000"/>
                  </a:schemeClr>
                </a:solidFill>
              </a:defRPr>
            </a:lvl3pPr>
            <a:lvl4pPr marL="1266117" indent="0" algn="ctr">
              <a:buNone/>
              <a:defRPr>
                <a:solidFill>
                  <a:schemeClr val="tx1">
                    <a:tint val="75000"/>
                  </a:schemeClr>
                </a:solidFill>
              </a:defRPr>
            </a:lvl4pPr>
            <a:lvl5pPr marL="1688155" indent="0" algn="ctr">
              <a:buNone/>
              <a:defRPr>
                <a:solidFill>
                  <a:schemeClr val="tx1">
                    <a:tint val="75000"/>
                  </a:schemeClr>
                </a:solidFill>
              </a:defRPr>
            </a:lvl5pPr>
            <a:lvl6pPr marL="2110195" indent="0" algn="ctr">
              <a:buNone/>
              <a:defRPr>
                <a:solidFill>
                  <a:schemeClr val="tx1">
                    <a:tint val="75000"/>
                  </a:schemeClr>
                </a:solidFill>
              </a:defRPr>
            </a:lvl6pPr>
            <a:lvl7pPr marL="2532233" indent="0" algn="ctr">
              <a:buNone/>
              <a:defRPr>
                <a:solidFill>
                  <a:schemeClr val="tx1">
                    <a:tint val="75000"/>
                  </a:schemeClr>
                </a:solidFill>
              </a:defRPr>
            </a:lvl7pPr>
            <a:lvl8pPr marL="2954272" indent="0" algn="ctr">
              <a:buNone/>
              <a:defRPr>
                <a:solidFill>
                  <a:schemeClr val="tx1">
                    <a:tint val="75000"/>
                  </a:schemeClr>
                </a:solidFill>
              </a:defRPr>
            </a:lvl8pPr>
            <a:lvl9pPr marL="3376311" indent="0" algn="ctr">
              <a:buNone/>
              <a:defRPr>
                <a:solidFill>
                  <a:schemeClr val="tx1">
                    <a:tint val="75000"/>
                  </a:schemeClr>
                </a:solidFill>
              </a:defRPr>
            </a:lvl9pPr>
          </a:lstStyle>
          <a:p>
            <a:r>
              <a:rPr lang="en-US"/>
              <a:t>Subtitle</a:t>
            </a:r>
            <a:endParaRPr lang="en-US" dirty="0"/>
          </a:p>
        </p:txBody>
      </p:sp>
      <p:sp>
        <p:nvSpPr>
          <p:cNvPr id="2" name="Title"/>
          <p:cNvSpPr>
            <a:spLocks noGrp="1"/>
          </p:cNvSpPr>
          <p:nvPr>
            <p:ph type="ctrTitle" hasCustomPrompt="1"/>
          </p:nvPr>
        </p:nvSpPr>
        <p:spPr bwMode="white">
          <a:xfrm>
            <a:off x="431566" y="753018"/>
            <a:ext cx="7020000" cy="430887"/>
          </a:xfrm>
        </p:spPr>
        <p:txBody>
          <a:bodyPr wrap="square">
            <a:spAutoFit/>
          </a:bodyPr>
          <a:lstStyle>
            <a:lvl1pPr algn="l">
              <a:defRPr sz="2800" b="0">
                <a:solidFill>
                  <a:schemeClr val="bg1"/>
                </a:solidFill>
                <a:latin typeface="Arial" pitchFamily="34" charset="0"/>
                <a:cs typeface="Arial" pitchFamily="34" charset="0"/>
              </a:defRPr>
            </a:lvl1pPr>
          </a:lstStyle>
          <a:p>
            <a:r>
              <a:rPr lang="en-US" dirty="0"/>
              <a:t>Title</a:t>
            </a:r>
            <a:endParaRPr lang="en-GB" dirty="0"/>
          </a:p>
        </p:txBody>
      </p:sp>
    </p:spTree>
    <p:extLst>
      <p:ext uri="{BB962C8B-B14F-4D97-AF65-F5344CB8AC3E}">
        <p14:creationId xmlns:p14="http://schemas.microsoft.com/office/powerpoint/2010/main" val="121037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 inc key msg clr3">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9CC78A52-1484-46AD-A771-A4E21C0E5148}"/>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216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text graphic">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18"/>
            <p:custDataLst>
              <p:tags r:id="rId4"/>
            </p:custDataLst>
          </p:nvPr>
        </p:nvSpPr>
        <p:spPr>
          <a:xfrm>
            <a:off x="428400" y="3542400"/>
            <a:ext cx="3571200" cy="0"/>
          </a:xfrm>
        </p:spPr>
        <p:txBody>
          <a:bodyPr/>
          <a:lstStyle/>
          <a:p>
            <a:r>
              <a:rPr lang="en-US"/>
              <a:t>Click icon to add picture</a:t>
            </a:r>
            <a:endParaRPr lang="en-GB" dirty="0"/>
          </a:p>
        </p:txBody>
      </p:sp>
      <p:sp>
        <p:nvSpPr>
          <p:cNvPr id="8" name="Picture Placeholder 7"/>
          <p:cNvSpPr>
            <a:spLocks noGrp="1"/>
          </p:cNvSpPr>
          <p:nvPr>
            <p:ph type="pic" sz="quarter" idx="19"/>
            <p:custDataLst>
              <p:tags r:id="rId5"/>
            </p:custDataLst>
          </p:nvPr>
        </p:nvSpPr>
        <p:spPr>
          <a:xfrm>
            <a:off x="4312800" y="3542400"/>
            <a:ext cx="3571200" cy="0"/>
          </a:xfrm>
        </p:spPr>
        <p:txBody>
          <a:bodyPr/>
          <a:lstStyle/>
          <a:p>
            <a:r>
              <a:rPr lang="en-US"/>
              <a:t>Click icon to add picture</a:t>
            </a:r>
            <a:endParaRPr lang="en-GB" dirty="0"/>
          </a:p>
        </p:txBody>
      </p:sp>
      <p:sp>
        <p:nvSpPr>
          <p:cNvPr id="10" name="Picture Placeholder 9"/>
          <p:cNvSpPr>
            <a:spLocks noGrp="1"/>
          </p:cNvSpPr>
          <p:nvPr>
            <p:ph type="pic" sz="quarter" idx="20"/>
            <p:custDataLst>
              <p:tags r:id="rId6"/>
            </p:custDataLst>
          </p:nvPr>
        </p:nvSpPr>
        <p:spPr>
          <a:xfrm>
            <a:off x="8204400" y="3542400"/>
            <a:ext cx="3571200" cy="0"/>
          </a:xfrm>
        </p:spPr>
        <p:txBody>
          <a:bodyPr/>
          <a:lstStyle/>
          <a:p>
            <a:r>
              <a:rPr lang="en-US"/>
              <a:t>Click icon to add picture</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6068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29627"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978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 block clr1">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endParaRPr lang="en-US"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37564"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191500" y="3536051"/>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18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 block clr2">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11840"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104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 block clr3">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22" name="Text 3">
            <a:extLst>
              <a:ext uri="{FF2B5EF4-FFF2-40B4-BE49-F238E27FC236}">
                <a16:creationId xmlns:a16="http://schemas.microsoft.com/office/drawing/2014/main" id="{3C7E2B57-B66D-4688-98A5-C14B6ABDD4E0}"/>
              </a:ext>
            </a:extLst>
          </p:cNvPr>
          <p:cNvSpPr>
            <a:spLocks noGrp="1"/>
          </p:cNvSpPr>
          <p:nvPr>
            <p:ph type="body" sz="quarter" idx="12"/>
          </p:nvPr>
        </p:nvSpPr>
        <p:spPr bwMode="white">
          <a:xfrm>
            <a:off x="8205894"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21" name="Text 2">
            <a:extLst>
              <a:ext uri="{FF2B5EF4-FFF2-40B4-BE49-F238E27FC236}">
                <a16:creationId xmlns:a16="http://schemas.microsoft.com/office/drawing/2014/main" id="{C41F7B7F-C3B7-4AEB-871D-ABEFFDD3BA1F}"/>
              </a:ext>
            </a:extLst>
          </p:cNvPr>
          <p:cNvSpPr>
            <a:spLocks noGrp="1"/>
          </p:cNvSpPr>
          <p:nvPr>
            <p:ph type="body" sz="quarter" idx="11"/>
          </p:nvPr>
        </p:nvSpPr>
        <p:spPr bwMode="white">
          <a:xfrm>
            <a:off x="4322816"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254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cess graphic">
    <p:spTree>
      <p:nvGrpSpPr>
        <p:cNvPr id="1" name=""/>
        <p:cNvGrpSpPr/>
        <p:nvPr/>
      </p:nvGrpSpPr>
      <p:grpSpPr>
        <a:xfrm>
          <a:off x="0" y="0"/>
          <a:ext cx="0" cy="0"/>
          <a:chOff x="0" y="0"/>
          <a:chExt cx="0" cy="0"/>
        </a:xfrm>
      </p:grpSpPr>
      <p:sp>
        <p:nvSpPr>
          <p:cNvPr id="21" name="Icon 4">
            <a:extLst>
              <a:ext uri="{FF2B5EF4-FFF2-40B4-BE49-F238E27FC236}">
                <a16:creationId xmlns:a16="http://schemas.microsoft.com/office/drawing/2014/main" id="{F9353621-2159-452C-80DE-BB67DDACF0FF}"/>
              </a:ext>
            </a:extLst>
          </p:cNvPr>
          <p:cNvSpPr>
            <a:spLocks noGrp="1"/>
          </p:cNvSpPr>
          <p:nvPr>
            <p:ph type="pic" sz="quarter" idx="47"/>
            <p:custDataLst>
              <p:tags r:id="rId1"/>
            </p:custDataLst>
          </p:nvPr>
        </p:nvSpPr>
        <p:spPr>
          <a:xfrm>
            <a:off x="9596292" y="1736932"/>
            <a:ext cx="2160000" cy="1080000"/>
          </a:xfrm>
        </p:spPr>
        <p:txBody>
          <a:bodyPr/>
          <a:lstStyle>
            <a:lvl1pPr>
              <a:defRPr sz="1400"/>
            </a:lvl1pPr>
          </a:lstStyle>
          <a:p>
            <a:r>
              <a:rPr lang="en-US"/>
              <a:t>Click icon to add picture</a:t>
            </a:r>
          </a:p>
        </p:txBody>
      </p:sp>
      <p:sp>
        <p:nvSpPr>
          <p:cNvPr id="19" name="Icon 3">
            <a:extLst>
              <a:ext uri="{FF2B5EF4-FFF2-40B4-BE49-F238E27FC236}">
                <a16:creationId xmlns:a16="http://schemas.microsoft.com/office/drawing/2014/main" id="{A1D3680D-5EB5-453B-BC18-C3232D5FF151}"/>
              </a:ext>
            </a:extLst>
          </p:cNvPr>
          <p:cNvSpPr>
            <a:spLocks noGrp="1"/>
          </p:cNvSpPr>
          <p:nvPr>
            <p:ph type="pic" sz="quarter" idx="46"/>
            <p:custDataLst>
              <p:tags r:id="rId2"/>
            </p:custDataLst>
          </p:nvPr>
        </p:nvSpPr>
        <p:spPr>
          <a:xfrm>
            <a:off x="6674807" y="1736932"/>
            <a:ext cx="2160000" cy="1080000"/>
          </a:xfrm>
        </p:spPr>
        <p:txBody>
          <a:bodyPr/>
          <a:lstStyle>
            <a:lvl1pPr>
              <a:defRPr sz="1400"/>
            </a:lvl1pPr>
          </a:lstStyle>
          <a:p>
            <a:r>
              <a:rPr lang="en-US"/>
              <a:t>Click icon to add picture</a:t>
            </a:r>
          </a:p>
        </p:txBody>
      </p:sp>
      <p:sp>
        <p:nvSpPr>
          <p:cNvPr id="18" name="Icon 2">
            <a:extLst>
              <a:ext uri="{FF2B5EF4-FFF2-40B4-BE49-F238E27FC236}">
                <a16:creationId xmlns:a16="http://schemas.microsoft.com/office/drawing/2014/main" id="{635D4413-14BD-423B-91C2-58B89A5D0175}"/>
              </a:ext>
            </a:extLst>
          </p:cNvPr>
          <p:cNvSpPr>
            <a:spLocks noGrp="1"/>
          </p:cNvSpPr>
          <p:nvPr>
            <p:ph type="pic" sz="quarter" idx="45"/>
            <p:custDataLst>
              <p:tags r:id="rId3"/>
            </p:custDataLst>
          </p:nvPr>
        </p:nvSpPr>
        <p:spPr>
          <a:xfrm>
            <a:off x="3748922" y="1736932"/>
            <a:ext cx="2160000" cy="1080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B48970C1-9AD1-4312-8E1F-DA7E2B2664AC}"/>
              </a:ext>
            </a:extLst>
          </p:cNvPr>
          <p:cNvSpPr>
            <a:spLocks noGrp="1"/>
          </p:cNvSpPr>
          <p:nvPr>
            <p:ph type="pic" sz="quarter" idx="44"/>
            <p:custDataLst>
              <p:tags r:id="rId4"/>
            </p:custDataLst>
          </p:nvPr>
        </p:nvSpPr>
        <p:spPr>
          <a:xfrm>
            <a:off x="823036" y="1736932"/>
            <a:ext cx="2160000" cy="1080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48"/>
            <p:custDataLst>
              <p:tags r:id="rId5"/>
            </p:custDataLst>
          </p:nvPr>
        </p:nvSpPr>
        <p:spPr>
          <a:xfrm>
            <a:off x="428400" y="2818800"/>
            <a:ext cx="2556000" cy="0"/>
          </a:xfrm>
        </p:spPr>
        <p:txBody>
          <a:bodyPr/>
          <a:lstStyle>
            <a:lvl1pPr>
              <a:spcBef>
                <a:spcPts val="600"/>
              </a:spcBef>
              <a:spcAft>
                <a:spcPts val="600"/>
              </a:spcAft>
              <a:defRPr/>
            </a:lvl1pPr>
          </a:lstStyle>
          <a:p>
            <a:r>
              <a:rPr lang="en-US"/>
              <a:t>Click icon to add picture</a:t>
            </a:r>
            <a:endParaRPr lang="en-GB" dirty="0"/>
          </a:p>
        </p:txBody>
      </p:sp>
      <p:sp>
        <p:nvSpPr>
          <p:cNvPr id="7" name="Picture Placeholder 6"/>
          <p:cNvSpPr>
            <a:spLocks noGrp="1"/>
          </p:cNvSpPr>
          <p:nvPr>
            <p:ph type="pic" sz="quarter" idx="49"/>
            <p:custDataLst>
              <p:tags r:id="rId6"/>
            </p:custDataLst>
          </p:nvPr>
        </p:nvSpPr>
        <p:spPr>
          <a:xfrm>
            <a:off x="3351600" y="2818800"/>
            <a:ext cx="2556000" cy="0"/>
          </a:xfrm>
        </p:spPr>
        <p:txBody>
          <a:bodyPr/>
          <a:lstStyle/>
          <a:p>
            <a:r>
              <a:rPr lang="en-US"/>
              <a:t>Click icon to add picture</a:t>
            </a:r>
            <a:endParaRPr lang="en-GB"/>
          </a:p>
        </p:txBody>
      </p:sp>
      <p:sp>
        <p:nvSpPr>
          <p:cNvPr id="9" name="Picture Placeholder 8"/>
          <p:cNvSpPr>
            <a:spLocks noGrp="1"/>
          </p:cNvSpPr>
          <p:nvPr>
            <p:ph type="pic" sz="quarter" idx="50"/>
            <p:custDataLst>
              <p:tags r:id="rId7"/>
            </p:custDataLst>
          </p:nvPr>
        </p:nvSpPr>
        <p:spPr>
          <a:xfrm>
            <a:off x="6278562" y="2818800"/>
            <a:ext cx="2556000" cy="0"/>
          </a:xfrm>
        </p:spPr>
        <p:txBody>
          <a:bodyPr/>
          <a:lstStyle/>
          <a:p>
            <a:r>
              <a:rPr lang="en-US"/>
              <a:t>Click icon to add picture</a:t>
            </a:r>
            <a:endParaRPr lang="en-GB"/>
          </a:p>
        </p:txBody>
      </p:sp>
      <p:sp>
        <p:nvSpPr>
          <p:cNvPr id="11" name="Picture Placeholder 10"/>
          <p:cNvSpPr>
            <a:spLocks noGrp="1"/>
          </p:cNvSpPr>
          <p:nvPr>
            <p:ph type="pic" sz="quarter" idx="51"/>
            <p:custDataLst>
              <p:tags r:id="rId8"/>
            </p:custDataLst>
          </p:nvPr>
        </p:nvSpPr>
        <p:spPr>
          <a:xfrm>
            <a:off x="9205200" y="2818800"/>
            <a:ext cx="2556000" cy="0"/>
          </a:xfrm>
        </p:spPr>
        <p:txBody>
          <a:bodyPr/>
          <a:lstStyle/>
          <a:p>
            <a:r>
              <a:rPr lang="en-US"/>
              <a:t>Click icon to add picture</a:t>
            </a:r>
            <a:endParaRPr lang="en-GB"/>
          </a:p>
        </p:txBody>
      </p:sp>
      <p:sp>
        <p:nvSpPr>
          <p:cNvPr id="13" name="Picture Placeholder 12"/>
          <p:cNvSpPr>
            <a:spLocks noGrp="1"/>
          </p:cNvSpPr>
          <p:nvPr>
            <p:ph type="pic" sz="quarter" idx="52"/>
            <p:custDataLst>
              <p:tags r:id="rId9"/>
            </p:custDataLst>
          </p:nvPr>
        </p:nvSpPr>
        <p:spPr>
          <a:xfrm rot="5400000">
            <a:off x="2822400" y="2253600"/>
            <a:ext cx="540000" cy="327600"/>
          </a:xfrm>
        </p:spPr>
        <p:txBody>
          <a:bodyPr/>
          <a:lstStyle/>
          <a:p>
            <a:r>
              <a:rPr lang="en-US"/>
              <a:t>Click icon to add picture</a:t>
            </a:r>
            <a:endParaRPr lang="en-GB" dirty="0"/>
          </a:p>
        </p:txBody>
      </p:sp>
      <p:sp>
        <p:nvSpPr>
          <p:cNvPr id="15" name="Picture Placeholder 14"/>
          <p:cNvSpPr>
            <a:spLocks noGrp="1"/>
          </p:cNvSpPr>
          <p:nvPr>
            <p:ph type="pic" sz="quarter" idx="53"/>
            <p:custDataLst>
              <p:tags r:id="rId10"/>
            </p:custDataLst>
          </p:nvPr>
        </p:nvSpPr>
        <p:spPr>
          <a:xfrm rot="5400000">
            <a:off x="5745600" y="2253600"/>
            <a:ext cx="540000" cy="327600"/>
          </a:xfrm>
        </p:spPr>
        <p:txBody>
          <a:bodyPr/>
          <a:lstStyle/>
          <a:p>
            <a:r>
              <a:rPr lang="en-US"/>
              <a:t>Click icon to add picture</a:t>
            </a:r>
            <a:endParaRPr lang="en-GB"/>
          </a:p>
        </p:txBody>
      </p:sp>
      <p:sp>
        <p:nvSpPr>
          <p:cNvPr id="25" name="Picture Placeholder 24"/>
          <p:cNvSpPr>
            <a:spLocks noGrp="1"/>
          </p:cNvSpPr>
          <p:nvPr>
            <p:ph type="pic" sz="quarter" idx="54"/>
            <p:custDataLst>
              <p:tags r:id="rId11"/>
            </p:custDataLst>
          </p:nvPr>
        </p:nvSpPr>
        <p:spPr>
          <a:xfrm rot="5400000">
            <a:off x="8668800" y="2253600"/>
            <a:ext cx="540000" cy="327600"/>
          </a:xfrm>
        </p:spPr>
        <p:txBody>
          <a:bodyPr/>
          <a:lstStyle/>
          <a:p>
            <a:r>
              <a:rPr lang="en-US"/>
              <a:t>Click icon to add picture</a:t>
            </a:r>
            <a:endParaRPr lang="en-GB"/>
          </a:p>
        </p:txBody>
      </p:sp>
      <p:sp>
        <p:nvSpPr>
          <p:cNvPr id="32" name="Text 4">
            <a:extLst>
              <a:ext uri="{FF2B5EF4-FFF2-40B4-BE49-F238E27FC236}">
                <a16:creationId xmlns:a16="http://schemas.microsoft.com/office/drawing/2014/main" id="{95FF0C88-C48F-4449-AA87-CD481E928760}"/>
              </a:ext>
            </a:extLst>
          </p:cNvPr>
          <p:cNvSpPr>
            <a:spLocks noGrp="1"/>
          </p:cNvSpPr>
          <p:nvPr>
            <p:ph type="body" sz="quarter" idx="43"/>
          </p:nvPr>
        </p:nvSpPr>
        <p:spPr bwMode="white">
          <a:xfrm>
            <a:off x="9204696"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3">
            <a:extLst>
              <a:ext uri="{FF2B5EF4-FFF2-40B4-BE49-F238E27FC236}">
                <a16:creationId xmlns:a16="http://schemas.microsoft.com/office/drawing/2014/main" id="{E06EB8AF-4D99-4719-996B-BDFA2DE9DDB8}"/>
              </a:ext>
            </a:extLst>
          </p:cNvPr>
          <p:cNvSpPr>
            <a:spLocks noGrp="1"/>
          </p:cNvSpPr>
          <p:nvPr>
            <p:ph type="body" sz="quarter" idx="41"/>
          </p:nvPr>
        </p:nvSpPr>
        <p:spPr bwMode="white">
          <a:xfrm>
            <a:off x="6278809"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2">
            <a:extLst>
              <a:ext uri="{FF2B5EF4-FFF2-40B4-BE49-F238E27FC236}">
                <a16:creationId xmlns:a16="http://schemas.microsoft.com/office/drawing/2014/main" id="{D03811D2-80AE-4595-A6D8-5E3AA568E4E6}"/>
              </a:ext>
            </a:extLst>
          </p:cNvPr>
          <p:cNvSpPr>
            <a:spLocks noGrp="1"/>
          </p:cNvSpPr>
          <p:nvPr>
            <p:ph type="body" sz="quarter" idx="39"/>
          </p:nvPr>
        </p:nvSpPr>
        <p:spPr bwMode="white">
          <a:xfrm>
            <a:off x="3352923"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27037" y="2867674"/>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6550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cess graphic 2">
    <p:spTree>
      <p:nvGrpSpPr>
        <p:cNvPr id="1" name=""/>
        <p:cNvGrpSpPr/>
        <p:nvPr/>
      </p:nvGrpSpPr>
      <p:grpSpPr>
        <a:xfrm>
          <a:off x="0" y="0"/>
          <a:ext cx="0" cy="0"/>
          <a:chOff x="0" y="0"/>
          <a:chExt cx="0" cy="0"/>
        </a:xfrm>
      </p:grpSpPr>
      <p:sp>
        <p:nvSpPr>
          <p:cNvPr id="11" name="Process Text 3">
            <a:extLst>
              <a:ext uri="{FF2B5EF4-FFF2-40B4-BE49-F238E27FC236}">
                <a16:creationId xmlns:a16="http://schemas.microsoft.com/office/drawing/2014/main" id="{4603824C-D88A-4EA3-89B2-EBC6D17143EA}"/>
              </a:ext>
            </a:extLst>
          </p:cNvPr>
          <p:cNvSpPr>
            <a:spLocks noGrp="1"/>
          </p:cNvSpPr>
          <p:nvPr>
            <p:ph type="body" sz="quarter" idx="23"/>
          </p:nvPr>
        </p:nvSpPr>
        <p:spPr>
          <a:xfrm>
            <a:off x="8471549" y="2758074"/>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End Process">
            <a:extLst>
              <a:ext uri="{FF2B5EF4-FFF2-40B4-BE49-F238E27FC236}">
                <a16:creationId xmlns:a16="http://schemas.microsoft.com/office/drawing/2014/main" id="{3E1FF86D-6B0D-42A8-8302-42FF7B83ED72}"/>
              </a:ext>
            </a:extLst>
          </p:cNvPr>
          <p:cNvSpPr>
            <a:spLocks noGrp="1"/>
          </p:cNvSpPr>
          <p:nvPr>
            <p:ph type="body" sz="quarter" idx="18" hasCustomPrompt="1"/>
          </p:nvPr>
        </p:nvSpPr>
        <p:spPr>
          <a:xfrm>
            <a:off x="8477143" y="1736904"/>
            <a:ext cx="3268800" cy="828000"/>
          </a:xfrm>
          <a:solidFill>
            <a:schemeClr val="accent1"/>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10" name="Process Text 2">
            <a:extLst>
              <a:ext uri="{FF2B5EF4-FFF2-40B4-BE49-F238E27FC236}">
                <a16:creationId xmlns:a16="http://schemas.microsoft.com/office/drawing/2014/main" id="{A87FC57D-32C4-4ABA-BB18-017B8295D35B}"/>
              </a:ext>
            </a:extLst>
          </p:cNvPr>
          <p:cNvSpPr>
            <a:spLocks noGrp="1"/>
          </p:cNvSpPr>
          <p:nvPr>
            <p:ph type="body" sz="quarter" idx="22"/>
          </p:nvPr>
        </p:nvSpPr>
        <p:spPr>
          <a:xfrm>
            <a:off x="4451606" y="2746376"/>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rocess 2">
            <a:extLst>
              <a:ext uri="{FF2B5EF4-FFF2-40B4-BE49-F238E27FC236}">
                <a16:creationId xmlns:a16="http://schemas.microsoft.com/office/drawing/2014/main" id="{2AFC1085-0DE3-4EB3-B383-EEF8A0659B07}"/>
              </a:ext>
            </a:extLst>
          </p:cNvPr>
          <p:cNvSpPr>
            <a:spLocks noGrp="1"/>
          </p:cNvSpPr>
          <p:nvPr>
            <p:ph type="body" sz="quarter" idx="19" hasCustomPrompt="1"/>
          </p:nvPr>
        </p:nvSpPr>
        <p:spPr>
          <a:xfrm>
            <a:off x="4457855"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9" name="Process Text 1">
            <a:extLst>
              <a:ext uri="{FF2B5EF4-FFF2-40B4-BE49-F238E27FC236}">
                <a16:creationId xmlns:a16="http://schemas.microsoft.com/office/drawing/2014/main" id="{6B762D70-B342-4470-AF5D-496DC9CC4AFC}"/>
              </a:ext>
            </a:extLst>
          </p:cNvPr>
          <p:cNvSpPr>
            <a:spLocks noGrp="1"/>
          </p:cNvSpPr>
          <p:nvPr>
            <p:ph type="body" sz="quarter" idx="21"/>
          </p:nvPr>
        </p:nvSpPr>
        <p:spPr>
          <a:xfrm>
            <a:off x="431664" y="2744788"/>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rocess 1">
            <a:extLst>
              <a:ext uri="{FF2B5EF4-FFF2-40B4-BE49-F238E27FC236}">
                <a16:creationId xmlns:a16="http://schemas.microsoft.com/office/drawing/2014/main" id="{92DC620B-9FA0-4FC8-8001-8A0BD959CF28}"/>
              </a:ext>
            </a:extLst>
          </p:cNvPr>
          <p:cNvSpPr>
            <a:spLocks noGrp="1"/>
          </p:cNvSpPr>
          <p:nvPr>
            <p:ph type="body" sz="quarter" idx="20" hasCustomPrompt="1"/>
          </p:nvPr>
        </p:nvSpPr>
        <p:spPr>
          <a:xfrm>
            <a:off x="432000"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2" name="Title">
            <a:extLst>
              <a:ext uri="{FF2B5EF4-FFF2-40B4-BE49-F238E27FC236}">
                <a16:creationId xmlns:a16="http://schemas.microsoft.com/office/drawing/2014/main" id="{3DC17EFC-D76C-4D5A-98E1-1C683F5F324B}"/>
              </a:ext>
            </a:extLst>
          </p:cNvPr>
          <p:cNvSpPr>
            <a:spLocks noGrp="1"/>
          </p:cNvSpPr>
          <p:nvPr>
            <p:ph type="title"/>
          </p:nvPr>
        </p:nvSpPr>
        <p:spPr/>
        <p:txBody>
          <a:bodyPr/>
          <a:lstStyle/>
          <a:p>
            <a:r>
              <a:rPr lang="en-US"/>
              <a:t>Click to edit Master title style</a:t>
            </a:r>
          </a:p>
        </p:txBody>
      </p:sp>
      <p:sp>
        <p:nvSpPr>
          <p:cNvPr id="15" name="Picture Placeholder 14"/>
          <p:cNvSpPr>
            <a:spLocks noGrp="1"/>
          </p:cNvSpPr>
          <p:nvPr>
            <p:ph type="pic" sz="quarter" idx="24"/>
            <p:custDataLst>
              <p:tags r:id="rId1"/>
            </p:custDataLst>
          </p:nvPr>
        </p:nvSpPr>
        <p:spPr>
          <a:xfrm rot="5400000">
            <a:off x="3592800" y="1936800"/>
            <a:ext cx="576000" cy="432000"/>
          </a:xfrm>
        </p:spPr>
        <p:txBody>
          <a:bodyPr/>
          <a:lstStyle/>
          <a:p>
            <a:r>
              <a:rPr lang="en-US"/>
              <a:t>Click icon to add picture</a:t>
            </a:r>
            <a:endParaRPr lang="en-GB" dirty="0"/>
          </a:p>
        </p:txBody>
      </p:sp>
      <p:sp>
        <p:nvSpPr>
          <p:cNvPr id="17" name="Picture Placeholder 16"/>
          <p:cNvSpPr>
            <a:spLocks noGrp="1"/>
          </p:cNvSpPr>
          <p:nvPr>
            <p:ph type="pic" sz="quarter" idx="25"/>
            <p:custDataLst>
              <p:tags r:id="rId2"/>
            </p:custDataLst>
          </p:nvPr>
        </p:nvSpPr>
        <p:spPr>
          <a:xfrm rot="5400000">
            <a:off x="7617600" y="1936800"/>
            <a:ext cx="576000" cy="432000"/>
          </a:xfrm>
        </p:spPr>
        <p:txBody>
          <a:bodyPr/>
          <a:lstStyle/>
          <a:p>
            <a:r>
              <a:rPr lang="en-US"/>
              <a:t>Click icon to add picture</a:t>
            </a:r>
            <a:endParaRPr lang="en-GB" dirty="0"/>
          </a:p>
        </p:txBody>
      </p:sp>
    </p:spTree>
    <p:extLst>
      <p:ext uri="{BB962C8B-B14F-4D97-AF65-F5344CB8AC3E}">
        <p14:creationId xmlns:p14="http://schemas.microsoft.com/office/powerpoint/2010/main" val="15582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Vs">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36000"/>
            <a:ext cx="5487987" cy="2570825"/>
          </a:xfrm>
          <a:solidFill>
            <a:schemeClr val="bg1"/>
          </a:solidFill>
        </p:spPr>
        <p:txBody>
          <a:bodyPr lIns="0" tIns="144000" rIns="0" bIns="0"/>
          <a:lstStyle>
            <a:lvl1pPr>
              <a:spcBef>
                <a:spcPts val="600"/>
              </a:spcBef>
              <a:spcAft>
                <a:spcPts val="600"/>
              </a:spcAft>
              <a:defRPr sz="160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defRPr sz="1600"/>
            </a:lvl7pPr>
            <a:lvl8pPr>
              <a:spcBef>
                <a:spcPts val="600"/>
              </a:spcBef>
              <a:spcAft>
                <a:spcPts val="600"/>
              </a:spcAft>
              <a:defRPr sz="1600"/>
            </a:lvl8pPr>
            <a:lvl9pPr>
              <a:spcBef>
                <a:spcPts val="600"/>
              </a:spcBef>
              <a:spcAft>
                <a:spcPts val="600"/>
              </a:spcAf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Line 2">
            <a:extLst>
              <a:ext uri="{FF2B5EF4-FFF2-40B4-BE49-F238E27FC236}">
                <a16:creationId xmlns:a16="http://schemas.microsoft.com/office/drawing/2014/main" id="{700C24CD-66AD-496B-B709-AA81D5C7D2BC}"/>
              </a:ext>
            </a:extLst>
          </p:cNvPr>
          <p:cNvCxnSpPr>
            <a:cxnSpLocks/>
          </p:cNvCxnSpPr>
          <p:nvPr userDrawn="1"/>
        </p:nvCxnSpPr>
        <p:spPr>
          <a:xfrm>
            <a:off x="6284245"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36000"/>
            <a:ext cx="5487987" cy="2570825"/>
          </a:xfrm>
          <a:solidFill>
            <a:schemeClr val="bg1"/>
          </a:solidFill>
        </p:spPr>
        <p:txBody>
          <a:bodyPr lIns="0" tIns="144000" rIns="0" bIns="0"/>
          <a:lstStyle>
            <a:lvl1pPr>
              <a:spcBef>
                <a:spcPts val="600"/>
              </a:spcBef>
              <a:spcAft>
                <a:spcPts val="600"/>
              </a:spcAft>
              <a:defRPr sz="1600" baseline="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buAutoNum type="arabicPeriod"/>
              <a:defRPr sz="1600"/>
            </a:lvl7pPr>
            <a:lvl8pPr>
              <a:spcBef>
                <a:spcPts val="600"/>
              </a:spcBef>
              <a:spcAft>
                <a:spcPts val="600"/>
              </a:spcAft>
              <a:buAutoNum type="alphaLcPeriod"/>
              <a:defRPr sz="1600"/>
            </a:lvl8pPr>
            <a:lvl9pPr>
              <a:spcBef>
                <a:spcPts val="600"/>
              </a:spcBef>
              <a:spcAft>
                <a:spcPts val="600"/>
              </a:spcAf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Line 1">
            <a:extLst>
              <a:ext uri="{FF2B5EF4-FFF2-40B4-BE49-F238E27FC236}">
                <a16:creationId xmlns:a16="http://schemas.microsoft.com/office/drawing/2014/main" id="{43EC1951-EFC4-471A-991F-2430BC703A6C}"/>
              </a:ext>
            </a:extLst>
          </p:cNvPr>
          <p:cNvCxnSpPr>
            <a:cxnSpLocks/>
          </p:cNvCxnSpPr>
          <p:nvPr userDrawn="1"/>
        </p:nvCxnSpPr>
        <p:spPr>
          <a:xfrm>
            <a:off x="439737"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5"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351502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Vs clr 1">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17490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Vs clr 2">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2"/>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2"/>
          </a:solidFill>
        </p:spPr>
        <p:txBody>
          <a:bodyPr lIns="180000" tIns="180000" rIns="180000" bIns="180000"/>
          <a:lstStyle>
            <a:lvl1pPr>
              <a:spcBef>
                <a:spcPts val="600"/>
              </a:spcBef>
              <a:spcAft>
                <a:spcPts val="600"/>
              </a:spcAft>
              <a:tabLs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1"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2"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353616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0" y="0"/>
            <a:ext cx="12208213" cy="6858000"/>
          </a:xfrm>
          <a:prstGeom prst="rect">
            <a:avLst/>
          </a:prstGeom>
        </p:spPr>
      </p:pic>
      <p:sp>
        <p:nvSpPr>
          <p:cNvPr id="5" name="Text Placeholder 4"/>
          <p:cNvSpPr>
            <a:spLocks noGrp="1"/>
          </p:cNvSpPr>
          <p:nvPr>
            <p:ph type="body" sz="quarter" idx="15"/>
            <p:custDataLst>
              <p:tags r:id="rId2"/>
            </p:custDataLst>
          </p:nvPr>
        </p:nvSpPr>
        <p:spPr>
          <a:xfrm>
            <a:off x="439200" y="640800"/>
            <a:ext cx="11304000" cy="925200"/>
          </a:xfrm>
        </p:spPr>
        <p:txBody>
          <a:bodyPr/>
          <a:lstStyle>
            <a:lvl1pPr>
              <a:defRPr sz="4800" b="1">
                <a:solidFill>
                  <a:schemeClr val="bg1"/>
                </a:solidFill>
              </a:defRPr>
            </a:lvl1pPr>
          </a:lstStyle>
          <a:p>
            <a:pPr lvl="0"/>
            <a:r>
              <a:rPr lang="en-US"/>
              <a:t>Edit Master text styles</a:t>
            </a:r>
          </a:p>
        </p:txBody>
      </p:sp>
      <p:sp>
        <p:nvSpPr>
          <p:cNvPr id="4" name="Text Placeholder 3"/>
          <p:cNvSpPr>
            <a:spLocks noGrp="1"/>
          </p:cNvSpPr>
          <p:nvPr>
            <p:ph type="body" sz="quarter" idx="16" hasCustomPrompt="1"/>
            <p:custDataLst>
              <p:tags r:id="rId3"/>
            </p:custDataLst>
          </p:nvPr>
        </p:nvSpPr>
        <p:spPr>
          <a:xfrm>
            <a:off x="439200" y="2457450"/>
            <a:ext cx="3960000" cy="1799642"/>
          </a:xfrm>
        </p:spPr>
        <p:txBody>
          <a:bodyPr>
            <a:normAutofit/>
          </a:bodyPr>
          <a:lstStyle>
            <a:lvl1pPr>
              <a:spcBef>
                <a:spcPts val="0"/>
              </a:spcBef>
              <a:spcAft>
                <a:spcPts val="0"/>
              </a:spcAft>
              <a:defRPr sz="900">
                <a:solidFill>
                  <a:schemeClr val="bg1"/>
                </a:solidFill>
              </a:defRPr>
            </a:lvl1pPr>
          </a:lstStyle>
          <a:p>
            <a:pPr lvl="0"/>
            <a:r>
              <a:rPr lang="en-US" dirty="0"/>
              <a:t>1</a:t>
            </a:r>
            <a:endParaRPr lang="en-GB" dirty="0"/>
          </a:p>
        </p:txBody>
      </p:sp>
    </p:spTree>
    <p:extLst>
      <p:ext uri="{BB962C8B-B14F-4D97-AF65-F5344CB8AC3E}">
        <p14:creationId xmlns:p14="http://schemas.microsoft.com/office/powerpoint/2010/main" val="15544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Vs clr 3">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0"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324280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CVs">
    <p:spTree>
      <p:nvGrpSpPr>
        <p:cNvPr id="1" name=""/>
        <p:cNvGrpSpPr/>
        <p:nvPr/>
      </p:nvGrpSpPr>
      <p:grpSpPr>
        <a:xfrm>
          <a:off x="0" y="0"/>
          <a:ext cx="0" cy="0"/>
          <a:chOff x="0" y="0"/>
          <a:chExt cx="0" cy="0"/>
        </a:xfrm>
      </p:grpSpPr>
      <p:sp>
        <p:nvSpPr>
          <p:cNvPr id="29" name="CV 6">
            <a:extLst>
              <a:ext uri="{FF2B5EF4-FFF2-40B4-BE49-F238E27FC236}">
                <a16:creationId xmlns:a16="http://schemas.microsoft.com/office/drawing/2014/main" id="{20C2A346-84A7-4D8C-8D8B-2936475B07CB}"/>
              </a:ext>
            </a:extLst>
          </p:cNvPr>
          <p:cNvSpPr>
            <a:spLocks noGrp="1"/>
          </p:cNvSpPr>
          <p:nvPr>
            <p:ph type="body" sz="quarter" idx="34"/>
          </p:nvPr>
        </p:nvSpPr>
        <p:spPr>
          <a:xfrm>
            <a:off x="8193600" y="5050800"/>
            <a:ext cx="3563937" cy="817563"/>
          </a:xfrm>
        </p:spPr>
        <p:txBody>
          <a:bodyPr tIns="72000"/>
          <a:lstStyle>
            <a:lvl1pPr marL="0" marR="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sz="1600"/>
            </a:lvl1pPr>
            <a:lvl2pPr marL="360000" indent="-360000">
              <a:buClr>
                <a:schemeClr val="tx1"/>
              </a:buClr>
              <a:buFont typeface="Arial" panose="020B0604020202020204" pitchFamily="34" charset="0"/>
              <a:buChar char="•"/>
              <a:defRPr sz="1600" b="0"/>
            </a:lvl2pPr>
          </a:lstStyle>
          <a:p>
            <a:pPr marL="285750" marR="0" lvl="0" indent="-285750" algn="l" defTabSz="914400" rtl="0" eaLnBrk="1" fontAlgn="auto" latinLnBrk="0" hangingPunct="1">
              <a:lnSpc>
                <a:spcPct val="100000"/>
              </a:lnSpc>
              <a:spcBef>
                <a:spcPts val="1200"/>
              </a:spcBef>
              <a:spcAft>
                <a:spcPts val="1200"/>
              </a:spcAft>
              <a:buClrTx/>
              <a:buSzTx/>
              <a:tabLst/>
              <a:defRPr/>
            </a:pPr>
            <a:r>
              <a:rPr lang="en-US"/>
              <a:t>Edit Master text styles</a:t>
            </a:r>
          </a:p>
          <a:p>
            <a:pPr marL="285750" marR="0" lvl="1" indent="-285750" algn="l" defTabSz="914400" rtl="0" eaLnBrk="1" fontAlgn="auto" latinLnBrk="0" hangingPunct="1">
              <a:lnSpc>
                <a:spcPct val="100000"/>
              </a:lnSpc>
              <a:spcBef>
                <a:spcPts val="1200"/>
              </a:spcBef>
              <a:spcAft>
                <a:spcPts val="1200"/>
              </a:spcAft>
              <a:buClrTx/>
              <a:buSzTx/>
              <a:tabLst/>
              <a:defRPr/>
            </a:pPr>
            <a:r>
              <a:rPr lang="en-US"/>
              <a:t>Second level</a:t>
            </a:r>
          </a:p>
          <a:p>
            <a:pPr marL="285750" marR="0" lvl="2" indent="-285750" algn="l" defTabSz="914400" rtl="0" eaLnBrk="1" fontAlgn="auto" latinLnBrk="0" hangingPunct="1">
              <a:lnSpc>
                <a:spcPct val="100000"/>
              </a:lnSpc>
              <a:spcBef>
                <a:spcPts val="1200"/>
              </a:spcBef>
              <a:spcAft>
                <a:spcPts val="1200"/>
              </a:spcAft>
              <a:buClrTx/>
              <a:buSzTx/>
              <a:tabLst/>
              <a:defRPr/>
            </a:pPr>
            <a:r>
              <a:rPr lang="en-US"/>
              <a:t>Third level</a:t>
            </a:r>
          </a:p>
        </p:txBody>
      </p:sp>
      <p:sp>
        <p:nvSpPr>
          <p:cNvPr id="41" name="Contact 6">
            <a:extLst>
              <a:ext uri="{FF2B5EF4-FFF2-40B4-BE49-F238E27FC236}">
                <a16:creationId xmlns:a16="http://schemas.microsoft.com/office/drawing/2014/main" id="{05FBD610-1636-41AD-81CF-1A20A8803765}"/>
              </a:ext>
            </a:extLst>
          </p:cNvPr>
          <p:cNvSpPr>
            <a:spLocks noGrp="1"/>
          </p:cNvSpPr>
          <p:nvPr>
            <p:ph type="body" sz="quarter" idx="29" hasCustomPrompt="1"/>
            <p:custDataLst>
              <p:tags r:id="rId1"/>
            </p:custDataLst>
          </p:nvPr>
        </p:nvSpPr>
        <p:spPr>
          <a:xfrm>
            <a:off x="9294215"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5" name="Pic 6">
            <a:extLst>
              <a:ext uri="{FF2B5EF4-FFF2-40B4-BE49-F238E27FC236}">
                <a16:creationId xmlns:a16="http://schemas.microsoft.com/office/drawing/2014/main" id="{8021D209-DA9F-41E3-913F-8CC6DACDD298}"/>
              </a:ext>
            </a:extLst>
          </p:cNvPr>
          <p:cNvSpPr>
            <a:spLocks noGrp="1"/>
          </p:cNvSpPr>
          <p:nvPr>
            <p:ph type="pic" sz="quarter" idx="26"/>
            <p:custDataLst>
              <p:tags r:id="rId2"/>
            </p:custDataLst>
          </p:nvPr>
        </p:nvSpPr>
        <p:spPr>
          <a:xfrm>
            <a:off x="8192292"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42" name="CV 5">
            <a:extLst>
              <a:ext uri="{FF2B5EF4-FFF2-40B4-BE49-F238E27FC236}">
                <a16:creationId xmlns:a16="http://schemas.microsoft.com/office/drawing/2014/main" id="{5BB4A951-274D-4EF3-92F8-C22D6B158062}"/>
              </a:ext>
            </a:extLst>
          </p:cNvPr>
          <p:cNvSpPr>
            <a:spLocks noGrp="1"/>
          </p:cNvSpPr>
          <p:nvPr>
            <p:ph type="body" sz="quarter" idx="35"/>
          </p:nvPr>
        </p:nvSpPr>
        <p:spPr>
          <a:xfrm>
            <a:off x="4316400"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Edit Master text styles</a:t>
            </a:r>
          </a:p>
          <a:p>
            <a:pPr lvl="1"/>
            <a:r>
              <a:rPr lang="en-US"/>
              <a:t>Second level</a:t>
            </a:r>
          </a:p>
        </p:txBody>
      </p:sp>
      <p:sp>
        <p:nvSpPr>
          <p:cNvPr id="40" name="Contact 5">
            <a:extLst>
              <a:ext uri="{FF2B5EF4-FFF2-40B4-BE49-F238E27FC236}">
                <a16:creationId xmlns:a16="http://schemas.microsoft.com/office/drawing/2014/main" id="{775539AA-CC70-4D7E-B171-BDD12E06879A}"/>
              </a:ext>
            </a:extLst>
          </p:cNvPr>
          <p:cNvSpPr>
            <a:spLocks noGrp="1"/>
          </p:cNvSpPr>
          <p:nvPr>
            <p:ph type="body" sz="quarter" idx="28" hasCustomPrompt="1"/>
            <p:custDataLst>
              <p:tags r:id="rId3"/>
            </p:custDataLst>
          </p:nvPr>
        </p:nvSpPr>
        <p:spPr>
          <a:xfrm>
            <a:off x="5417938"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3" name="Pic 5">
            <a:extLst>
              <a:ext uri="{FF2B5EF4-FFF2-40B4-BE49-F238E27FC236}">
                <a16:creationId xmlns:a16="http://schemas.microsoft.com/office/drawing/2014/main" id="{F3ECA1DD-A566-4BE6-A275-4E333D476A9F}"/>
              </a:ext>
            </a:extLst>
          </p:cNvPr>
          <p:cNvSpPr>
            <a:spLocks noGrp="1"/>
          </p:cNvSpPr>
          <p:nvPr>
            <p:ph type="pic" sz="quarter" idx="24"/>
            <p:custDataLst>
              <p:tags r:id="rId4"/>
            </p:custDataLst>
          </p:nvPr>
        </p:nvSpPr>
        <p:spPr>
          <a:xfrm>
            <a:off x="4316015"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8" name="CV 4">
            <a:extLst>
              <a:ext uri="{FF2B5EF4-FFF2-40B4-BE49-F238E27FC236}">
                <a16:creationId xmlns:a16="http://schemas.microsoft.com/office/drawing/2014/main" id="{F3F4EF21-D5E3-4C40-8F05-D4C390E78FBC}"/>
              </a:ext>
            </a:extLst>
          </p:cNvPr>
          <p:cNvSpPr>
            <a:spLocks noGrp="1"/>
          </p:cNvSpPr>
          <p:nvPr>
            <p:ph type="body" sz="quarter" idx="33"/>
          </p:nvPr>
        </p:nvSpPr>
        <p:spPr>
          <a:xfrm>
            <a:off x="439738"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Edit Master text styles</a:t>
            </a:r>
          </a:p>
          <a:p>
            <a:pPr lvl="1"/>
            <a:r>
              <a:rPr lang="en-US"/>
              <a:t>Second level</a:t>
            </a:r>
          </a:p>
        </p:txBody>
      </p:sp>
      <p:sp>
        <p:nvSpPr>
          <p:cNvPr id="39" name="Contact 4">
            <a:extLst>
              <a:ext uri="{FF2B5EF4-FFF2-40B4-BE49-F238E27FC236}">
                <a16:creationId xmlns:a16="http://schemas.microsoft.com/office/drawing/2014/main" id="{D34B3715-FD00-4A82-AFE7-5FEA372D6029}"/>
              </a:ext>
            </a:extLst>
          </p:cNvPr>
          <p:cNvSpPr>
            <a:spLocks noGrp="1"/>
          </p:cNvSpPr>
          <p:nvPr>
            <p:ph type="body" sz="quarter" idx="27" hasCustomPrompt="1"/>
            <p:custDataLst>
              <p:tags r:id="rId5"/>
            </p:custDataLst>
          </p:nvPr>
        </p:nvSpPr>
        <p:spPr>
          <a:xfrm>
            <a:off x="1541661"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8" name="Pic 4">
            <a:extLst>
              <a:ext uri="{FF2B5EF4-FFF2-40B4-BE49-F238E27FC236}">
                <a16:creationId xmlns:a16="http://schemas.microsoft.com/office/drawing/2014/main" id="{F32CD7F8-5C42-436E-A74B-85900D401395}"/>
              </a:ext>
            </a:extLst>
          </p:cNvPr>
          <p:cNvSpPr>
            <a:spLocks noGrp="1"/>
          </p:cNvSpPr>
          <p:nvPr>
            <p:ph type="pic" sz="quarter" idx="19"/>
            <p:custDataLst>
              <p:tags r:id="rId6"/>
            </p:custDataLst>
          </p:nvPr>
        </p:nvSpPr>
        <p:spPr>
          <a:xfrm>
            <a:off x="439738"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7" name="CV 3">
            <a:extLst>
              <a:ext uri="{FF2B5EF4-FFF2-40B4-BE49-F238E27FC236}">
                <a16:creationId xmlns:a16="http://schemas.microsoft.com/office/drawing/2014/main" id="{F6FC9297-87ED-4D39-A666-07A1D8BF73ED}"/>
              </a:ext>
            </a:extLst>
          </p:cNvPr>
          <p:cNvSpPr>
            <a:spLocks noGrp="1"/>
          </p:cNvSpPr>
          <p:nvPr>
            <p:ph type="body" sz="quarter" idx="32"/>
          </p:nvPr>
        </p:nvSpPr>
        <p:spPr>
          <a:xfrm>
            <a:off x="8193600" y="2880000"/>
            <a:ext cx="3563937" cy="817563"/>
          </a:xfrm>
        </p:spPr>
        <p:txBody>
          <a:bodyPr tIns="72000"/>
          <a:lstStyle>
            <a:lvl1pPr>
              <a:defRPr sz="1600" b="0"/>
            </a:lvl1pPr>
            <a:lvl2pPr marL="360000" indent="-360000">
              <a:buClr>
                <a:schemeClr val="tx1"/>
              </a:buClr>
              <a:buFont typeface="Arial" panose="020B0604020202020204" pitchFamily="34" charset="0"/>
              <a:buChar char="•"/>
              <a:defRPr sz="1600" b="0"/>
            </a:lvl2pPr>
          </a:lstStyle>
          <a:p>
            <a:pPr lvl="0"/>
            <a:r>
              <a:rPr lang="en-US"/>
              <a:t>Edit Master text styles</a:t>
            </a:r>
          </a:p>
          <a:p>
            <a:pPr lvl="1"/>
            <a:r>
              <a:rPr lang="en-US"/>
              <a:t>Second level</a:t>
            </a:r>
          </a:p>
        </p:txBody>
      </p:sp>
      <p:sp>
        <p:nvSpPr>
          <p:cNvPr id="38" name="Contact 3">
            <a:extLst>
              <a:ext uri="{FF2B5EF4-FFF2-40B4-BE49-F238E27FC236}">
                <a16:creationId xmlns:a16="http://schemas.microsoft.com/office/drawing/2014/main" id="{87B0985D-643C-4881-AABD-568312FD984C}"/>
              </a:ext>
            </a:extLst>
          </p:cNvPr>
          <p:cNvSpPr>
            <a:spLocks noGrp="1"/>
          </p:cNvSpPr>
          <p:nvPr>
            <p:ph type="body" sz="quarter" idx="18" hasCustomPrompt="1"/>
            <p:custDataLst>
              <p:tags r:id="rId7"/>
            </p:custDataLst>
          </p:nvPr>
        </p:nvSpPr>
        <p:spPr>
          <a:xfrm>
            <a:off x="9294215"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marR="0" indent="-177800" algn="l" defTabSz="914400" rtl="0" eaLnBrk="1" fontAlgn="auto" latinLnBrk="0" hangingPunct="1">
              <a:lnSpc>
                <a:spcPct val="100000"/>
              </a:lnSpc>
              <a:spcBef>
                <a:spcPts val="0"/>
              </a:spcBef>
              <a:spcAft>
                <a:spcPts val="0"/>
              </a:spcAft>
              <a:buClr>
                <a:schemeClr val="tx1"/>
              </a:buClr>
              <a:buSzTx/>
              <a:buFontTx/>
              <a:buNone/>
              <a:tabLst/>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6" name="Pic 3">
            <a:extLst>
              <a:ext uri="{FF2B5EF4-FFF2-40B4-BE49-F238E27FC236}">
                <a16:creationId xmlns:a16="http://schemas.microsoft.com/office/drawing/2014/main" id="{6039B45D-DC77-4959-BC4F-3E6E0344BDB7}"/>
              </a:ext>
            </a:extLst>
          </p:cNvPr>
          <p:cNvSpPr>
            <a:spLocks noGrp="1"/>
          </p:cNvSpPr>
          <p:nvPr>
            <p:ph type="pic" sz="quarter" idx="17"/>
            <p:custDataLst>
              <p:tags r:id="rId8"/>
            </p:custDataLst>
          </p:nvPr>
        </p:nvSpPr>
        <p:spPr>
          <a:xfrm>
            <a:off x="8192292"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2" name="CV 2">
            <a:extLst>
              <a:ext uri="{FF2B5EF4-FFF2-40B4-BE49-F238E27FC236}">
                <a16:creationId xmlns:a16="http://schemas.microsoft.com/office/drawing/2014/main" id="{765BBAE9-0E2E-4016-8A9E-E22491A81C31}"/>
              </a:ext>
            </a:extLst>
          </p:cNvPr>
          <p:cNvSpPr>
            <a:spLocks noGrp="1"/>
          </p:cNvSpPr>
          <p:nvPr>
            <p:ph type="body" sz="quarter" idx="31"/>
          </p:nvPr>
        </p:nvSpPr>
        <p:spPr>
          <a:xfrm>
            <a:off x="4316078" y="2880000"/>
            <a:ext cx="3563937" cy="817563"/>
          </a:xfrm>
        </p:spPr>
        <p:txBody>
          <a:bodyPr tIns="72000"/>
          <a:lstStyle>
            <a:lvl1pPr>
              <a:defRPr sz="1600" b="0" baseline="0"/>
            </a:lvl1pPr>
            <a:lvl2pPr marL="360000" indent="-360000">
              <a:buClr>
                <a:schemeClr val="tx1"/>
              </a:buClr>
              <a:buFont typeface="Arial" panose="020B0604020202020204" pitchFamily="34" charset="0"/>
              <a:buChar char="•"/>
              <a:defRPr sz="1600" b="0" baseline="0"/>
            </a:lvl2pPr>
          </a:lstStyle>
          <a:p>
            <a:pPr lvl="0"/>
            <a:r>
              <a:rPr lang="en-US"/>
              <a:t>Edit Master text styles</a:t>
            </a:r>
          </a:p>
          <a:p>
            <a:pPr lvl="1"/>
            <a:r>
              <a:rPr lang="en-US"/>
              <a:t>Second level</a:t>
            </a:r>
          </a:p>
        </p:txBody>
      </p:sp>
      <p:sp>
        <p:nvSpPr>
          <p:cNvPr id="37" name="Contact 2">
            <a:extLst>
              <a:ext uri="{FF2B5EF4-FFF2-40B4-BE49-F238E27FC236}">
                <a16:creationId xmlns:a16="http://schemas.microsoft.com/office/drawing/2014/main" id="{A22D7AC5-C6B9-4856-AD45-139E69D39F0A}"/>
              </a:ext>
            </a:extLst>
          </p:cNvPr>
          <p:cNvSpPr>
            <a:spLocks noGrp="1"/>
          </p:cNvSpPr>
          <p:nvPr>
            <p:ph type="body" sz="quarter" idx="16" hasCustomPrompt="1"/>
            <p:custDataLst>
              <p:tags r:id="rId9"/>
            </p:custDataLst>
          </p:nvPr>
        </p:nvSpPr>
        <p:spPr>
          <a:xfrm>
            <a:off x="5417938"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4" name="Pic 2">
            <a:extLst>
              <a:ext uri="{FF2B5EF4-FFF2-40B4-BE49-F238E27FC236}">
                <a16:creationId xmlns:a16="http://schemas.microsoft.com/office/drawing/2014/main" id="{C3951253-38E6-402F-8963-AF01AAEDDFF0}"/>
              </a:ext>
            </a:extLst>
          </p:cNvPr>
          <p:cNvSpPr>
            <a:spLocks noGrp="1"/>
          </p:cNvSpPr>
          <p:nvPr>
            <p:ph type="pic" sz="quarter" idx="15"/>
            <p:custDataLst>
              <p:tags r:id="rId10"/>
            </p:custDataLst>
          </p:nvPr>
        </p:nvSpPr>
        <p:spPr>
          <a:xfrm>
            <a:off x="4316015"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5" name="CV 1">
            <a:extLst>
              <a:ext uri="{FF2B5EF4-FFF2-40B4-BE49-F238E27FC236}">
                <a16:creationId xmlns:a16="http://schemas.microsoft.com/office/drawing/2014/main" id="{4D9001DE-C29B-4B86-8552-AD6772AEF211}"/>
              </a:ext>
            </a:extLst>
          </p:cNvPr>
          <p:cNvSpPr>
            <a:spLocks noGrp="1"/>
          </p:cNvSpPr>
          <p:nvPr>
            <p:ph type="body" sz="quarter" idx="30"/>
          </p:nvPr>
        </p:nvSpPr>
        <p:spPr>
          <a:xfrm>
            <a:off x="439738" y="2863850"/>
            <a:ext cx="3563937" cy="817563"/>
          </a:xfrm>
        </p:spPr>
        <p:txBody>
          <a:bodyPr tIns="72000"/>
          <a:lstStyle>
            <a:lvl1pPr>
              <a:defRPr sz="1600" baseline="0"/>
            </a:lvl1pPr>
            <a:lvl2pPr marL="360000" indent="-360000">
              <a:buClr>
                <a:schemeClr val="tx1"/>
              </a:buClr>
              <a:buFont typeface="Arial" panose="020B0604020202020204" pitchFamily="34" charset="0"/>
              <a:buChar char="•"/>
              <a:defRPr sz="1600" b="0"/>
            </a:lvl2pPr>
          </a:lstStyle>
          <a:p>
            <a:pPr lvl="0"/>
            <a:r>
              <a:rPr lang="en-US"/>
              <a:t>Edit Master text styles</a:t>
            </a:r>
          </a:p>
          <a:p>
            <a:pPr lvl="1"/>
            <a:r>
              <a:rPr lang="en-US"/>
              <a:t>Second level</a:t>
            </a:r>
          </a:p>
        </p:txBody>
      </p:sp>
      <p:sp>
        <p:nvSpPr>
          <p:cNvPr id="36" name="Contact 1">
            <a:extLst>
              <a:ext uri="{FF2B5EF4-FFF2-40B4-BE49-F238E27FC236}">
                <a16:creationId xmlns:a16="http://schemas.microsoft.com/office/drawing/2014/main" id="{5C37FA3D-2959-4C31-BF97-FE57377B8E94}"/>
              </a:ext>
            </a:extLst>
          </p:cNvPr>
          <p:cNvSpPr>
            <a:spLocks noGrp="1"/>
          </p:cNvSpPr>
          <p:nvPr>
            <p:ph type="body" sz="quarter" idx="12" hasCustomPrompt="1"/>
            <p:custDataLst>
              <p:tags r:id="rId11"/>
            </p:custDataLst>
          </p:nvPr>
        </p:nvSpPr>
        <p:spPr>
          <a:xfrm>
            <a:off x="1541661"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4" name="Pic 1">
            <a:extLst>
              <a:ext uri="{FF2B5EF4-FFF2-40B4-BE49-F238E27FC236}">
                <a16:creationId xmlns:a16="http://schemas.microsoft.com/office/drawing/2014/main" id="{3C879DCA-29B6-4E2B-9AB5-A0D1CD5DC69B}"/>
              </a:ext>
            </a:extLst>
          </p:cNvPr>
          <p:cNvSpPr>
            <a:spLocks noGrp="1"/>
          </p:cNvSpPr>
          <p:nvPr>
            <p:ph type="pic" sz="quarter" idx="10"/>
            <p:custDataLst>
              <p:tags r:id="rId12"/>
            </p:custDataLst>
          </p:nvPr>
        </p:nvSpPr>
        <p:spPr>
          <a:xfrm>
            <a:off x="439738" y="1751013"/>
            <a:ext cx="1101923" cy="1101923"/>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6010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icon white background">
    <p:spTree>
      <p:nvGrpSpPr>
        <p:cNvPr id="1" name=""/>
        <p:cNvGrpSpPr/>
        <p:nvPr/>
      </p:nvGrpSpPr>
      <p:grpSpPr>
        <a:xfrm>
          <a:off x="0" y="0"/>
          <a:ext cx="0" cy="0"/>
          <a:chOff x="0" y="0"/>
          <a:chExt cx="0" cy="0"/>
        </a:xfrm>
      </p:grpSpPr>
      <p:sp>
        <p:nvSpPr>
          <p:cNvPr id="9" name="Big Close Quote">
            <a:extLst>
              <a:ext uri="{FF2B5EF4-FFF2-40B4-BE49-F238E27FC236}">
                <a16:creationId xmlns:a16="http://schemas.microsoft.com/office/drawing/2014/main" id="{0F83B4A9-A054-439D-BA85-FEE5E75052B5}"/>
              </a:ext>
            </a:extLst>
          </p:cNvPr>
          <p:cNvSpPr>
            <a:spLocks noGrp="1"/>
          </p:cNvSpPr>
          <p:nvPr>
            <p:ph type="body" sz="quarter" idx="23" hasCustomPrompt="1"/>
            <p:custDataLst>
              <p:tags r:id="rId1"/>
            </p:custDataLst>
          </p:nvPr>
        </p:nvSpPr>
        <p:spPr>
          <a:xfrm>
            <a:off x="2171564" y="3428998"/>
            <a:ext cx="1440160" cy="1800225"/>
          </a:xfrm>
        </p:spPr>
        <p:txBody>
          <a:bodyPr/>
          <a:lstStyle>
            <a:lvl1pPr>
              <a:defRPr sz="20000" baseline="0">
                <a:solidFill>
                  <a:schemeClr val="accent2"/>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7" name="Big Open Quote">
            <a:extLst>
              <a:ext uri="{FF2B5EF4-FFF2-40B4-BE49-F238E27FC236}">
                <a16:creationId xmlns:a16="http://schemas.microsoft.com/office/drawing/2014/main" id="{F5883905-AEC7-4ACF-A872-A35653FAA92F}"/>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accent2"/>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defRPr sz="3200" b="0" baseline="0">
                <a:solidFill>
                  <a:schemeClr val="tx1"/>
                </a:solidFill>
              </a:defRPr>
            </a:lvl1pPr>
            <a:lvl2pPr marL="720000" indent="-720000">
              <a:buClr>
                <a:schemeClr val="tx1"/>
              </a:buClr>
              <a:buFont typeface="Arial" panose="020B0604020202020204" pitchFamily="34" charset="0"/>
              <a:buChar char="•"/>
              <a:defRPr sz="3200" b="0" baseline="0">
                <a:solidFill>
                  <a:schemeClr val="tx1"/>
                </a:solidFill>
              </a:defRPr>
            </a:lvl2pPr>
            <a:lvl3pPr marL="1440000" indent="-720000">
              <a:buFont typeface="Arial" panose="020B0604020202020204" pitchFamily="34" charset="0"/>
              <a:buChar char="‒"/>
              <a:defRPr sz="3200" baseline="0">
                <a:solidFill>
                  <a:schemeClr val="tx1"/>
                </a:solidFill>
              </a:defRPr>
            </a:lvl3pPr>
            <a:lvl4pPr marL="0" indent="0">
              <a:buNone/>
              <a:defRPr sz="2000" baseline="0">
                <a:solidFill>
                  <a:schemeClr val="tx1"/>
                </a:solidFill>
              </a:defRPr>
            </a:lvl4pPr>
            <a:lvl5pPr marL="0" indent="0">
              <a:buNone/>
              <a:defRPr sz="2000" baseline="0">
                <a:solidFill>
                  <a:schemeClr val="tx1"/>
                </a:solidFill>
              </a:defRPr>
            </a:lvl5pPr>
            <a:lvl6pPr marL="0" indent="0">
              <a:buFont typeface="+mj-lt"/>
              <a:buNone/>
              <a:defRPr sz="2000"/>
            </a:lvl6pPr>
            <a:lvl7pPr marL="0" indent="0">
              <a:buNone/>
              <a:defRPr sz="2000"/>
            </a:lvl7pPr>
            <a:lvl8pPr marL="0" indent="0">
              <a:buFont typeface="+mj-lt"/>
              <a:buNone/>
              <a:defRPr sz="2000"/>
            </a:lvl8pPr>
            <a:lvl9pPr marL="0" indent="0">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8" name="Icon">
            <a:extLst>
              <a:ext uri="{FF2B5EF4-FFF2-40B4-BE49-F238E27FC236}">
                <a16:creationId xmlns:a16="http://schemas.microsoft.com/office/drawing/2014/main" id="{2322BCC5-ED38-4312-9BC5-355F57A16D51}"/>
              </a:ext>
            </a:extLst>
          </p:cNvPr>
          <p:cNvSpPr>
            <a:spLocks noGrp="1"/>
          </p:cNvSpPr>
          <p:nvPr>
            <p:ph type="pic" sz="quarter" idx="11"/>
            <p:custDataLst>
              <p:tags r:id="rId3"/>
            </p:custDataLst>
          </p:nvPr>
        </p:nvSpPr>
        <p:spPr>
          <a:xfrm>
            <a:off x="8157316" y="4401108"/>
            <a:ext cx="4032000" cy="2016000"/>
          </a:xfrm>
        </p:spPr>
        <p:txBody>
          <a:bodyPr/>
          <a:lstStyle>
            <a:lvl1pPr>
              <a:defRPr sz="1400" b="0">
                <a:latin typeface="+mn-lt"/>
              </a:defRPr>
            </a:lvl1pPr>
          </a:lstStyle>
          <a:p>
            <a:r>
              <a:rPr lang="en-US"/>
              <a:t>Click icon to add picture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rgbClr val="FB5A17"/>
                </a:solidFill>
              </a:defRPr>
            </a:lvl1pPr>
          </a:lstStyle>
          <a:p>
            <a:r>
              <a:rPr lang="en-US"/>
              <a:t>Click to edit Master title style</a:t>
            </a:r>
            <a:endParaRPr lang="en-GB"/>
          </a:p>
        </p:txBody>
      </p:sp>
    </p:spTree>
    <p:extLst>
      <p:ext uri="{BB962C8B-B14F-4D97-AF65-F5344CB8AC3E}">
        <p14:creationId xmlns:p14="http://schemas.microsoft.com/office/powerpoint/2010/main" val="358553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background">
    <p:bg>
      <p:bgPr>
        <a:solidFill>
          <a:schemeClr val="accent1"/>
        </a:solidFill>
        <a:effectLst/>
      </p:bgPr>
    </p:bg>
    <p:spTree>
      <p:nvGrpSpPr>
        <p:cNvPr id="1" name=""/>
        <p:cNvGrpSpPr/>
        <p:nvPr/>
      </p:nvGrpSpPr>
      <p:grpSpPr>
        <a:xfrm>
          <a:off x="0" y="0"/>
          <a:ext cx="0" cy="0"/>
          <a:chOff x="0" y="0"/>
          <a:chExt cx="0" cy="0"/>
        </a:xfrm>
      </p:grpSpPr>
      <p:sp>
        <p:nvSpPr>
          <p:cNvPr id="13" name="Background Img"/>
          <p:cNvSpPr>
            <a:spLocks noGrp="1"/>
          </p:cNvSpPr>
          <p:nvPr>
            <p:ph type="pic" sz="quarter" idx="24"/>
            <p:custDataLst>
              <p:tags r:id="rId1"/>
            </p:custDataLst>
          </p:nvPr>
        </p:nvSpPr>
        <p:spPr>
          <a:xfrm>
            <a:off x="-24680" y="2436"/>
            <a:ext cx="12189600" cy="6858000"/>
          </a:xfrm>
        </p:spPr>
        <p:txBody>
          <a:bodyPr/>
          <a:lstStyle/>
          <a:p>
            <a:r>
              <a:rPr lang="en-US"/>
              <a:t>Click icon to add picture</a:t>
            </a:r>
            <a:endParaRPr lang="en-GB" dirty="0"/>
          </a:p>
        </p:txBody>
      </p:sp>
      <p:sp>
        <p:nvSpPr>
          <p:cNvPr id="12" name="Big Open Quote">
            <a:extLst>
              <a:ext uri="{FF2B5EF4-FFF2-40B4-BE49-F238E27FC236}">
                <a16:creationId xmlns:a16="http://schemas.microsoft.com/office/drawing/2014/main" id="{ED72779A-9BA3-439D-BD19-0C7AEB88A8AC}"/>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10" name="Big Close Quote">
            <a:extLst>
              <a:ext uri="{FF2B5EF4-FFF2-40B4-BE49-F238E27FC236}">
                <a16:creationId xmlns:a16="http://schemas.microsoft.com/office/drawing/2014/main" id="{22DB2534-901E-423F-BD94-DA82885EC81A}"/>
              </a:ext>
            </a:extLst>
          </p:cNvPr>
          <p:cNvSpPr>
            <a:spLocks noGrp="1"/>
          </p:cNvSpPr>
          <p:nvPr>
            <p:ph type="body" sz="quarter" idx="23" hasCustomPrompt="1"/>
            <p:custDataLst>
              <p:tags r:id="rId3"/>
            </p:custDataLst>
          </p:nvPr>
        </p:nvSpPr>
        <p:spPr>
          <a:xfrm>
            <a:off x="2171564" y="3428998"/>
            <a:ext cx="1440160" cy="1800225"/>
          </a:xfrm>
        </p:spPr>
        <p:txBody>
          <a:bodyPr/>
          <a:lstStyle>
            <a:lvl1pPr>
              <a:defRPr sz="20000" baseline="0">
                <a:solidFill>
                  <a:schemeClr val="bg1"/>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spcBef>
                <a:spcPts val="600"/>
              </a:spcBef>
              <a:spcAft>
                <a:spcPts val="600"/>
              </a:spcAft>
              <a:defRPr sz="3200" b="0" baseline="0">
                <a:solidFill>
                  <a:schemeClr val="bg1"/>
                </a:solidFill>
              </a:defRPr>
            </a:lvl1pPr>
            <a:lvl2pPr marL="720000" indent="-720000">
              <a:buClr>
                <a:schemeClr val="bg1"/>
              </a:buClr>
              <a:buFont typeface="Arial" panose="020B0604020202020204" pitchFamily="34" charset="0"/>
              <a:buChar char="•"/>
              <a:defRPr sz="3200" b="0" baseline="0">
                <a:solidFill>
                  <a:schemeClr val="bg1"/>
                </a:solidFill>
              </a:defRPr>
            </a:lvl2pPr>
            <a:lvl3pPr marL="1440000" indent="-720000">
              <a:buClr>
                <a:schemeClr val="bg1"/>
              </a:buClr>
              <a:buFont typeface="Arial" panose="020B0604020202020204" pitchFamily="34" charset="0"/>
              <a:buChar char="‒"/>
              <a:defRPr sz="3200" b="0" baseline="0">
                <a:solidFill>
                  <a:schemeClr val="bg1"/>
                </a:solidFill>
              </a:defRPr>
            </a:lvl3pPr>
            <a:lvl4pPr marL="0" indent="0">
              <a:buClr>
                <a:schemeClr val="bg1"/>
              </a:buClr>
              <a:buNone/>
              <a:defRPr sz="2000" baseline="0">
                <a:solidFill>
                  <a:schemeClr val="bg1"/>
                </a:solidFill>
              </a:defRPr>
            </a:lvl4pPr>
            <a:lvl5pPr marL="0" indent="0">
              <a:buClr>
                <a:schemeClr val="bg1"/>
              </a:buClr>
              <a:buFont typeface="+mj-lt"/>
              <a:buNone/>
              <a:defRPr sz="2000" baseline="0">
                <a:solidFill>
                  <a:schemeClr val="bg1"/>
                </a:solidFill>
              </a:defRPr>
            </a:lvl5pPr>
            <a:lvl6pPr marL="0" indent="0">
              <a:buFont typeface="+mj-lt"/>
              <a:buNone/>
              <a:defRPr sz="2000">
                <a:solidFill>
                  <a:schemeClr val="bg1"/>
                </a:solidFill>
              </a:defRPr>
            </a:lvl6pPr>
            <a:lvl7pPr marL="0" indent="0">
              <a:buNone/>
              <a:defRPr sz="2000">
                <a:solidFill>
                  <a:schemeClr val="bg1"/>
                </a:solidFill>
              </a:defRPr>
            </a:lvl7pPr>
            <a:lvl8pPr marL="0" indent="0">
              <a:buFont typeface="+mj-lt"/>
              <a:buNone/>
              <a:defRPr sz="2000">
                <a:solidFill>
                  <a:schemeClr val="bg1"/>
                </a:solidFill>
              </a:defRPr>
            </a:lvl8pPr>
            <a:lvl9pPr marL="0" indent="0">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1&gt;&gt;</a:t>
            </a:r>
            <a:endParaRPr lang="en-US"/>
          </a:p>
        </p:txBody>
      </p:sp>
      <p:sp>
        <p:nvSpPr>
          <p:cNvPr id="15"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5"/>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1&gt;&gt;</a:t>
            </a:r>
            <a:endParaRPr lang="en-US" dirty="0"/>
          </a:p>
        </p:txBody>
      </p:sp>
      <p:sp>
        <p:nvSpPr>
          <p:cNvPr id="20" name="osborneclarke"/>
          <p:cNvSpPr>
            <a:spLocks noGrp="1"/>
          </p:cNvSpPr>
          <p:nvPr>
            <p:ph type="body" sz="quarter" idx="25" hasCustomPrompt="1"/>
            <p:custDataLst>
              <p:tags r:id="rId6"/>
            </p:custDataLst>
          </p:nvPr>
        </p:nvSpPr>
        <p:spPr>
          <a:xfrm>
            <a:off x="439200" y="252000"/>
            <a:ext cx="1656000" cy="115200"/>
          </a:xfrm>
        </p:spPr>
        <p:txBody>
          <a:bodyPr>
            <a:noAutofit/>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marL="0" indent="0">
              <a:buNone/>
              <a:defRPr baseline="0">
                <a:solidFill>
                  <a:schemeClr val="bg1"/>
                </a:solidFill>
              </a:defRPr>
            </a:lvl5pPr>
          </a:lstStyle>
          <a:p>
            <a:pPr lvl="0"/>
            <a:r>
              <a:rPr lang="en-GB" sz="1200" dirty="0"/>
              <a:t>&lt;&lt;</a:t>
            </a:r>
            <a:r>
              <a:rPr lang="en-GB" sz="1200" dirty="0" err="1"/>
              <a:t>osborneclarke</a:t>
            </a:r>
            <a:r>
              <a:rPr lang="en-GB" sz="1200" dirty="0"/>
              <a:t>&gt;&gt;</a:t>
            </a:r>
            <a:endParaRPr lang="en-GB" dirty="0"/>
          </a:p>
        </p:txBody>
      </p:sp>
    </p:spTree>
    <p:extLst>
      <p:ext uri="{BB962C8B-B14F-4D97-AF65-F5344CB8AC3E}">
        <p14:creationId xmlns:p14="http://schemas.microsoft.com/office/powerpoint/2010/main" val="83268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graphs and tables">
    <p:spTree>
      <p:nvGrpSpPr>
        <p:cNvPr id="1" name=""/>
        <p:cNvGrpSpPr/>
        <p:nvPr/>
      </p:nvGrpSpPr>
      <p:grpSpPr>
        <a:xfrm>
          <a:off x="0" y="0"/>
          <a:ext cx="0" cy="0"/>
          <a:chOff x="0" y="0"/>
          <a:chExt cx="0" cy="0"/>
        </a:xfrm>
      </p:grpSpPr>
      <p:sp>
        <p:nvSpPr>
          <p:cNvPr id="6" name="Chart Content Holder">
            <a:extLst>
              <a:ext uri="{FF2B5EF4-FFF2-40B4-BE49-F238E27FC236}">
                <a16:creationId xmlns:a16="http://schemas.microsoft.com/office/drawing/2014/main" id="{64DBE587-8709-45CB-9DDB-CDCE18EEEECC}"/>
              </a:ext>
            </a:extLst>
          </p:cNvPr>
          <p:cNvSpPr>
            <a:spLocks noGrp="1"/>
          </p:cNvSpPr>
          <p:nvPr>
            <p:ph sz="quarter" idx="10" hasCustomPrompt="1"/>
            <p:custDataLst>
              <p:tags r:id="rId1"/>
            </p:custDataLst>
          </p:nvPr>
        </p:nvSpPr>
        <p:spPr>
          <a:xfrm>
            <a:off x="439490" y="1736812"/>
            <a:ext cx="4464050" cy="4032225"/>
          </a:xfrm>
        </p:spPr>
        <p:txBody>
          <a:bodyPr/>
          <a:lstStyle/>
          <a:p>
            <a:pPr lvl="0"/>
            <a:r>
              <a:rPr lang="en-US"/>
              <a:t>&lt;&lt;Diagrams.SelectedValue&gt;&gt;</a:t>
            </a:r>
          </a:p>
        </p:txBody>
      </p:sp>
      <p:sp>
        <p:nvSpPr>
          <p:cNvPr id="2" name="Title">
            <a:extLst>
              <a:ext uri="{FF2B5EF4-FFF2-40B4-BE49-F238E27FC236}">
                <a16:creationId xmlns:a16="http://schemas.microsoft.com/office/drawing/2014/main" id="{F1A7CFD6-931F-4F78-9488-7C3141F56BEC}"/>
              </a:ext>
            </a:extLst>
          </p:cNvPr>
          <p:cNvSpPr>
            <a:spLocks noGrp="1"/>
          </p:cNvSpPr>
          <p:nvPr>
            <p:ph type="title" hasCustomPrompt="1"/>
          </p:nvPr>
        </p:nvSpPr>
        <p:spPr/>
        <p:txBody>
          <a:bodyPr/>
          <a:lstStyle>
            <a:lvl1pPr>
              <a:defRPr/>
            </a:lvl1pPr>
          </a:lstStyle>
          <a:p>
            <a:r>
              <a:rPr lang="en-US"/>
              <a:t>Chart Title</a:t>
            </a:r>
          </a:p>
        </p:txBody>
      </p:sp>
    </p:spTree>
    <p:extLst>
      <p:ext uri="{BB962C8B-B14F-4D97-AF65-F5344CB8AC3E}">
        <p14:creationId xmlns:p14="http://schemas.microsoft.com/office/powerpoint/2010/main" val="21745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33" name="Picture Placeholder 32"/>
          <p:cNvSpPr>
            <a:spLocks noGrp="1"/>
          </p:cNvSpPr>
          <p:nvPr>
            <p:ph type="pic" sz="quarter" idx="41" hasCustomPrompt="1"/>
            <p:custDataLst>
              <p:tags r:id="rId1"/>
            </p:custDataLst>
          </p:nvPr>
        </p:nvSpPr>
        <p:spPr>
          <a:xfrm>
            <a:off x="9226800" y="4024800"/>
            <a:ext cx="2527200" cy="1800000"/>
          </a:xfrm>
          <a:solidFill>
            <a:schemeClr val="accent3"/>
          </a:solidFill>
        </p:spPr>
        <p:txBody>
          <a:bodyPr/>
          <a:lstStyle/>
          <a:p>
            <a:r>
              <a:rPr lang="en-GB" dirty="0"/>
              <a:t> </a:t>
            </a:r>
          </a:p>
        </p:txBody>
      </p:sp>
      <p:sp>
        <p:nvSpPr>
          <p:cNvPr id="29" name="Picture Placeholder 28"/>
          <p:cNvSpPr>
            <a:spLocks noGrp="1"/>
          </p:cNvSpPr>
          <p:nvPr>
            <p:ph type="pic" sz="quarter" idx="39" hasCustomPrompt="1"/>
            <p:custDataLst>
              <p:tags r:id="rId2"/>
            </p:custDataLst>
          </p:nvPr>
        </p:nvSpPr>
        <p:spPr>
          <a:xfrm>
            <a:off x="6294437" y="4024800"/>
            <a:ext cx="2527200" cy="1800000"/>
          </a:xfrm>
          <a:solidFill>
            <a:schemeClr val="accent6"/>
          </a:solidFill>
        </p:spPr>
        <p:txBody>
          <a:bodyPr/>
          <a:lstStyle/>
          <a:p>
            <a:r>
              <a:rPr lang="en-GB" dirty="0"/>
              <a:t> </a:t>
            </a:r>
          </a:p>
        </p:txBody>
      </p:sp>
      <p:sp>
        <p:nvSpPr>
          <p:cNvPr id="25" name="Picture Placeholder 24"/>
          <p:cNvSpPr>
            <a:spLocks noGrp="1"/>
          </p:cNvSpPr>
          <p:nvPr>
            <p:ph type="pic" sz="quarter" idx="37" hasCustomPrompt="1"/>
            <p:custDataLst>
              <p:tags r:id="rId3"/>
            </p:custDataLst>
          </p:nvPr>
        </p:nvSpPr>
        <p:spPr>
          <a:xfrm>
            <a:off x="3369600" y="4024800"/>
            <a:ext cx="2527200" cy="1800000"/>
          </a:xfrm>
          <a:solidFill>
            <a:schemeClr val="accent4"/>
          </a:solidFill>
        </p:spPr>
        <p:txBody>
          <a:bodyPr/>
          <a:lstStyle/>
          <a:p>
            <a:r>
              <a:rPr lang="en-GB" dirty="0"/>
              <a:t> </a:t>
            </a:r>
          </a:p>
        </p:txBody>
      </p:sp>
      <p:sp>
        <p:nvSpPr>
          <p:cNvPr id="21" name="Picture Placeholder 20"/>
          <p:cNvSpPr>
            <a:spLocks noGrp="1"/>
          </p:cNvSpPr>
          <p:nvPr>
            <p:ph type="pic" sz="quarter" idx="35" hasCustomPrompt="1"/>
            <p:custDataLst>
              <p:tags r:id="rId4"/>
            </p:custDataLst>
          </p:nvPr>
        </p:nvSpPr>
        <p:spPr>
          <a:xfrm>
            <a:off x="439200" y="4024800"/>
            <a:ext cx="2527200" cy="1800000"/>
          </a:xfrm>
          <a:solidFill>
            <a:schemeClr val="accent2"/>
          </a:solidFill>
        </p:spPr>
        <p:txBody>
          <a:bodyPr/>
          <a:lstStyle/>
          <a:p>
            <a:r>
              <a:rPr lang="en-GB" dirty="0"/>
              <a:t> </a:t>
            </a:r>
          </a:p>
        </p:txBody>
      </p:sp>
      <p:sp>
        <p:nvSpPr>
          <p:cNvPr id="17" name="Picture Placeholder 16"/>
          <p:cNvSpPr>
            <a:spLocks noGrp="1"/>
          </p:cNvSpPr>
          <p:nvPr>
            <p:ph type="pic" sz="quarter" idx="33" hasCustomPrompt="1"/>
            <p:custDataLst>
              <p:tags r:id="rId5"/>
            </p:custDataLst>
          </p:nvPr>
        </p:nvSpPr>
        <p:spPr>
          <a:xfrm>
            <a:off x="9226800" y="1864800"/>
            <a:ext cx="2527200" cy="1800000"/>
          </a:xfrm>
          <a:solidFill>
            <a:schemeClr val="accent3"/>
          </a:solidFill>
        </p:spPr>
        <p:txBody>
          <a:bodyPr/>
          <a:lstStyle/>
          <a:p>
            <a:r>
              <a:rPr lang="en-GB" dirty="0"/>
              <a:t> </a:t>
            </a:r>
          </a:p>
        </p:txBody>
      </p:sp>
      <p:sp>
        <p:nvSpPr>
          <p:cNvPr id="13" name="Picture Placeholder 12"/>
          <p:cNvSpPr>
            <a:spLocks noGrp="1"/>
          </p:cNvSpPr>
          <p:nvPr>
            <p:ph type="pic" sz="quarter" idx="31" hasCustomPrompt="1"/>
            <p:custDataLst>
              <p:tags r:id="rId6"/>
            </p:custDataLst>
          </p:nvPr>
        </p:nvSpPr>
        <p:spPr>
          <a:xfrm>
            <a:off x="6296400" y="1864800"/>
            <a:ext cx="2527200" cy="1800000"/>
          </a:xfrm>
          <a:solidFill>
            <a:schemeClr val="accent6"/>
          </a:solidFill>
        </p:spPr>
        <p:txBody>
          <a:bodyPr/>
          <a:lstStyle/>
          <a:p>
            <a:r>
              <a:rPr lang="en-GB" dirty="0"/>
              <a:t> </a:t>
            </a:r>
          </a:p>
        </p:txBody>
      </p:sp>
      <p:sp>
        <p:nvSpPr>
          <p:cNvPr id="6" name="Picture Placeholder 5"/>
          <p:cNvSpPr>
            <a:spLocks noGrp="1"/>
          </p:cNvSpPr>
          <p:nvPr>
            <p:ph type="pic" sz="quarter" idx="29" hasCustomPrompt="1"/>
            <p:custDataLst>
              <p:tags r:id="rId7"/>
            </p:custDataLst>
          </p:nvPr>
        </p:nvSpPr>
        <p:spPr>
          <a:xfrm>
            <a:off x="3369600" y="1864800"/>
            <a:ext cx="2527200" cy="1800000"/>
          </a:xfrm>
          <a:solidFill>
            <a:schemeClr val="accent4"/>
          </a:solidFill>
        </p:spPr>
        <p:txBody>
          <a:bodyPr/>
          <a:lstStyle/>
          <a:p>
            <a:r>
              <a:rPr lang="en-GB" dirty="0"/>
              <a:t> </a:t>
            </a:r>
          </a:p>
        </p:txBody>
      </p:sp>
      <p:sp>
        <p:nvSpPr>
          <p:cNvPr id="5" name="Picture Placeholder 4"/>
          <p:cNvSpPr>
            <a:spLocks noGrp="1"/>
          </p:cNvSpPr>
          <p:nvPr>
            <p:ph type="pic" sz="quarter" idx="27" hasCustomPrompt="1"/>
            <p:custDataLst>
              <p:tags r:id="rId8"/>
            </p:custDataLst>
          </p:nvPr>
        </p:nvSpPr>
        <p:spPr>
          <a:xfrm>
            <a:off x="439200" y="1864800"/>
            <a:ext cx="2527200" cy="1800000"/>
          </a:xfrm>
          <a:solidFill>
            <a:schemeClr val="accent2"/>
          </a:solidFill>
        </p:spPr>
        <p:txBody>
          <a:bodyPr/>
          <a:lstStyle/>
          <a:p>
            <a:r>
              <a:rPr lang="en-GB" dirty="0"/>
              <a:t> </a:t>
            </a:r>
          </a:p>
        </p:txBody>
      </p:sp>
      <p:sp>
        <p:nvSpPr>
          <p:cNvPr id="140" name="Award 8">
            <a:extLst>
              <a:ext uri="{FF2B5EF4-FFF2-40B4-BE49-F238E27FC236}">
                <a16:creationId xmlns:a16="http://schemas.microsoft.com/office/drawing/2014/main" id="{E40C16B2-5ACC-42A6-A512-EE224B7426B5}"/>
              </a:ext>
            </a:extLst>
          </p:cNvPr>
          <p:cNvSpPr>
            <a:spLocks noGrp="1"/>
          </p:cNvSpPr>
          <p:nvPr>
            <p:ph type="body" sz="quarter" idx="23" hasCustomPrompt="1"/>
          </p:nvPr>
        </p:nvSpPr>
        <p:spPr>
          <a:xfrm>
            <a:off x="92255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88" name="Company 8">
            <a:extLst>
              <a:ext uri="{FF2B5EF4-FFF2-40B4-BE49-F238E27FC236}">
                <a16:creationId xmlns:a16="http://schemas.microsoft.com/office/drawing/2014/main" id="{DEBB401C-BD87-470B-ACF7-91E43CE42088}"/>
              </a:ext>
            </a:extLst>
          </p:cNvPr>
          <p:cNvSpPr>
            <a:spLocks noGrp="1"/>
          </p:cNvSpPr>
          <p:nvPr>
            <p:ph type="body" sz="quarter" idx="14" hasCustomPrompt="1"/>
          </p:nvPr>
        </p:nvSpPr>
        <p:spPr>
          <a:xfrm>
            <a:off x="9226800" y="404145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1" name="Award 7">
            <a:extLst>
              <a:ext uri="{FF2B5EF4-FFF2-40B4-BE49-F238E27FC236}">
                <a16:creationId xmlns:a16="http://schemas.microsoft.com/office/drawing/2014/main" id="{2F4E2D04-8E97-47E5-BDCC-E620645902E8}"/>
              </a:ext>
            </a:extLst>
          </p:cNvPr>
          <p:cNvSpPr>
            <a:spLocks noGrp="1"/>
          </p:cNvSpPr>
          <p:nvPr>
            <p:ph type="body" sz="quarter" idx="24" hasCustomPrompt="1"/>
          </p:nvPr>
        </p:nvSpPr>
        <p:spPr>
          <a:xfrm>
            <a:off x="6295202"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00" name="Company 7">
            <a:extLst>
              <a:ext uri="{FF2B5EF4-FFF2-40B4-BE49-F238E27FC236}">
                <a16:creationId xmlns:a16="http://schemas.microsoft.com/office/drawing/2014/main" id="{8251DAFD-0702-4AF0-918D-C316B536A598}"/>
              </a:ext>
            </a:extLst>
          </p:cNvPr>
          <p:cNvSpPr>
            <a:spLocks noGrp="1"/>
          </p:cNvSpPr>
          <p:nvPr>
            <p:ph type="body" sz="quarter" idx="15" hasCustomPrompt="1"/>
          </p:nvPr>
        </p:nvSpPr>
        <p:spPr>
          <a:xfrm>
            <a:off x="6296400" y="4047787"/>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5" name="Award 6">
            <a:extLst>
              <a:ext uri="{FF2B5EF4-FFF2-40B4-BE49-F238E27FC236}">
                <a16:creationId xmlns:a16="http://schemas.microsoft.com/office/drawing/2014/main" id="{A4F2F200-F78B-4547-BF5E-4E3EF318C3C2}"/>
              </a:ext>
            </a:extLst>
          </p:cNvPr>
          <p:cNvSpPr>
            <a:spLocks noGrp="1"/>
          </p:cNvSpPr>
          <p:nvPr>
            <p:ph type="body" sz="quarter" idx="25" hasCustomPrompt="1"/>
          </p:nvPr>
        </p:nvSpPr>
        <p:spPr>
          <a:xfrm>
            <a:off x="336960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12" name="Company 6">
            <a:extLst>
              <a:ext uri="{FF2B5EF4-FFF2-40B4-BE49-F238E27FC236}">
                <a16:creationId xmlns:a16="http://schemas.microsoft.com/office/drawing/2014/main" id="{4C7C68BD-3E41-46BE-AD58-758516F77A8B}"/>
              </a:ext>
            </a:extLst>
          </p:cNvPr>
          <p:cNvSpPr>
            <a:spLocks noGrp="1"/>
          </p:cNvSpPr>
          <p:nvPr>
            <p:ph type="body" sz="quarter" idx="16" hasCustomPrompt="1"/>
          </p:nvPr>
        </p:nvSpPr>
        <p:spPr>
          <a:xfrm>
            <a:off x="3369600" y="4023454"/>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6" name="Award 5">
            <a:extLst>
              <a:ext uri="{FF2B5EF4-FFF2-40B4-BE49-F238E27FC236}">
                <a16:creationId xmlns:a16="http://schemas.microsoft.com/office/drawing/2014/main" id="{C8C9C8F7-3567-478E-A94E-753C48E7DFE0}"/>
              </a:ext>
            </a:extLst>
          </p:cNvPr>
          <p:cNvSpPr>
            <a:spLocks noGrp="1"/>
          </p:cNvSpPr>
          <p:nvPr>
            <p:ph type="body" sz="quarter" idx="26" hasCustomPrompt="1"/>
          </p:nvPr>
        </p:nvSpPr>
        <p:spPr>
          <a:xfrm>
            <a:off x="4381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24" name="Company 5">
            <a:extLst>
              <a:ext uri="{FF2B5EF4-FFF2-40B4-BE49-F238E27FC236}">
                <a16:creationId xmlns:a16="http://schemas.microsoft.com/office/drawing/2014/main" id="{6A24E321-4F92-4382-B7A9-ABF5D9CF3C27}"/>
              </a:ext>
            </a:extLst>
          </p:cNvPr>
          <p:cNvSpPr>
            <a:spLocks noGrp="1"/>
          </p:cNvSpPr>
          <p:nvPr>
            <p:ph type="body" sz="quarter" idx="17" hasCustomPrompt="1"/>
          </p:nvPr>
        </p:nvSpPr>
        <p:spPr>
          <a:xfrm>
            <a:off x="439200" y="4024800"/>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9" name="Award 4">
            <a:extLst>
              <a:ext uri="{FF2B5EF4-FFF2-40B4-BE49-F238E27FC236}">
                <a16:creationId xmlns:a16="http://schemas.microsoft.com/office/drawing/2014/main" id="{76F067BC-22A0-415C-87D6-B37E2C7A52E6}"/>
              </a:ext>
            </a:extLst>
          </p:cNvPr>
          <p:cNvSpPr>
            <a:spLocks noGrp="1"/>
          </p:cNvSpPr>
          <p:nvPr>
            <p:ph type="body" sz="quarter" idx="22" hasCustomPrompt="1"/>
          </p:nvPr>
        </p:nvSpPr>
        <p:spPr>
          <a:xfrm>
            <a:off x="92268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76" name="Company 4">
            <a:extLst>
              <a:ext uri="{FF2B5EF4-FFF2-40B4-BE49-F238E27FC236}">
                <a16:creationId xmlns:a16="http://schemas.microsoft.com/office/drawing/2014/main" id="{32EEE3E5-103C-4268-910A-EE498C237C3E}"/>
              </a:ext>
            </a:extLst>
          </p:cNvPr>
          <p:cNvSpPr>
            <a:spLocks noGrp="1"/>
          </p:cNvSpPr>
          <p:nvPr>
            <p:ph type="body" sz="quarter" idx="13" hasCustomPrompt="1"/>
          </p:nvPr>
        </p:nvSpPr>
        <p:spPr>
          <a:xfrm>
            <a:off x="9225600" y="188121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7" name="Award 3">
            <a:extLst>
              <a:ext uri="{FF2B5EF4-FFF2-40B4-BE49-F238E27FC236}">
                <a16:creationId xmlns:a16="http://schemas.microsoft.com/office/drawing/2014/main" id="{1379C945-43ED-45DD-B56F-E7AA0A0BE6FE}"/>
              </a:ext>
            </a:extLst>
          </p:cNvPr>
          <p:cNvSpPr>
            <a:spLocks noGrp="1"/>
          </p:cNvSpPr>
          <p:nvPr>
            <p:ph type="body" sz="quarter" idx="21" hasCustomPrompt="1"/>
          </p:nvPr>
        </p:nvSpPr>
        <p:spPr>
          <a:xfrm>
            <a:off x="6296323"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40" name="Company 3">
            <a:extLst>
              <a:ext uri="{FF2B5EF4-FFF2-40B4-BE49-F238E27FC236}">
                <a16:creationId xmlns:a16="http://schemas.microsoft.com/office/drawing/2014/main" id="{830D753B-72D5-4654-BC20-9C2859B1E9B7}"/>
              </a:ext>
            </a:extLst>
          </p:cNvPr>
          <p:cNvSpPr>
            <a:spLocks noGrp="1"/>
          </p:cNvSpPr>
          <p:nvPr>
            <p:ph type="body" sz="quarter" idx="12" hasCustomPrompt="1"/>
          </p:nvPr>
        </p:nvSpPr>
        <p:spPr>
          <a:xfrm>
            <a:off x="6296080" y="1887548"/>
            <a:ext cx="2527787"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6" name="Award 2">
            <a:extLst>
              <a:ext uri="{FF2B5EF4-FFF2-40B4-BE49-F238E27FC236}">
                <a16:creationId xmlns:a16="http://schemas.microsoft.com/office/drawing/2014/main" id="{9625DC88-8E14-4E75-B798-9E1487714C96}"/>
              </a:ext>
            </a:extLst>
          </p:cNvPr>
          <p:cNvSpPr>
            <a:spLocks noGrp="1"/>
          </p:cNvSpPr>
          <p:nvPr>
            <p:ph type="body" sz="quarter" idx="20" hasCustomPrompt="1"/>
          </p:nvPr>
        </p:nvSpPr>
        <p:spPr>
          <a:xfrm>
            <a:off x="33696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52" name="Company 2">
            <a:extLst>
              <a:ext uri="{FF2B5EF4-FFF2-40B4-BE49-F238E27FC236}">
                <a16:creationId xmlns:a16="http://schemas.microsoft.com/office/drawing/2014/main" id="{E96D604A-D15D-43DF-B68C-5E3DBAFC9FE7}"/>
              </a:ext>
            </a:extLst>
          </p:cNvPr>
          <p:cNvSpPr>
            <a:spLocks noGrp="1"/>
          </p:cNvSpPr>
          <p:nvPr>
            <p:ph type="body" sz="quarter" idx="11" hasCustomPrompt="1"/>
          </p:nvPr>
        </p:nvSpPr>
        <p:spPr>
          <a:xfrm>
            <a:off x="3369600" y="1863214"/>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4" name="Award 1">
            <a:extLst>
              <a:ext uri="{FF2B5EF4-FFF2-40B4-BE49-F238E27FC236}">
                <a16:creationId xmlns:a16="http://schemas.microsoft.com/office/drawing/2014/main" id="{B7F20889-7283-4818-BCCA-2B4F4EBAB27D}"/>
              </a:ext>
            </a:extLst>
          </p:cNvPr>
          <p:cNvSpPr>
            <a:spLocks noGrp="1"/>
          </p:cNvSpPr>
          <p:nvPr>
            <p:ph type="body" sz="quarter" idx="18" hasCustomPrompt="1"/>
          </p:nvPr>
        </p:nvSpPr>
        <p:spPr>
          <a:xfrm>
            <a:off x="438150" y="2312987"/>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64" name="Company 1">
            <a:extLst>
              <a:ext uri="{FF2B5EF4-FFF2-40B4-BE49-F238E27FC236}">
                <a16:creationId xmlns:a16="http://schemas.microsoft.com/office/drawing/2014/main" id="{BA151A5A-0415-4470-8E3E-26CE54116240}"/>
              </a:ext>
            </a:extLst>
          </p:cNvPr>
          <p:cNvSpPr>
            <a:spLocks noGrp="1"/>
          </p:cNvSpPr>
          <p:nvPr>
            <p:ph type="body" sz="quarter" idx="10" hasCustomPrompt="1"/>
          </p:nvPr>
        </p:nvSpPr>
        <p:spPr>
          <a:xfrm>
            <a:off x="439199" y="1864476"/>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dirty="0"/>
          </a:p>
        </p:txBody>
      </p:sp>
      <p:sp>
        <p:nvSpPr>
          <p:cNvPr id="7" name="Picture Placeholder 6"/>
          <p:cNvSpPr>
            <a:spLocks noGrp="1"/>
          </p:cNvSpPr>
          <p:nvPr>
            <p:ph type="pic" sz="quarter" idx="28" hasCustomPrompt="1"/>
            <p:custDataLst>
              <p:tags r:id="rId9"/>
            </p:custDataLst>
          </p:nvPr>
        </p:nvSpPr>
        <p:spPr>
          <a:xfrm>
            <a:off x="2278800" y="3088800"/>
            <a:ext cx="568800" cy="626400"/>
          </a:xfrm>
          <a:solidFill>
            <a:schemeClr val="bg1"/>
          </a:solidFill>
        </p:spPr>
        <p:txBody>
          <a:bodyPr/>
          <a:lstStyle/>
          <a:p>
            <a:r>
              <a:rPr lang="en-GB" dirty="0"/>
              <a:t> </a:t>
            </a:r>
          </a:p>
        </p:txBody>
      </p:sp>
      <p:sp>
        <p:nvSpPr>
          <p:cNvPr id="11" name="Picture Placeholder 10"/>
          <p:cNvSpPr>
            <a:spLocks noGrp="1"/>
          </p:cNvSpPr>
          <p:nvPr>
            <p:ph type="pic" sz="quarter" idx="30" hasCustomPrompt="1"/>
            <p:custDataLst>
              <p:tags r:id="rId10"/>
            </p:custDataLst>
          </p:nvPr>
        </p:nvSpPr>
        <p:spPr>
          <a:xfrm>
            <a:off x="5209200" y="3088800"/>
            <a:ext cx="568800" cy="626400"/>
          </a:xfrm>
          <a:solidFill>
            <a:schemeClr val="bg1"/>
          </a:solidFill>
        </p:spPr>
        <p:txBody>
          <a:bodyPr/>
          <a:lstStyle/>
          <a:p>
            <a:r>
              <a:rPr lang="en-GB" dirty="0"/>
              <a:t> </a:t>
            </a:r>
          </a:p>
        </p:txBody>
      </p:sp>
      <p:sp>
        <p:nvSpPr>
          <p:cNvPr id="15" name="Picture Placeholder 14"/>
          <p:cNvSpPr>
            <a:spLocks noGrp="1"/>
          </p:cNvSpPr>
          <p:nvPr>
            <p:ph type="pic" sz="quarter" idx="32" hasCustomPrompt="1"/>
            <p:custDataLst>
              <p:tags r:id="rId11"/>
            </p:custDataLst>
          </p:nvPr>
        </p:nvSpPr>
        <p:spPr>
          <a:xfrm>
            <a:off x="8136000" y="3088800"/>
            <a:ext cx="568800" cy="626400"/>
          </a:xfrm>
          <a:solidFill>
            <a:schemeClr val="bg1"/>
          </a:solidFill>
        </p:spPr>
        <p:txBody>
          <a:bodyPr/>
          <a:lstStyle/>
          <a:p>
            <a:r>
              <a:rPr lang="en-GB" dirty="0"/>
              <a:t> </a:t>
            </a:r>
          </a:p>
        </p:txBody>
      </p:sp>
      <p:sp>
        <p:nvSpPr>
          <p:cNvPr id="19" name="Picture Placeholder 18"/>
          <p:cNvSpPr>
            <a:spLocks noGrp="1"/>
          </p:cNvSpPr>
          <p:nvPr>
            <p:ph type="pic" sz="quarter" idx="34" hasCustomPrompt="1"/>
            <p:custDataLst>
              <p:tags r:id="rId12"/>
            </p:custDataLst>
          </p:nvPr>
        </p:nvSpPr>
        <p:spPr>
          <a:xfrm>
            <a:off x="11066400" y="3088800"/>
            <a:ext cx="568800" cy="626400"/>
          </a:xfrm>
          <a:solidFill>
            <a:schemeClr val="bg1"/>
          </a:solidFill>
        </p:spPr>
        <p:txBody>
          <a:bodyPr/>
          <a:lstStyle>
            <a:lvl1pPr>
              <a:defRPr baseline="0"/>
            </a:lvl1pPr>
          </a:lstStyle>
          <a:p>
            <a:r>
              <a:rPr lang="en-GB" dirty="0"/>
              <a:t> </a:t>
            </a:r>
          </a:p>
        </p:txBody>
      </p:sp>
      <p:sp>
        <p:nvSpPr>
          <p:cNvPr id="23" name="Picture Placeholder 22"/>
          <p:cNvSpPr>
            <a:spLocks noGrp="1"/>
          </p:cNvSpPr>
          <p:nvPr>
            <p:ph type="pic" sz="quarter" idx="36" hasCustomPrompt="1"/>
            <p:custDataLst>
              <p:tags r:id="rId13"/>
            </p:custDataLst>
          </p:nvPr>
        </p:nvSpPr>
        <p:spPr>
          <a:xfrm>
            <a:off x="2278800" y="5245200"/>
            <a:ext cx="540000" cy="626400"/>
          </a:xfrm>
          <a:solidFill>
            <a:schemeClr val="bg1"/>
          </a:solidFill>
        </p:spPr>
        <p:txBody>
          <a:bodyPr/>
          <a:lstStyle/>
          <a:p>
            <a:r>
              <a:rPr lang="en-GB" dirty="0"/>
              <a:t> </a:t>
            </a:r>
          </a:p>
        </p:txBody>
      </p:sp>
      <p:sp>
        <p:nvSpPr>
          <p:cNvPr id="27" name="Picture Placeholder 26"/>
          <p:cNvSpPr>
            <a:spLocks noGrp="1"/>
          </p:cNvSpPr>
          <p:nvPr>
            <p:ph type="pic" sz="quarter" idx="38" hasCustomPrompt="1"/>
            <p:custDataLst>
              <p:tags r:id="rId14"/>
            </p:custDataLst>
          </p:nvPr>
        </p:nvSpPr>
        <p:spPr>
          <a:xfrm>
            <a:off x="5306400" y="5245200"/>
            <a:ext cx="568800" cy="626400"/>
          </a:xfrm>
          <a:solidFill>
            <a:schemeClr val="bg1"/>
          </a:solidFill>
        </p:spPr>
        <p:txBody>
          <a:bodyPr/>
          <a:lstStyle/>
          <a:p>
            <a:r>
              <a:rPr lang="en-GB" dirty="0"/>
              <a:t> </a:t>
            </a:r>
          </a:p>
        </p:txBody>
      </p:sp>
      <p:sp>
        <p:nvSpPr>
          <p:cNvPr id="31" name="Picture Placeholder 30"/>
          <p:cNvSpPr>
            <a:spLocks noGrp="1"/>
          </p:cNvSpPr>
          <p:nvPr>
            <p:ph type="pic" sz="quarter" idx="40" hasCustomPrompt="1"/>
            <p:custDataLst>
              <p:tags r:id="rId15"/>
            </p:custDataLst>
          </p:nvPr>
        </p:nvSpPr>
        <p:spPr>
          <a:xfrm>
            <a:off x="8136000" y="5245200"/>
            <a:ext cx="568800" cy="626400"/>
          </a:xfrm>
          <a:solidFill>
            <a:schemeClr val="bg1"/>
          </a:solidFill>
        </p:spPr>
        <p:txBody>
          <a:bodyPr/>
          <a:lstStyle/>
          <a:p>
            <a:r>
              <a:rPr lang="en-GB" dirty="0"/>
              <a:t> </a:t>
            </a:r>
          </a:p>
        </p:txBody>
      </p:sp>
      <p:sp>
        <p:nvSpPr>
          <p:cNvPr id="35" name="Picture Placeholder 34"/>
          <p:cNvSpPr>
            <a:spLocks noGrp="1"/>
          </p:cNvSpPr>
          <p:nvPr>
            <p:ph type="pic" sz="quarter" idx="42" hasCustomPrompt="1"/>
            <p:custDataLst>
              <p:tags r:id="rId16"/>
            </p:custDataLst>
          </p:nvPr>
        </p:nvSpPr>
        <p:spPr>
          <a:xfrm>
            <a:off x="11066400" y="5245200"/>
            <a:ext cx="568800" cy="626400"/>
          </a:xfrm>
          <a:solidFill>
            <a:schemeClr val="bg1"/>
          </a:solidFill>
        </p:spPr>
        <p:txBody>
          <a:bodyPr/>
          <a:lstStyle/>
          <a:p>
            <a:r>
              <a:rPr lang="en-GB" dirty="0"/>
              <a:t> </a:t>
            </a:r>
          </a:p>
        </p:txBody>
      </p:sp>
    </p:spTree>
    <p:extLst>
      <p:ext uri="{BB962C8B-B14F-4D97-AF65-F5344CB8AC3E}">
        <p14:creationId xmlns:p14="http://schemas.microsoft.com/office/powerpoint/2010/main" val="238978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als">
    <p:spTree>
      <p:nvGrpSpPr>
        <p:cNvPr id="1" name=""/>
        <p:cNvGrpSpPr/>
        <p:nvPr/>
      </p:nvGrpSpPr>
      <p:grpSpPr>
        <a:xfrm>
          <a:off x="0" y="0"/>
          <a:ext cx="0" cy="0"/>
          <a:chOff x="0" y="0"/>
          <a:chExt cx="0" cy="0"/>
        </a:xfrm>
      </p:grpSpPr>
      <p:sp>
        <p:nvSpPr>
          <p:cNvPr id="18" name="Client 8">
            <a:extLst>
              <a:ext uri="{FF2B5EF4-FFF2-40B4-BE49-F238E27FC236}">
                <a16:creationId xmlns:a16="http://schemas.microsoft.com/office/drawing/2014/main" id="{2AE163A1-0D89-427C-8D38-A388E2B3D75D}"/>
              </a:ext>
            </a:extLst>
          </p:cNvPr>
          <p:cNvSpPr>
            <a:spLocks noGrp="1"/>
          </p:cNvSpPr>
          <p:nvPr>
            <p:ph type="body" sz="quarter" idx="24" hasCustomPrompt="1"/>
          </p:nvPr>
        </p:nvSpPr>
        <p:spPr>
          <a:xfrm>
            <a:off x="9225310" y="39338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9" name="Text 8">
            <a:extLst>
              <a:ext uri="{FF2B5EF4-FFF2-40B4-BE49-F238E27FC236}">
                <a16:creationId xmlns:a16="http://schemas.microsoft.com/office/drawing/2014/main" id="{849DB289-A239-423E-A715-C9031ECB948F}"/>
              </a:ext>
            </a:extLst>
          </p:cNvPr>
          <p:cNvSpPr>
            <a:spLocks noGrp="1"/>
          </p:cNvSpPr>
          <p:nvPr>
            <p:ph type="body" sz="quarter" idx="25"/>
          </p:nvPr>
        </p:nvSpPr>
        <p:spPr>
          <a:xfrm>
            <a:off x="9225310"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14" name="Client 7">
            <a:extLst>
              <a:ext uri="{FF2B5EF4-FFF2-40B4-BE49-F238E27FC236}">
                <a16:creationId xmlns:a16="http://schemas.microsoft.com/office/drawing/2014/main" id="{C2DFE7F8-E66F-42AB-8347-EC13A406FE8A}"/>
              </a:ext>
            </a:extLst>
          </p:cNvPr>
          <p:cNvSpPr>
            <a:spLocks noGrp="1"/>
          </p:cNvSpPr>
          <p:nvPr>
            <p:ph type="body" sz="quarter" idx="20" hasCustomPrompt="1"/>
          </p:nvPr>
        </p:nvSpPr>
        <p:spPr>
          <a:xfrm>
            <a:off x="6296704" y="39338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7" name="Text 7">
            <a:extLst>
              <a:ext uri="{FF2B5EF4-FFF2-40B4-BE49-F238E27FC236}">
                <a16:creationId xmlns:a16="http://schemas.microsoft.com/office/drawing/2014/main" id="{01D2A59B-C70B-46CF-92E5-CC01C76345A3}"/>
              </a:ext>
            </a:extLst>
          </p:cNvPr>
          <p:cNvSpPr>
            <a:spLocks noGrp="1"/>
          </p:cNvSpPr>
          <p:nvPr>
            <p:ph type="body" sz="quarter" idx="23"/>
          </p:nvPr>
        </p:nvSpPr>
        <p:spPr>
          <a:xfrm>
            <a:off x="6296704"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13" name="Client 6">
            <a:extLst>
              <a:ext uri="{FF2B5EF4-FFF2-40B4-BE49-F238E27FC236}">
                <a16:creationId xmlns:a16="http://schemas.microsoft.com/office/drawing/2014/main" id="{FB9AB239-3A0C-4483-AE02-BC0819E857E1}"/>
              </a:ext>
            </a:extLst>
          </p:cNvPr>
          <p:cNvSpPr>
            <a:spLocks noGrp="1"/>
          </p:cNvSpPr>
          <p:nvPr>
            <p:ph type="body" sz="quarter" idx="19" hasCustomPrompt="1"/>
          </p:nvPr>
        </p:nvSpPr>
        <p:spPr>
          <a:xfrm>
            <a:off x="3368097" y="39338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6" name="Text 6">
            <a:extLst>
              <a:ext uri="{FF2B5EF4-FFF2-40B4-BE49-F238E27FC236}">
                <a16:creationId xmlns:a16="http://schemas.microsoft.com/office/drawing/2014/main" id="{B6C9F661-9E5C-4468-BA8F-49FCE8560416}"/>
              </a:ext>
            </a:extLst>
          </p:cNvPr>
          <p:cNvSpPr>
            <a:spLocks noGrp="1"/>
          </p:cNvSpPr>
          <p:nvPr>
            <p:ph type="body" sz="quarter" idx="22"/>
          </p:nvPr>
        </p:nvSpPr>
        <p:spPr>
          <a:xfrm>
            <a:off x="3368097"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12" name="Client 5">
            <a:extLst>
              <a:ext uri="{FF2B5EF4-FFF2-40B4-BE49-F238E27FC236}">
                <a16:creationId xmlns:a16="http://schemas.microsoft.com/office/drawing/2014/main" id="{DC017AB5-7234-467B-826B-D01878D4D314}"/>
              </a:ext>
            </a:extLst>
          </p:cNvPr>
          <p:cNvSpPr>
            <a:spLocks noGrp="1"/>
          </p:cNvSpPr>
          <p:nvPr>
            <p:ph type="body" sz="quarter" idx="18" hasCustomPrompt="1"/>
          </p:nvPr>
        </p:nvSpPr>
        <p:spPr>
          <a:xfrm>
            <a:off x="439490" y="39338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5" name="Text 5">
            <a:extLst>
              <a:ext uri="{FF2B5EF4-FFF2-40B4-BE49-F238E27FC236}">
                <a16:creationId xmlns:a16="http://schemas.microsoft.com/office/drawing/2014/main" id="{CAE58773-D5D2-4C4F-A6FC-1CC9CE979033}"/>
              </a:ext>
            </a:extLst>
          </p:cNvPr>
          <p:cNvSpPr>
            <a:spLocks noGrp="1"/>
          </p:cNvSpPr>
          <p:nvPr>
            <p:ph type="body" sz="quarter" idx="21"/>
          </p:nvPr>
        </p:nvSpPr>
        <p:spPr>
          <a:xfrm>
            <a:off x="439490" y="51048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10" name="Client 4">
            <a:extLst>
              <a:ext uri="{FF2B5EF4-FFF2-40B4-BE49-F238E27FC236}">
                <a16:creationId xmlns:a16="http://schemas.microsoft.com/office/drawing/2014/main" id="{4141A2BE-8730-4CBD-A1EA-D28496376BE2}"/>
              </a:ext>
            </a:extLst>
          </p:cNvPr>
          <p:cNvSpPr>
            <a:spLocks noGrp="1"/>
          </p:cNvSpPr>
          <p:nvPr>
            <p:ph type="body" sz="quarter" idx="16" hasCustomPrompt="1"/>
          </p:nvPr>
        </p:nvSpPr>
        <p:spPr>
          <a:xfrm>
            <a:off x="9225310" y="17621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1" name="Text 4">
            <a:extLst>
              <a:ext uri="{FF2B5EF4-FFF2-40B4-BE49-F238E27FC236}">
                <a16:creationId xmlns:a16="http://schemas.microsoft.com/office/drawing/2014/main" id="{7CABC1B1-599E-4967-9275-17A8B5200AF2}"/>
              </a:ext>
            </a:extLst>
          </p:cNvPr>
          <p:cNvSpPr>
            <a:spLocks noGrp="1"/>
          </p:cNvSpPr>
          <p:nvPr>
            <p:ph type="body" sz="quarter" idx="17"/>
          </p:nvPr>
        </p:nvSpPr>
        <p:spPr>
          <a:xfrm>
            <a:off x="9225310"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6" name="Client 3">
            <a:extLst>
              <a:ext uri="{FF2B5EF4-FFF2-40B4-BE49-F238E27FC236}">
                <a16:creationId xmlns:a16="http://schemas.microsoft.com/office/drawing/2014/main" id="{A193C2BD-F14B-427F-94EA-7F0595584A82}"/>
              </a:ext>
            </a:extLst>
          </p:cNvPr>
          <p:cNvSpPr>
            <a:spLocks noGrp="1"/>
          </p:cNvSpPr>
          <p:nvPr>
            <p:ph type="body" sz="quarter" idx="14" hasCustomPrompt="1"/>
          </p:nvPr>
        </p:nvSpPr>
        <p:spPr>
          <a:xfrm>
            <a:off x="6296704" y="17621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9" name="Text 3">
            <a:extLst>
              <a:ext uri="{FF2B5EF4-FFF2-40B4-BE49-F238E27FC236}">
                <a16:creationId xmlns:a16="http://schemas.microsoft.com/office/drawing/2014/main" id="{17736D73-8E0B-4A13-9C5D-7D43C605E4A4}"/>
              </a:ext>
            </a:extLst>
          </p:cNvPr>
          <p:cNvSpPr>
            <a:spLocks noGrp="1"/>
          </p:cNvSpPr>
          <p:nvPr>
            <p:ph type="body" sz="quarter" idx="15"/>
          </p:nvPr>
        </p:nvSpPr>
        <p:spPr>
          <a:xfrm>
            <a:off x="6296704"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5" name="Client 2">
            <a:extLst>
              <a:ext uri="{FF2B5EF4-FFF2-40B4-BE49-F238E27FC236}">
                <a16:creationId xmlns:a16="http://schemas.microsoft.com/office/drawing/2014/main" id="{48F5822A-E9E2-45A5-A96F-2B6A0260912B}"/>
              </a:ext>
            </a:extLst>
          </p:cNvPr>
          <p:cNvSpPr>
            <a:spLocks noGrp="1"/>
          </p:cNvSpPr>
          <p:nvPr>
            <p:ph type="body" sz="quarter" idx="12" hasCustomPrompt="1"/>
          </p:nvPr>
        </p:nvSpPr>
        <p:spPr>
          <a:xfrm>
            <a:off x="3368097" y="17621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8" name="Text 2">
            <a:extLst>
              <a:ext uri="{FF2B5EF4-FFF2-40B4-BE49-F238E27FC236}">
                <a16:creationId xmlns:a16="http://schemas.microsoft.com/office/drawing/2014/main" id="{A3B0E950-404D-43B5-9A27-3C502DB1A129}"/>
              </a:ext>
            </a:extLst>
          </p:cNvPr>
          <p:cNvSpPr>
            <a:spLocks noGrp="1"/>
          </p:cNvSpPr>
          <p:nvPr>
            <p:ph type="body" sz="quarter" idx="13"/>
          </p:nvPr>
        </p:nvSpPr>
        <p:spPr>
          <a:xfrm>
            <a:off x="3368097"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3" name="Client 1">
            <a:extLst>
              <a:ext uri="{FF2B5EF4-FFF2-40B4-BE49-F238E27FC236}">
                <a16:creationId xmlns:a16="http://schemas.microsoft.com/office/drawing/2014/main" id="{7BB1D64B-37A2-4B8C-B81F-38FC0B1BB566}"/>
              </a:ext>
            </a:extLst>
          </p:cNvPr>
          <p:cNvSpPr>
            <a:spLocks noGrp="1"/>
          </p:cNvSpPr>
          <p:nvPr>
            <p:ph type="body" sz="quarter" idx="11" hasCustomPrompt="1"/>
          </p:nvPr>
        </p:nvSpPr>
        <p:spPr>
          <a:xfrm>
            <a:off x="439490" y="17621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7" name="Text 1">
            <a:extLst>
              <a:ext uri="{FF2B5EF4-FFF2-40B4-BE49-F238E27FC236}">
                <a16:creationId xmlns:a16="http://schemas.microsoft.com/office/drawing/2014/main" id="{B40F40CB-DC91-4FC3-9148-44104B0A8E19}"/>
              </a:ext>
            </a:extLst>
          </p:cNvPr>
          <p:cNvSpPr>
            <a:spLocks noGrp="1"/>
          </p:cNvSpPr>
          <p:nvPr>
            <p:ph type="body" sz="quarter" idx="10"/>
          </p:nvPr>
        </p:nvSpPr>
        <p:spPr>
          <a:xfrm>
            <a:off x="439490" y="29331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Edit Master text styles</a:t>
            </a:r>
          </a:p>
        </p:txBody>
      </p:sp>
      <p:sp>
        <p:nvSpPr>
          <p:cNvPr id="4" name="Title">
            <a:extLst>
              <a:ext uri="{FF2B5EF4-FFF2-40B4-BE49-F238E27FC236}">
                <a16:creationId xmlns:a16="http://schemas.microsoft.com/office/drawing/2014/main" id="{B4FEDF4F-1455-4E93-8537-1F60F0D4A942}"/>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692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ne + image">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F80C6195-AF88-497D-BE0D-21896C013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5" name="AutoShape 3">
            <a:extLst>
              <a:ext uri="{FF2B5EF4-FFF2-40B4-BE49-F238E27FC236}">
                <a16:creationId xmlns:a16="http://schemas.microsoft.com/office/drawing/2014/main" id="{0B2BDB79-1DE5-491F-8199-95847A359A93}"/>
              </a:ext>
            </a:extLst>
          </p:cNvPr>
          <p:cNvSpPr>
            <a:spLocks noChangeAspect="1" noChangeArrowheads="1" noTextEdit="1"/>
          </p:cNvSpPr>
          <p:nvPr/>
        </p:nvSpPr>
        <p:spPr bwMode="auto">
          <a:xfrm>
            <a:off x="4572000" y="642938"/>
            <a:ext cx="722312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Picture Placeholder">
            <a:extLst>
              <a:ext uri="{FF2B5EF4-FFF2-40B4-BE49-F238E27FC236}">
                <a16:creationId xmlns:a16="http://schemas.microsoft.com/office/drawing/2014/main" id="{C7B4FA6B-D0D8-4417-AE78-624922244864}"/>
              </a:ext>
            </a:extLst>
          </p:cNvPr>
          <p:cNvSpPr>
            <a:spLocks noGrp="1"/>
          </p:cNvSpPr>
          <p:nvPr>
            <p:ph type="pic" sz="quarter" idx="12"/>
          </p:nvPr>
        </p:nvSpPr>
        <p:spPr bwMode="gray">
          <a:xfrm>
            <a:off x="5456892" y="1340767"/>
            <a:ext cx="5713131" cy="322170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76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ne + video">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79CFAF14-9077-4D06-AF79-17B3D28C2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21" name="Video Placeholder">
            <a:extLst>
              <a:ext uri="{FF2B5EF4-FFF2-40B4-BE49-F238E27FC236}">
                <a16:creationId xmlns:a16="http://schemas.microsoft.com/office/drawing/2014/main" id="{58AD65C0-C861-4363-94FE-3051AB48E558}"/>
              </a:ext>
            </a:extLst>
          </p:cNvPr>
          <p:cNvSpPr>
            <a:spLocks noGrp="1"/>
          </p:cNvSpPr>
          <p:nvPr>
            <p:ph type="media" sz="quarter" idx="13"/>
            <p:custDataLst>
              <p:tags r:id="rId1"/>
            </p:custDataLst>
          </p:nvPr>
        </p:nvSpPr>
        <p:spPr bwMode="gray">
          <a:xfrm>
            <a:off x="5447928" y="1340767"/>
            <a:ext cx="5734422" cy="3221707"/>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4878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uter + image">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4531632"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4728503" y="1271821"/>
            <a:ext cx="6845140" cy="380409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0136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gray">
      <p:bgPr>
        <a:solidFill>
          <a:schemeClr val="accent1"/>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8036DB1-9ED1-4D40-B9AB-49A40910F921}"/>
              </a:ext>
            </a:extLst>
          </p:cNvPr>
          <p:cNvSpPr>
            <a:spLocks noGrp="1"/>
          </p:cNvSpPr>
          <p:nvPr>
            <p:ph type="pic" sz="quarter" idx="11"/>
            <p:custDataLst>
              <p:tags r:id="rId1"/>
            </p:custDataLst>
          </p:nvPr>
        </p:nvSpPr>
        <p:spPr>
          <a:xfrm>
            <a:off x="4136" y="2667"/>
            <a:ext cx="12187864" cy="6855321"/>
          </a:xfrm>
        </p:spPr>
        <p:txBody>
          <a:bodyPr/>
          <a:lstStyle>
            <a:lvl1pPr>
              <a:defRPr sz="1400" b="0">
                <a:latin typeface="+mn-lt"/>
              </a:defRPr>
            </a:lvl1pPr>
          </a:lstStyle>
          <a:p>
            <a:r>
              <a:rPr lang="en-US"/>
              <a:t>Click icon to add picture</a:t>
            </a:r>
          </a:p>
        </p:txBody>
      </p:sp>
      <p:sp>
        <p:nvSpPr>
          <p:cNvPr id="10" name="Message">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2"/>
            </p:custDataLst>
          </p:nvPr>
        </p:nvSpPr>
        <p:spPr bwMode="white">
          <a:xfrm>
            <a:off x="439738" y="875114"/>
            <a:ext cx="7743825" cy="2400279"/>
          </a:xfrm>
        </p:spPr>
        <p:txBody>
          <a:bodyPr/>
          <a:lstStyle>
            <a:lvl1pPr algn="l">
              <a:defRPr sz="4800" b="1">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Labels.Thank</a:t>
            </a:r>
            <a:r>
              <a:rPr lang="en-US" dirty="0"/>
              <a:t> you&gt;&gt;</a:t>
            </a:r>
          </a:p>
        </p:txBody>
      </p:sp>
      <p:sp>
        <p:nvSpPr>
          <p:cNvPr id="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3"/>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Bottom&gt;&gt;</a:t>
            </a:r>
            <a:endParaRPr lang="en-US"/>
          </a:p>
        </p:txBody>
      </p:sp>
      <p:sp>
        <p:nvSpPr>
          <p:cNvPr id="11"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4"/>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Top&gt;&gt;</a:t>
            </a:r>
            <a:endParaRPr lang="en-US"/>
          </a:p>
        </p:txBody>
      </p:sp>
      <p:sp>
        <p:nvSpPr>
          <p:cNvPr id="4" name="Text Placeholder 3"/>
          <p:cNvSpPr>
            <a:spLocks noGrp="1"/>
          </p:cNvSpPr>
          <p:nvPr>
            <p:ph type="body" sz="quarter" idx="17"/>
          </p:nvPr>
        </p:nvSpPr>
        <p:spPr>
          <a:xfrm>
            <a:off x="428400" y="2458800"/>
            <a:ext cx="4695492" cy="3238452"/>
          </a:xfrm>
        </p:spPr>
        <p:txBody>
          <a:bodyPr/>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defRPr>
                <a:solidFill>
                  <a:schemeClr val="bg1"/>
                </a:solidFill>
              </a:defRPr>
            </a:lvl3pPr>
            <a:lvl4pPr>
              <a:spcBef>
                <a:spcPts val="600"/>
              </a:spcBef>
              <a:spcAft>
                <a:spcPts val="600"/>
              </a:spcAft>
              <a:defRPr>
                <a:solidFill>
                  <a:schemeClr val="bg1"/>
                </a:solidFill>
              </a:defRPr>
            </a:lvl4pPr>
            <a:lvl5pPr>
              <a:spcBef>
                <a:spcPts val="600"/>
              </a:spcBef>
              <a:spcAft>
                <a:spcPts val="60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553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uter + video">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4531632"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4719823" y="1326428"/>
            <a:ext cx="6859298" cy="3714538"/>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8709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uter + dual image">
    <p:spTree>
      <p:nvGrpSpPr>
        <p:cNvPr id="1" name=""/>
        <p:cNvGrpSpPr/>
        <p:nvPr/>
      </p:nvGrpSpPr>
      <p:grpSpPr>
        <a:xfrm>
          <a:off x="0" y="0"/>
          <a:ext cx="0" cy="0"/>
          <a:chOff x="0" y="0"/>
          <a:chExt cx="0" cy="0"/>
        </a:xfrm>
      </p:grpSpPr>
      <p:grpSp>
        <p:nvGrpSpPr>
          <p:cNvPr id="21" name="Screen Shapes">
            <a:extLst>
              <a:ext uri="{FF2B5EF4-FFF2-40B4-BE49-F238E27FC236}">
                <a16:creationId xmlns:a16="http://schemas.microsoft.com/office/drawing/2014/main" id="{81868D26-AFD3-4B70-AF53-CE14F67A6952}"/>
              </a:ext>
            </a:extLst>
          </p:cNvPr>
          <p:cNvGrpSpPr/>
          <p:nvPr userDrawn="1"/>
        </p:nvGrpSpPr>
        <p:grpSpPr>
          <a:xfrm>
            <a:off x="4531632" y="1117338"/>
            <a:ext cx="7249206" cy="5492714"/>
            <a:chOff x="4531632" y="942217"/>
            <a:chExt cx="7249206" cy="5492714"/>
          </a:xfrm>
        </p:grpSpPr>
        <p:sp>
          <p:nvSpPr>
            <p:cNvPr id="23" name="AutoShape 3">
              <a:extLst>
                <a:ext uri="{FF2B5EF4-FFF2-40B4-BE49-F238E27FC236}">
                  <a16:creationId xmlns:a16="http://schemas.microsoft.com/office/drawing/2014/main" id="{C60CC1BA-C361-4654-A90B-E6CABCB4F644}"/>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Shape 23">
              <a:extLst>
                <a:ext uri="{FF2B5EF4-FFF2-40B4-BE49-F238E27FC236}">
                  <a16:creationId xmlns:a16="http://schemas.microsoft.com/office/drawing/2014/main" id="{CA1F5F4E-8E34-47BE-AFD8-4429096BF17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42EDA31-71E5-4A0A-AD63-72D7EDB07261}"/>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2ECFCFE-FDAD-494A-A944-8C83C991A1A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97EEC9C-6949-4528-8EDA-37B3C3D46871}"/>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8270723-E2AA-4485-B512-09CD0F9AD7D8}"/>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0C8DA0E-1C8F-4680-8E93-1CE1BCF33E64}"/>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3F5926D-FB22-4A3C-A9E6-2B58FC3ECEEE}"/>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45F1CF0-3482-4BD7-905E-7BC03B98E34F}"/>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5CE36E0-AC33-417F-82D7-C113782C4B15}"/>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59507"/>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Pic 1">
            <a:extLst>
              <a:ext uri="{FF2B5EF4-FFF2-40B4-BE49-F238E27FC236}">
                <a16:creationId xmlns:a16="http://schemas.microsoft.com/office/drawing/2014/main" id="{5F140B81-154B-4E9F-85C8-38B5A6762385}"/>
              </a:ext>
            </a:extLst>
          </p:cNvPr>
          <p:cNvSpPr>
            <a:spLocks noGrp="1"/>
          </p:cNvSpPr>
          <p:nvPr>
            <p:ph type="pic" sz="quarter" idx="12"/>
          </p:nvPr>
        </p:nvSpPr>
        <p:spPr bwMode="gray">
          <a:xfrm>
            <a:off x="4799856"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35" name="Pic 2">
            <a:extLst>
              <a:ext uri="{FF2B5EF4-FFF2-40B4-BE49-F238E27FC236}">
                <a16:creationId xmlns:a16="http://schemas.microsoft.com/office/drawing/2014/main" id="{584CDB9B-4267-4304-98FB-91087CA408C7}"/>
              </a:ext>
            </a:extLst>
          </p:cNvPr>
          <p:cNvSpPr>
            <a:spLocks noGrp="1"/>
          </p:cNvSpPr>
          <p:nvPr>
            <p:ph type="pic" sz="quarter" idx="13"/>
          </p:nvPr>
        </p:nvSpPr>
        <p:spPr bwMode="gray">
          <a:xfrm>
            <a:off x="8260392"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2991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uter + image - no text">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2471397"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2673430" y="1271821"/>
            <a:ext cx="6845140" cy="3804097"/>
          </a:xfrm>
          <a:solidFill>
            <a:schemeClr val="bg1"/>
          </a:solidFill>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31679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uter + video - no text">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2471397"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2666351" y="1326428"/>
            <a:ext cx="6859298" cy="3714538"/>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31698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lboard + image">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458333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4925218" y="1921849"/>
            <a:ext cx="6480176" cy="2948891"/>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579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lboard + video">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458333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Edit Master text styles</a:t>
            </a:r>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4925219" y="1917228"/>
            <a:ext cx="6480175" cy="2948892"/>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9683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lboard + image - no text">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249000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2855912" y="1921849"/>
            <a:ext cx="6480176" cy="2948891"/>
          </a:xfrm>
          <a:solidFill>
            <a:schemeClr val="bg1"/>
          </a:solidFill>
        </p:spPr>
        <p:txBody>
          <a:bodyPr anchor="ctr"/>
          <a:lstStyle>
            <a:lvl1pPr algn="ctr">
              <a:defRPr sz="1600" b="0"/>
            </a:lvl1pPr>
          </a:lstStyle>
          <a:p>
            <a:r>
              <a:rPr lang="en-US"/>
              <a:t>Click icon to add picture</a:t>
            </a:r>
            <a:endParaRPr lang="en-GB" dirty="0"/>
          </a:p>
        </p:txBody>
      </p:sp>
      <p:sp>
        <p:nvSpPr>
          <p:cNvPr id="17"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366392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lboard + video - no text">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249000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Edit Master text styles</a:t>
            </a:r>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2855913" y="1917228"/>
            <a:ext cx="6480175" cy="2948892"/>
          </a:xfrm>
          <a:solidFill>
            <a:schemeClr val="bg1"/>
          </a:solidFill>
        </p:spPr>
        <p:txBody>
          <a:bodyPr/>
          <a:lstStyle/>
          <a:p>
            <a:r>
              <a:rPr lang="en-US"/>
              <a:t>Click icon to add media</a:t>
            </a:r>
            <a:endParaRPr lang="en-GB"/>
          </a:p>
        </p:txBody>
      </p:sp>
      <p:sp>
        <p:nvSpPr>
          <p:cNvPr id="10"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148974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tch + portrait image">
    <p:spTree>
      <p:nvGrpSpPr>
        <p:cNvPr id="1" name=""/>
        <p:cNvGrpSpPr/>
        <p:nvPr/>
      </p:nvGrpSpPr>
      <p:grpSpPr>
        <a:xfrm>
          <a:off x="0" y="0"/>
          <a:ext cx="0" cy="0"/>
          <a:chOff x="0" y="0"/>
          <a:chExt cx="0" cy="0"/>
        </a:xfrm>
      </p:grpSpPr>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 name="Watch Shapes">
            <a:extLst>
              <a:ext uri="{FF2B5EF4-FFF2-40B4-BE49-F238E27FC236}">
                <a16:creationId xmlns:a16="http://schemas.microsoft.com/office/drawing/2014/main" id="{3167D560-0F66-4F3E-8481-D7EF374FEE21}"/>
              </a:ext>
            </a:extLst>
          </p:cNvPr>
          <p:cNvGrpSpPr/>
          <p:nvPr userDrawn="1"/>
        </p:nvGrpSpPr>
        <p:grpSpPr>
          <a:xfrm>
            <a:off x="6723007" y="639763"/>
            <a:ext cx="2901385" cy="5773996"/>
            <a:chOff x="6831020" y="939125"/>
            <a:chExt cx="2668572" cy="5310679"/>
          </a:xfrm>
        </p:grpSpPr>
        <p:sp>
          <p:nvSpPr>
            <p:cNvPr id="19" name="Freeform: Shape 18">
              <a:extLst>
                <a:ext uri="{FF2B5EF4-FFF2-40B4-BE49-F238E27FC236}">
                  <a16:creationId xmlns:a16="http://schemas.microsoft.com/office/drawing/2014/main" id="{502A3A80-1488-4DB1-8413-48849916B637}"/>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5F87900-26A2-4FD5-BF54-D74B29F32367}"/>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5F17593-F3AE-47F2-B149-BCF1BD15330A}"/>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39AABA4-562A-4090-B419-1E40B667655A}"/>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3B501E3-E8E4-4083-BD91-0791FBA5928E}"/>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9886EB5-2BA0-45B7-88C1-2E4E94ED8D6C}"/>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4B91359-2EB7-48C0-869A-E8E016DE747D}"/>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2B5BCF-1E94-43CE-B6E5-E5ABFF2FA6C2}"/>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7116480" y="2403596"/>
            <a:ext cx="1929752" cy="2249540"/>
          </a:xfrm>
          <a:prstGeom prst="roundRect">
            <a:avLst>
              <a:gd name="adj" fmla="val 16050"/>
            </a:avLst>
          </a:prstGeom>
          <a:solidFill>
            <a:schemeClr val="bg1"/>
          </a:solidFill>
          <a:ln>
            <a:noFill/>
          </a:ln>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370508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tch + portrait video">
    <p:spTree>
      <p:nvGrpSpPr>
        <p:cNvPr id="1" name=""/>
        <p:cNvGrpSpPr/>
        <p:nvPr/>
      </p:nvGrpSpPr>
      <p:grpSpPr>
        <a:xfrm>
          <a:off x="0" y="0"/>
          <a:ext cx="0" cy="0"/>
          <a:chOff x="0" y="0"/>
          <a:chExt cx="0" cy="0"/>
        </a:xfrm>
      </p:grpSpPr>
      <p:grpSp>
        <p:nvGrpSpPr>
          <p:cNvPr id="13" name="Watch Shapes">
            <a:extLst>
              <a:ext uri="{FF2B5EF4-FFF2-40B4-BE49-F238E27FC236}">
                <a16:creationId xmlns:a16="http://schemas.microsoft.com/office/drawing/2014/main" id="{22AB7DF9-8E42-4A32-898C-707BC8F3F331}"/>
              </a:ext>
            </a:extLst>
          </p:cNvPr>
          <p:cNvGrpSpPr/>
          <p:nvPr userDrawn="1"/>
        </p:nvGrpSpPr>
        <p:grpSpPr>
          <a:xfrm>
            <a:off x="6723007" y="639763"/>
            <a:ext cx="2901385" cy="5773996"/>
            <a:chOff x="6831020" y="939125"/>
            <a:chExt cx="2668572" cy="5310679"/>
          </a:xfrm>
        </p:grpSpPr>
        <p:sp>
          <p:nvSpPr>
            <p:cNvPr id="14" name="Freeform: Shape 13">
              <a:extLst>
                <a:ext uri="{FF2B5EF4-FFF2-40B4-BE49-F238E27FC236}">
                  <a16:creationId xmlns:a16="http://schemas.microsoft.com/office/drawing/2014/main" id="{C9207F7F-4CA7-49EB-BF3D-EDB453CE163D}"/>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55036AB-920E-4A49-959A-E661A2641D2B}"/>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1B5353A-D476-4A76-9F12-68476D7D3D24}"/>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C63AFAF-5A9F-47E0-AB3C-F929E8AF43D4}"/>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80CE0D4-DC0A-42C5-A8A7-F43F09022523}"/>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3FCDFC4-03BB-49AC-BF87-547D2F22830D}"/>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2BC91F4-A2F6-4D69-8DEB-F622EC97547C}"/>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F7A92B3-AB37-4944-88BB-8F3F15F37AE8}"/>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Video Placeholder">
            <a:extLst>
              <a:ext uri="{FF2B5EF4-FFF2-40B4-BE49-F238E27FC236}">
                <a16:creationId xmlns:a16="http://schemas.microsoft.com/office/drawing/2014/main" id="{A29722D6-2300-4B72-A95B-C8FCBE13658E}"/>
              </a:ext>
            </a:extLst>
          </p:cNvPr>
          <p:cNvSpPr>
            <a:spLocks noGrp="1"/>
          </p:cNvSpPr>
          <p:nvPr userDrawn="1">
            <p:ph type="media" sz="quarter" idx="14"/>
            <p:custDataLst>
              <p:tags r:id="rId1"/>
            </p:custDataLst>
          </p:nvPr>
        </p:nvSpPr>
        <p:spPr>
          <a:xfrm>
            <a:off x="7116624" y="2399401"/>
            <a:ext cx="1929600" cy="2250000"/>
          </a:xfrm>
          <a:prstGeom prst="roundRect">
            <a:avLst/>
          </a:prstGeo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328807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0E70EB59-3069-433D-863F-64A2963FA1AC}"/>
              </a:ext>
            </a:extLst>
          </p:cNvPr>
          <p:cNvSpPr>
            <a:spLocks noGrp="1"/>
          </p:cNvSpPr>
          <p:nvPr>
            <p:ph type="pic" sz="quarter" idx="10"/>
            <p:custDataLst>
              <p:tags r:id="rId1"/>
            </p:custDataLst>
          </p:nvPr>
        </p:nvSpPr>
        <p:spPr>
          <a:xfrm>
            <a:off x="6860292" y="3969060"/>
            <a:ext cx="4896000" cy="2448000"/>
          </a:xfrm>
        </p:spPr>
        <p:txBody>
          <a:bodyPr/>
          <a:lstStyle>
            <a:lvl1pPr>
              <a:defRPr sz="1400"/>
            </a:lvl1pPr>
          </a:lstStyle>
          <a:p>
            <a:r>
              <a:rPr lang="en-US"/>
              <a:t>Click icon to add picture</a:t>
            </a:r>
            <a:endParaRPr lang="en-US" dirty="0"/>
          </a:p>
        </p:txBody>
      </p:sp>
      <p:sp>
        <p:nvSpPr>
          <p:cNvPr id="11" name="Contact Image 2">
            <a:extLst>
              <a:ext uri="{FF2B5EF4-FFF2-40B4-BE49-F238E27FC236}">
                <a16:creationId xmlns:a16="http://schemas.microsoft.com/office/drawing/2014/main" id="{56192265-15A2-49D8-8330-7187049974D9}"/>
              </a:ext>
            </a:extLst>
          </p:cNvPr>
          <p:cNvSpPr>
            <a:spLocks noGrp="1"/>
          </p:cNvSpPr>
          <p:nvPr>
            <p:ph type="pic" sz="quarter" idx="14"/>
            <p:custDataLst>
              <p:tags r:id="rId2"/>
            </p:custDataLst>
          </p:nvPr>
        </p:nvSpPr>
        <p:spPr>
          <a:xfrm>
            <a:off x="3924000" y="5400000"/>
            <a:ext cx="900000" cy="900000"/>
          </a:xfrm>
        </p:spPr>
        <p:txBody>
          <a:bodyPr/>
          <a:lstStyle>
            <a:lvl1pPr>
              <a:defRPr sz="1400"/>
            </a:lvl1pPr>
          </a:lstStyle>
          <a:p>
            <a:r>
              <a:rPr lang="en-US"/>
              <a:t>Click icon to add picture</a:t>
            </a:r>
          </a:p>
        </p:txBody>
      </p:sp>
      <p:sp>
        <p:nvSpPr>
          <p:cNvPr id="8" name="Contact Image 1">
            <a:extLst>
              <a:ext uri="{FF2B5EF4-FFF2-40B4-BE49-F238E27FC236}">
                <a16:creationId xmlns:a16="http://schemas.microsoft.com/office/drawing/2014/main" id="{0284B23E-4741-457A-9A38-5BD7C2EBBFDD}"/>
              </a:ext>
            </a:extLst>
          </p:cNvPr>
          <p:cNvSpPr>
            <a:spLocks noGrp="1"/>
          </p:cNvSpPr>
          <p:nvPr>
            <p:ph type="pic" sz="quarter" idx="12"/>
            <p:custDataLst>
              <p:tags r:id="rId3"/>
            </p:custDataLst>
          </p:nvPr>
        </p:nvSpPr>
        <p:spPr>
          <a:xfrm>
            <a:off x="414000" y="5400000"/>
            <a:ext cx="900000" cy="900000"/>
          </a:xfrm>
        </p:spPr>
        <p:txBody>
          <a:bodyPr/>
          <a:lstStyle>
            <a:lvl1pPr>
              <a:defRPr sz="1400"/>
            </a:lvl1pPr>
          </a:lstStyle>
          <a:p>
            <a:r>
              <a:rPr lang="en-US"/>
              <a:t>Click icon to add picture</a:t>
            </a:r>
            <a:endParaRPr lang="en-US" dirty="0"/>
          </a:p>
        </p:txBody>
      </p:sp>
      <p:sp>
        <p:nvSpPr>
          <p:cNvPr id="6" name="TOC Holder">
            <a:extLst>
              <a:ext uri="{FF2B5EF4-FFF2-40B4-BE49-F238E27FC236}">
                <a16:creationId xmlns:a16="http://schemas.microsoft.com/office/drawing/2014/main" id="{B101EF26-CBDE-4859-8799-B7A059850A42}"/>
              </a:ext>
            </a:extLst>
          </p:cNvPr>
          <p:cNvSpPr>
            <a:spLocks noGrp="1"/>
          </p:cNvSpPr>
          <p:nvPr>
            <p:ph sz="quarter" idx="11" hasCustomPrompt="1"/>
            <p:custDataLst>
              <p:tags r:id="rId4"/>
            </p:custDataLst>
          </p:nvPr>
        </p:nvSpPr>
        <p:spPr>
          <a:xfrm>
            <a:off x="414000" y="1753200"/>
            <a:ext cx="5656262" cy="3223972"/>
          </a:xfrm>
        </p:spPr>
        <p:txBody>
          <a:bodyPr/>
          <a:lstStyle>
            <a:lvl1pPr>
              <a:defRPr sz="1400"/>
            </a:lvl1pPr>
          </a:lstStyle>
          <a:p>
            <a:pPr lvl="0"/>
            <a:r>
              <a:rPr lang="en-GB" dirty="0"/>
              <a:t>&lt;&lt;TOC&gt;&gt;</a:t>
            </a:r>
            <a:endParaRPr lang="en-US" dirty="0"/>
          </a:p>
        </p:txBody>
      </p:sp>
      <p:sp>
        <p:nvSpPr>
          <p:cNvPr id="5" name="Contents">
            <a:extLst>
              <a:ext uri="{FF2B5EF4-FFF2-40B4-BE49-F238E27FC236}">
                <a16:creationId xmlns:a16="http://schemas.microsoft.com/office/drawing/2014/main" id="{F41B5A8F-DE71-4D88-B4B1-9D449A0BBF9D}"/>
              </a:ext>
            </a:extLst>
          </p:cNvPr>
          <p:cNvSpPr>
            <a:spLocks noGrp="1"/>
          </p:cNvSpPr>
          <p:nvPr>
            <p:ph type="body" sz="quarter" idx="16" hasCustomPrompt="1"/>
            <p:custDataLst>
              <p:tags r:id="rId5"/>
            </p:custDataLst>
          </p:nvPr>
        </p:nvSpPr>
        <p:spPr>
          <a:xfrm>
            <a:off x="439200" y="640800"/>
            <a:ext cx="9966663" cy="430212"/>
          </a:xfrm>
        </p:spPr>
        <p:txBody>
          <a:bodyPr/>
          <a:lstStyle>
            <a:lvl1pPr>
              <a:spcAft>
                <a:spcPts val="0"/>
              </a:spcAft>
              <a:defRPr sz="2800" baseline="0">
                <a:solidFill>
                  <a:srgbClr val="FB5A17"/>
                </a:solidFill>
              </a:defRPr>
            </a:lvl1pPr>
          </a:lstStyle>
          <a:p>
            <a:pPr lvl="0"/>
            <a:r>
              <a:rPr lang="en-US"/>
              <a:t>&lt;&lt;Labels.Contents&gt;&gt;</a:t>
            </a:r>
            <a:endParaRPr lang="en-US" dirty="0"/>
          </a:p>
        </p:txBody>
      </p:sp>
      <p:sp>
        <p:nvSpPr>
          <p:cNvPr id="3" name="Content Placeholder 2"/>
          <p:cNvSpPr>
            <a:spLocks noGrp="1"/>
          </p:cNvSpPr>
          <p:nvPr>
            <p:ph sz="quarter" idx="17" hasCustomPrompt="1"/>
            <p:custDataLst>
              <p:tags r:id="rId6"/>
            </p:custDataLst>
          </p:nvPr>
        </p:nvSpPr>
        <p:spPr>
          <a:xfrm>
            <a:off x="1386952"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2" name="Content Placeholder 2"/>
          <p:cNvSpPr>
            <a:spLocks noGrp="1"/>
          </p:cNvSpPr>
          <p:nvPr>
            <p:ph sz="quarter" idx="18" hasCustomPrompt="1"/>
            <p:custDataLst>
              <p:tags r:id="rId7"/>
            </p:custDataLst>
          </p:nvPr>
        </p:nvSpPr>
        <p:spPr>
          <a:xfrm>
            <a:off x="4907868"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Tree>
    <p:extLst>
      <p:ext uri="{BB962C8B-B14F-4D97-AF65-F5344CB8AC3E}">
        <p14:creationId xmlns:p14="http://schemas.microsoft.com/office/powerpoint/2010/main" val="41605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reak time">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22" name="Freeform 5">
            <a:extLst>
              <a:ext uri="{FF2B5EF4-FFF2-40B4-BE49-F238E27FC236}">
                <a16:creationId xmlns:a16="http://schemas.microsoft.com/office/drawing/2014/main" id="{E4D81F45-1817-43C1-9427-B23AC71A2FE4}"/>
              </a:ext>
            </a:extLst>
          </p:cNvPr>
          <p:cNvSpPr>
            <a:spLocks noEditPoints="1"/>
          </p:cNvSpPr>
          <p:nvPr userDrawn="1"/>
        </p:nvSpPr>
        <p:spPr bwMode="auto">
          <a:xfrm>
            <a:off x="10031063" y="5150107"/>
            <a:ext cx="1720850" cy="1274763"/>
          </a:xfrm>
          <a:custGeom>
            <a:avLst/>
            <a:gdLst>
              <a:gd name="T0" fmla="*/ 78 w 521"/>
              <a:gd name="T1" fmla="*/ 386 h 386"/>
              <a:gd name="T2" fmla="*/ 350 w 521"/>
              <a:gd name="T3" fmla="*/ 386 h 386"/>
              <a:gd name="T4" fmla="*/ 427 w 521"/>
              <a:gd name="T5" fmla="*/ 244 h 386"/>
              <a:gd name="T6" fmla="*/ 427 w 521"/>
              <a:gd name="T7" fmla="*/ 188 h 386"/>
              <a:gd name="T8" fmla="*/ 521 w 521"/>
              <a:gd name="T9" fmla="*/ 94 h 386"/>
              <a:gd name="T10" fmla="*/ 427 w 521"/>
              <a:gd name="T11" fmla="*/ 0 h 386"/>
              <a:gd name="T12" fmla="*/ 0 w 521"/>
              <a:gd name="T13" fmla="*/ 0 h 386"/>
              <a:gd name="T14" fmla="*/ 0 w 521"/>
              <a:gd name="T15" fmla="*/ 244 h 386"/>
              <a:gd name="T16" fmla="*/ 78 w 521"/>
              <a:gd name="T17" fmla="*/ 386 h 386"/>
              <a:gd name="T18" fmla="*/ 427 w 521"/>
              <a:gd name="T19" fmla="*/ 61 h 386"/>
              <a:gd name="T20" fmla="*/ 460 w 521"/>
              <a:gd name="T21" fmla="*/ 94 h 386"/>
              <a:gd name="T22" fmla="*/ 427 w 521"/>
              <a:gd name="T23" fmla="*/ 127 h 386"/>
              <a:gd name="T24" fmla="*/ 427 w 521"/>
              <a:gd name="T25" fmla="*/ 6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86">
                <a:moveTo>
                  <a:pt x="78" y="386"/>
                </a:moveTo>
                <a:cubicBezTo>
                  <a:pt x="350" y="386"/>
                  <a:pt x="350" y="386"/>
                  <a:pt x="350" y="386"/>
                </a:cubicBezTo>
                <a:cubicBezTo>
                  <a:pt x="392" y="352"/>
                  <a:pt x="421" y="301"/>
                  <a:pt x="427" y="244"/>
                </a:cubicBezTo>
                <a:cubicBezTo>
                  <a:pt x="427" y="188"/>
                  <a:pt x="427" y="188"/>
                  <a:pt x="427" y="188"/>
                </a:cubicBezTo>
                <a:cubicBezTo>
                  <a:pt x="479" y="188"/>
                  <a:pt x="521" y="146"/>
                  <a:pt x="521" y="94"/>
                </a:cubicBezTo>
                <a:cubicBezTo>
                  <a:pt x="521" y="42"/>
                  <a:pt x="479" y="0"/>
                  <a:pt x="427" y="0"/>
                </a:cubicBezTo>
                <a:cubicBezTo>
                  <a:pt x="0" y="0"/>
                  <a:pt x="0" y="0"/>
                  <a:pt x="0" y="0"/>
                </a:cubicBezTo>
                <a:cubicBezTo>
                  <a:pt x="0" y="244"/>
                  <a:pt x="0" y="244"/>
                  <a:pt x="0" y="244"/>
                </a:cubicBezTo>
                <a:cubicBezTo>
                  <a:pt x="7" y="301"/>
                  <a:pt x="36" y="352"/>
                  <a:pt x="78" y="386"/>
                </a:cubicBezTo>
                <a:close/>
                <a:moveTo>
                  <a:pt x="427" y="61"/>
                </a:moveTo>
                <a:cubicBezTo>
                  <a:pt x="445" y="61"/>
                  <a:pt x="460" y="76"/>
                  <a:pt x="460" y="94"/>
                </a:cubicBezTo>
                <a:cubicBezTo>
                  <a:pt x="460" y="113"/>
                  <a:pt x="445" y="127"/>
                  <a:pt x="427" y="127"/>
                </a:cubicBezTo>
                <a:lnTo>
                  <a:pt x="427" y="61"/>
                </a:lnTo>
                <a:close/>
              </a:path>
            </a:pathLst>
          </a:custGeom>
          <a:solidFill>
            <a:srgbClr val="009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82CFDEA6-F3EF-43FA-87F9-740CF1C9B2E8}"/>
              </a:ext>
            </a:extLst>
          </p:cNvPr>
          <p:cNvSpPr>
            <a:spLocks/>
          </p:cNvSpPr>
          <p:nvPr userDrawn="1"/>
        </p:nvSpPr>
        <p:spPr bwMode="auto">
          <a:xfrm>
            <a:off x="8803925" y="4145219"/>
            <a:ext cx="1611313" cy="366713"/>
          </a:xfrm>
          <a:custGeom>
            <a:avLst/>
            <a:gdLst>
              <a:gd name="T0" fmla="*/ 472 w 488"/>
              <a:gd name="T1" fmla="*/ 63 h 111"/>
              <a:gd name="T2" fmla="*/ 465 w 488"/>
              <a:gd name="T3" fmla="*/ 63 h 111"/>
              <a:gd name="T4" fmla="*/ 462 w 488"/>
              <a:gd name="T5" fmla="*/ 7 h 111"/>
              <a:gd name="T6" fmla="*/ 455 w 488"/>
              <a:gd name="T7" fmla="*/ 0 h 111"/>
              <a:gd name="T8" fmla="*/ 37 w 488"/>
              <a:gd name="T9" fmla="*/ 2 h 111"/>
              <a:gd name="T10" fmla="*/ 30 w 488"/>
              <a:gd name="T11" fmla="*/ 8 h 111"/>
              <a:gd name="T12" fmla="*/ 27 w 488"/>
              <a:gd name="T13" fmla="*/ 65 h 111"/>
              <a:gd name="T14" fmla="*/ 16 w 488"/>
              <a:gd name="T15" fmla="*/ 65 h 111"/>
              <a:gd name="T16" fmla="*/ 0 w 488"/>
              <a:gd name="T17" fmla="*/ 81 h 111"/>
              <a:gd name="T18" fmla="*/ 0 w 488"/>
              <a:gd name="T19" fmla="*/ 95 h 111"/>
              <a:gd name="T20" fmla="*/ 16 w 488"/>
              <a:gd name="T21" fmla="*/ 111 h 111"/>
              <a:gd name="T22" fmla="*/ 472 w 488"/>
              <a:gd name="T23" fmla="*/ 109 h 111"/>
              <a:gd name="T24" fmla="*/ 488 w 488"/>
              <a:gd name="T25" fmla="*/ 93 h 111"/>
              <a:gd name="T26" fmla="*/ 488 w 488"/>
              <a:gd name="T27" fmla="*/ 79 h 111"/>
              <a:gd name="T28" fmla="*/ 472 w 488"/>
              <a:gd name="T2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 h="111">
                <a:moveTo>
                  <a:pt x="472" y="63"/>
                </a:moveTo>
                <a:cubicBezTo>
                  <a:pt x="465" y="63"/>
                  <a:pt x="465" y="63"/>
                  <a:pt x="465" y="63"/>
                </a:cubicBezTo>
                <a:cubicBezTo>
                  <a:pt x="462" y="7"/>
                  <a:pt x="462" y="7"/>
                  <a:pt x="462" y="7"/>
                </a:cubicBezTo>
                <a:cubicBezTo>
                  <a:pt x="462" y="3"/>
                  <a:pt x="459" y="0"/>
                  <a:pt x="455" y="0"/>
                </a:cubicBezTo>
                <a:cubicBezTo>
                  <a:pt x="37" y="2"/>
                  <a:pt x="37" y="2"/>
                  <a:pt x="37" y="2"/>
                </a:cubicBezTo>
                <a:cubicBezTo>
                  <a:pt x="33" y="2"/>
                  <a:pt x="30" y="5"/>
                  <a:pt x="30" y="8"/>
                </a:cubicBezTo>
                <a:cubicBezTo>
                  <a:pt x="27" y="65"/>
                  <a:pt x="27" y="65"/>
                  <a:pt x="27" y="65"/>
                </a:cubicBezTo>
                <a:cubicBezTo>
                  <a:pt x="16" y="65"/>
                  <a:pt x="16" y="65"/>
                  <a:pt x="16" y="65"/>
                </a:cubicBezTo>
                <a:cubicBezTo>
                  <a:pt x="7" y="65"/>
                  <a:pt x="0" y="72"/>
                  <a:pt x="0" y="81"/>
                </a:cubicBezTo>
                <a:cubicBezTo>
                  <a:pt x="0" y="95"/>
                  <a:pt x="0" y="95"/>
                  <a:pt x="0" y="95"/>
                </a:cubicBezTo>
                <a:cubicBezTo>
                  <a:pt x="0" y="104"/>
                  <a:pt x="7" y="111"/>
                  <a:pt x="16" y="111"/>
                </a:cubicBezTo>
                <a:cubicBezTo>
                  <a:pt x="472" y="109"/>
                  <a:pt x="472" y="109"/>
                  <a:pt x="472" y="109"/>
                </a:cubicBezTo>
                <a:cubicBezTo>
                  <a:pt x="481" y="109"/>
                  <a:pt x="488" y="102"/>
                  <a:pt x="488" y="93"/>
                </a:cubicBezTo>
                <a:cubicBezTo>
                  <a:pt x="488" y="79"/>
                  <a:pt x="488" y="79"/>
                  <a:pt x="488" y="79"/>
                </a:cubicBezTo>
                <a:cubicBezTo>
                  <a:pt x="488" y="70"/>
                  <a:pt x="481" y="63"/>
                  <a:pt x="472" y="63"/>
                </a:cubicBezTo>
                <a:close/>
              </a:path>
            </a:pathLst>
          </a:custGeom>
          <a:solidFill>
            <a:srgbClr val="B2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41E8725-47CE-43B4-91BD-CBD08ECE0866}"/>
              </a:ext>
            </a:extLst>
          </p:cNvPr>
          <p:cNvSpPr>
            <a:spLocks/>
          </p:cNvSpPr>
          <p:nvPr userDrawn="1"/>
        </p:nvSpPr>
        <p:spPr bwMode="auto">
          <a:xfrm>
            <a:off x="8883300" y="4505582"/>
            <a:ext cx="1452563" cy="1919288"/>
          </a:xfrm>
          <a:custGeom>
            <a:avLst/>
            <a:gdLst>
              <a:gd name="T0" fmla="*/ 0 w 915"/>
              <a:gd name="T1" fmla="*/ 4 h 1209"/>
              <a:gd name="T2" fmla="*/ 112 w 915"/>
              <a:gd name="T3" fmla="*/ 1209 h 1209"/>
              <a:gd name="T4" fmla="*/ 813 w 915"/>
              <a:gd name="T5" fmla="*/ 1209 h 1209"/>
              <a:gd name="T6" fmla="*/ 915 w 915"/>
              <a:gd name="T7" fmla="*/ 0 h 1209"/>
              <a:gd name="T8" fmla="*/ 0 w 915"/>
              <a:gd name="T9" fmla="*/ 4 h 1209"/>
            </a:gdLst>
            <a:ahLst/>
            <a:cxnLst>
              <a:cxn ang="0">
                <a:pos x="T0" y="T1"/>
              </a:cxn>
              <a:cxn ang="0">
                <a:pos x="T2" y="T3"/>
              </a:cxn>
              <a:cxn ang="0">
                <a:pos x="T4" y="T5"/>
              </a:cxn>
              <a:cxn ang="0">
                <a:pos x="T6" y="T7"/>
              </a:cxn>
              <a:cxn ang="0">
                <a:pos x="T8" y="T9"/>
              </a:cxn>
            </a:cxnLst>
            <a:rect l="0" t="0" r="r" b="b"/>
            <a:pathLst>
              <a:path w="915" h="1209">
                <a:moveTo>
                  <a:pt x="0" y="4"/>
                </a:moveTo>
                <a:lnTo>
                  <a:pt x="112" y="1209"/>
                </a:lnTo>
                <a:lnTo>
                  <a:pt x="813" y="1209"/>
                </a:lnTo>
                <a:lnTo>
                  <a:pt x="915" y="0"/>
                </a:lnTo>
                <a:lnTo>
                  <a:pt x="0" y="4"/>
                </a:lnTo>
                <a:close/>
              </a:path>
            </a:pathLst>
          </a:custGeom>
          <a:solidFill>
            <a:srgbClr val="F8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97AD8D8E-0628-4705-8ED9-697AD376B540}"/>
              </a:ext>
            </a:extLst>
          </p:cNvPr>
          <p:cNvSpPr>
            <a:spLocks/>
          </p:cNvSpPr>
          <p:nvPr userDrawn="1"/>
        </p:nvSpPr>
        <p:spPr bwMode="auto">
          <a:xfrm>
            <a:off x="8902350" y="4856419"/>
            <a:ext cx="1416050" cy="884238"/>
          </a:xfrm>
          <a:custGeom>
            <a:avLst/>
            <a:gdLst>
              <a:gd name="T0" fmla="*/ 0 w 429"/>
              <a:gd name="T1" fmla="*/ 12 h 268"/>
              <a:gd name="T2" fmla="*/ 26 w 429"/>
              <a:gd name="T3" fmla="*/ 260 h 268"/>
              <a:gd name="T4" fmla="*/ 34 w 429"/>
              <a:gd name="T5" fmla="*/ 268 h 268"/>
              <a:gd name="T6" fmla="*/ 396 w 429"/>
              <a:gd name="T7" fmla="*/ 266 h 268"/>
              <a:gd name="T8" fmla="*/ 404 w 429"/>
              <a:gd name="T9" fmla="*/ 258 h 268"/>
              <a:gd name="T10" fmla="*/ 429 w 429"/>
              <a:gd name="T11" fmla="*/ 10 h 268"/>
              <a:gd name="T12" fmla="*/ 421 w 429"/>
              <a:gd name="T13" fmla="*/ 0 h 268"/>
              <a:gd name="T14" fmla="*/ 8 w 429"/>
              <a:gd name="T15" fmla="*/ 2 h 268"/>
              <a:gd name="T16" fmla="*/ 0 w 429"/>
              <a:gd name="T17" fmla="*/ 1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268">
                <a:moveTo>
                  <a:pt x="0" y="12"/>
                </a:moveTo>
                <a:cubicBezTo>
                  <a:pt x="26" y="260"/>
                  <a:pt x="26" y="260"/>
                  <a:pt x="26" y="260"/>
                </a:cubicBezTo>
                <a:cubicBezTo>
                  <a:pt x="27" y="264"/>
                  <a:pt x="30" y="268"/>
                  <a:pt x="34" y="268"/>
                </a:cubicBezTo>
                <a:cubicBezTo>
                  <a:pt x="396" y="266"/>
                  <a:pt x="396" y="266"/>
                  <a:pt x="396" y="266"/>
                </a:cubicBezTo>
                <a:cubicBezTo>
                  <a:pt x="400" y="266"/>
                  <a:pt x="403" y="263"/>
                  <a:pt x="404" y="258"/>
                </a:cubicBezTo>
                <a:cubicBezTo>
                  <a:pt x="429" y="10"/>
                  <a:pt x="429" y="10"/>
                  <a:pt x="429" y="10"/>
                </a:cubicBezTo>
                <a:cubicBezTo>
                  <a:pt x="429" y="5"/>
                  <a:pt x="426" y="0"/>
                  <a:pt x="421" y="0"/>
                </a:cubicBezTo>
                <a:cubicBezTo>
                  <a:pt x="8" y="2"/>
                  <a:pt x="8" y="2"/>
                  <a:pt x="8" y="2"/>
                </a:cubicBezTo>
                <a:cubicBezTo>
                  <a:pt x="3" y="2"/>
                  <a:pt x="0" y="7"/>
                  <a:pt x="0" y="12"/>
                </a:cubicBez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9B0C4DCE-187B-49E0-B901-949C698B817C}"/>
              </a:ext>
            </a:extLst>
          </p:cNvPr>
          <p:cNvSpPr>
            <a:spLocks/>
          </p:cNvSpPr>
          <p:nvPr userDrawn="1"/>
        </p:nvSpPr>
        <p:spPr bwMode="auto">
          <a:xfrm>
            <a:off x="7914925" y="4829432"/>
            <a:ext cx="1185863" cy="806450"/>
          </a:xfrm>
          <a:custGeom>
            <a:avLst/>
            <a:gdLst>
              <a:gd name="T0" fmla="*/ 277 w 359"/>
              <a:gd name="T1" fmla="*/ 79 h 244"/>
              <a:gd name="T2" fmla="*/ 263 w 359"/>
              <a:gd name="T3" fmla="*/ 80 h 244"/>
              <a:gd name="T4" fmla="*/ 180 w 359"/>
              <a:gd name="T5" fmla="*/ 0 h 244"/>
              <a:gd name="T6" fmla="*/ 98 w 359"/>
              <a:gd name="T7" fmla="*/ 80 h 244"/>
              <a:gd name="T8" fmla="*/ 83 w 359"/>
              <a:gd name="T9" fmla="*/ 79 h 244"/>
              <a:gd name="T10" fmla="*/ 0 w 359"/>
              <a:gd name="T11" fmla="*/ 161 h 244"/>
              <a:gd name="T12" fmla="*/ 83 w 359"/>
              <a:gd name="T13" fmla="*/ 244 h 244"/>
              <a:gd name="T14" fmla="*/ 165 w 359"/>
              <a:gd name="T15" fmla="*/ 164 h 244"/>
              <a:gd name="T16" fmla="*/ 180 w 359"/>
              <a:gd name="T17" fmla="*/ 166 h 244"/>
              <a:gd name="T18" fmla="*/ 194 w 359"/>
              <a:gd name="T19" fmla="*/ 164 h 244"/>
              <a:gd name="T20" fmla="*/ 277 w 359"/>
              <a:gd name="T21" fmla="*/ 244 h 244"/>
              <a:gd name="T22" fmla="*/ 359 w 359"/>
              <a:gd name="T23" fmla="*/ 161 h 244"/>
              <a:gd name="T24" fmla="*/ 277 w 359"/>
              <a:gd name="T25" fmla="*/ 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244">
                <a:moveTo>
                  <a:pt x="277" y="79"/>
                </a:moveTo>
                <a:cubicBezTo>
                  <a:pt x="272" y="79"/>
                  <a:pt x="267" y="79"/>
                  <a:pt x="263" y="80"/>
                </a:cubicBezTo>
                <a:cubicBezTo>
                  <a:pt x="261" y="36"/>
                  <a:pt x="225" y="0"/>
                  <a:pt x="180" y="0"/>
                </a:cubicBezTo>
                <a:cubicBezTo>
                  <a:pt x="135" y="0"/>
                  <a:pt x="99" y="36"/>
                  <a:pt x="98" y="80"/>
                </a:cubicBezTo>
                <a:cubicBezTo>
                  <a:pt x="93" y="79"/>
                  <a:pt x="88" y="79"/>
                  <a:pt x="83" y="79"/>
                </a:cubicBezTo>
                <a:cubicBezTo>
                  <a:pt x="37" y="79"/>
                  <a:pt x="0" y="116"/>
                  <a:pt x="0" y="161"/>
                </a:cubicBezTo>
                <a:cubicBezTo>
                  <a:pt x="0" y="207"/>
                  <a:pt x="37" y="244"/>
                  <a:pt x="83" y="244"/>
                </a:cubicBezTo>
                <a:cubicBezTo>
                  <a:pt x="127" y="244"/>
                  <a:pt x="164" y="208"/>
                  <a:pt x="165" y="164"/>
                </a:cubicBezTo>
                <a:cubicBezTo>
                  <a:pt x="170" y="165"/>
                  <a:pt x="175" y="166"/>
                  <a:pt x="180" y="166"/>
                </a:cubicBezTo>
                <a:cubicBezTo>
                  <a:pt x="185" y="166"/>
                  <a:pt x="190" y="165"/>
                  <a:pt x="194" y="164"/>
                </a:cubicBezTo>
                <a:cubicBezTo>
                  <a:pt x="196" y="209"/>
                  <a:pt x="232" y="244"/>
                  <a:pt x="277" y="244"/>
                </a:cubicBezTo>
                <a:cubicBezTo>
                  <a:pt x="322" y="244"/>
                  <a:pt x="359" y="207"/>
                  <a:pt x="359" y="161"/>
                </a:cubicBezTo>
                <a:cubicBezTo>
                  <a:pt x="359" y="116"/>
                  <a:pt x="322" y="79"/>
                  <a:pt x="27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C70ADD52-36CE-4410-B027-2E3B08908EA8}"/>
              </a:ext>
            </a:extLst>
          </p:cNvPr>
          <p:cNvSpPr>
            <a:spLocks noEditPoints="1"/>
          </p:cNvSpPr>
          <p:nvPr userDrawn="1"/>
        </p:nvSpPr>
        <p:spPr bwMode="auto">
          <a:xfrm>
            <a:off x="7657750" y="5354894"/>
            <a:ext cx="1443038" cy="1069975"/>
          </a:xfrm>
          <a:custGeom>
            <a:avLst/>
            <a:gdLst>
              <a:gd name="T0" fmla="*/ 437 w 437"/>
              <a:gd name="T1" fmla="*/ 205 h 324"/>
              <a:gd name="T2" fmla="*/ 437 w 437"/>
              <a:gd name="T3" fmla="*/ 0 h 324"/>
              <a:gd name="T4" fmla="*/ 79 w 437"/>
              <a:gd name="T5" fmla="*/ 0 h 324"/>
              <a:gd name="T6" fmla="*/ 0 w 437"/>
              <a:gd name="T7" fmla="*/ 79 h 324"/>
              <a:gd name="T8" fmla="*/ 79 w 437"/>
              <a:gd name="T9" fmla="*/ 158 h 324"/>
              <a:gd name="T10" fmla="*/ 79 w 437"/>
              <a:gd name="T11" fmla="*/ 205 h 324"/>
              <a:gd name="T12" fmla="*/ 144 w 437"/>
              <a:gd name="T13" fmla="*/ 324 h 324"/>
              <a:gd name="T14" fmla="*/ 372 w 437"/>
              <a:gd name="T15" fmla="*/ 324 h 324"/>
              <a:gd name="T16" fmla="*/ 437 w 437"/>
              <a:gd name="T17" fmla="*/ 205 h 324"/>
              <a:gd name="T18" fmla="*/ 79 w 437"/>
              <a:gd name="T19" fmla="*/ 107 h 324"/>
              <a:gd name="T20" fmla="*/ 51 w 437"/>
              <a:gd name="T21" fmla="*/ 79 h 324"/>
              <a:gd name="T22" fmla="*/ 79 w 437"/>
              <a:gd name="T23" fmla="*/ 51 h 324"/>
              <a:gd name="T24" fmla="*/ 79 w 437"/>
              <a:gd name="T25" fmla="*/ 10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324">
                <a:moveTo>
                  <a:pt x="437" y="205"/>
                </a:moveTo>
                <a:cubicBezTo>
                  <a:pt x="437" y="0"/>
                  <a:pt x="437" y="0"/>
                  <a:pt x="437" y="0"/>
                </a:cubicBezTo>
                <a:cubicBezTo>
                  <a:pt x="79" y="0"/>
                  <a:pt x="79" y="0"/>
                  <a:pt x="79" y="0"/>
                </a:cubicBezTo>
                <a:cubicBezTo>
                  <a:pt x="35" y="0"/>
                  <a:pt x="0" y="35"/>
                  <a:pt x="0" y="79"/>
                </a:cubicBezTo>
                <a:cubicBezTo>
                  <a:pt x="0" y="122"/>
                  <a:pt x="35" y="158"/>
                  <a:pt x="79" y="158"/>
                </a:cubicBezTo>
                <a:cubicBezTo>
                  <a:pt x="79" y="205"/>
                  <a:pt x="79" y="205"/>
                  <a:pt x="79" y="205"/>
                </a:cubicBezTo>
                <a:cubicBezTo>
                  <a:pt x="84" y="253"/>
                  <a:pt x="108" y="295"/>
                  <a:pt x="144" y="324"/>
                </a:cubicBezTo>
                <a:cubicBezTo>
                  <a:pt x="372" y="324"/>
                  <a:pt x="372" y="324"/>
                  <a:pt x="372" y="324"/>
                </a:cubicBezTo>
                <a:cubicBezTo>
                  <a:pt x="408" y="295"/>
                  <a:pt x="432" y="253"/>
                  <a:pt x="437" y="205"/>
                </a:cubicBezTo>
                <a:close/>
                <a:moveTo>
                  <a:pt x="79" y="107"/>
                </a:moveTo>
                <a:cubicBezTo>
                  <a:pt x="63" y="107"/>
                  <a:pt x="51" y="94"/>
                  <a:pt x="51" y="79"/>
                </a:cubicBezTo>
                <a:cubicBezTo>
                  <a:pt x="51" y="63"/>
                  <a:pt x="63" y="51"/>
                  <a:pt x="79" y="51"/>
                </a:cubicBezTo>
                <a:lnTo>
                  <a:pt x="79" y="107"/>
                </a:lnTo>
                <a:close/>
              </a:path>
            </a:pathLst>
          </a:custGeom>
          <a:solidFill>
            <a:srgbClr val="61C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27">
            <a:extLst>
              <a:ext uri="{FF2B5EF4-FFF2-40B4-BE49-F238E27FC236}">
                <a16:creationId xmlns:a16="http://schemas.microsoft.com/office/drawing/2014/main" id="{F271E0BE-6EBB-43B3-A5AE-82378D1C4C7D}"/>
              </a:ext>
            </a:extLst>
          </p:cNvPr>
          <p:cNvGrpSpPr/>
          <p:nvPr userDrawn="1"/>
        </p:nvGrpSpPr>
        <p:grpSpPr>
          <a:xfrm>
            <a:off x="10462070" y="3383904"/>
            <a:ext cx="896938" cy="1744663"/>
            <a:chOff x="3887788" y="255588"/>
            <a:chExt cx="896938" cy="1744663"/>
          </a:xfrm>
          <a:solidFill>
            <a:srgbClr val="647082"/>
          </a:solidFill>
        </p:grpSpPr>
        <p:sp>
          <p:nvSpPr>
            <p:cNvPr id="29" name="Freeform 14">
              <a:extLst>
                <a:ext uri="{FF2B5EF4-FFF2-40B4-BE49-F238E27FC236}">
                  <a16:creationId xmlns:a16="http://schemas.microsoft.com/office/drawing/2014/main" id="{B2C1D536-5410-45FC-90D2-F68B089E194B}"/>
                </a:ext>
              </a:extLst>
            </p:cNvPr>
            <p:cNvSpPr>
              <a:spLocks/>
            </p:cNvSpPr>
            <p:nvPr/>
          </p:nvSpPr>
          <p:spPr bwMode="auto">
            <a:xfrm>
              <a:off x="4038601" y="255588"/>
              <a:ext cx="601663" cy="1744663"/>
            </a:xfrm>
            <a:custGeom>
              <a:avLst/>
              <a:gdLst>
                <a:gd name="T0" fmla="*/ 80 w 182"/>
                <a:gd name="T1" fmla="*/ 0 h 527"/>
                <a:gd name="T2" fmla="*/ 80 w 182"/>
                <a:gd name="T3" fmla="*/ 527 h 527"/>
                <a:gd name="T4" fmla="*/ 80 w 182"/>
                <a:gd name="T5" fmla="*/ 0 h 527"/>
              </a:gdLst>
              <a:ahLst/>
              <a:cxnLst>
                <a:cxn ang="0">
                  <a:pos x="T0" y="T1"/>
                </a:cxn>
                <a:cxn ang="0">
                  <a:pos x="T2" y="T3"/>
                </a:cxn>
                <a:cxn ang="0">
                  <a:pos x="T4" y="T5"/>
                </a:cxn>
              </a:cxnLst>
              <a:rect l="0" t="0" r="r" b="b"/>
              <a:pathLst>
                <a:path w="182" h="527">
                  <a:moveTo>
                    <a:pt x="80" y="0"/>
                  </a:moveTo>
                  <a:cubicBezTo>
                    <a:pt x="37" y="203"/>
                    <a:pt x="182" y="322"/>
                    <a:pt x="80" y="527"/>
                  </a:cubicBezTo>
                  <a:cubicBezTo>
                    <a:pt x="142" y="269"/>
                    <a:pt x="0" y="234"/>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id="{3E869B94-B083-48FB-9F18-4EA487616637}"/>
                </a:ext>
              </a:extLst>
            </p:cNvPr>
            <p:cNvSpPr>
              <a:spLocks/>
            </p:cNvSpPr>
            <p:nvPr/>
          </p:nvSpPr>
          <p:spPr bwMode="auto">
            <a:xfrm>
              <a:off x="4352926" y="500063"/>
              <a:ext cx="431800" cy="1254125"/>
            </a:xfrm>
            <a:custGeom>
              <a:avLst/>
              <a:gdLst>
                <a:gd name="T0" fmla="*/ 58 w 131"/>
                <a:gd name="T1" fmla="*/ 0 h 379"/>
                <a:gd name="T2" fmla="*/ 58 w 131"/>
                <a:gd name="T3" fmla="*/ 379 h 379"/>
                <a:gd name="T4" fmla="*/ 58 w 131"/>
                <a:gd name="T5" fmla="*/ 0 h 379"/>
              </a:gdLst>
              <a:ahLst/>
              <a:cxnLst>
                <a:cxn ang="0">
                  <a:pos x="T0" y="T1"/>
                </a:cxn>
                <a:cxn ang="0">
                  <a:pos x="T2" y="T3"/>
                </a:cxn>
                <a:cxn ang="0">
                  <a:pos x="T4" y="T5"/>
                </a:cxn>
              </a:cxnLst>
              <a:rect l="0" t="0" r="r" b="b"/>
              <a:pathLst>
                <a:path w="131" h="379">
                  <a:moveTo>
                    <a:pt x="58" y="0"/>
                  </a:moveTo>
                  <a:cubicBezTo>
                    <a:pt x="27" y="146"/>
                    <a:pt x="131" y="231"/>
                    <a:pt x="58" y="379"/>
                  </a:cubicBezTo>
                  <a:cubicBezTo>
                    <a:pt x="102" y="194"/>
                    <a:pt x="0" y="168"/>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id="{5BE0E590-0AF5-4C03-B551-40B436FBA985}"/>
                </a:ext>
              </a:extLst>
            </p:cNvPr>
            <p:cNvSpPr>
              <a:spLocks/>
            </p:cNvSpPr>
            <p:nvPr/>
          </p:nvSpPr>
          <p:spPr bwMode="auto">
            <a:xfrm>
              <a:off x="3887788" y="500063"/>
              <a:ext cx="431800" cy="1254125"/>
            </a:xfrm>
            <a:custGeom>
              <a:avLst/>
              <a:gdLst>
                <a:gd name="T0" fmla="*/ 57 w 131"/>
                <a:gd name="T1" fmla="*/ 0 h 379"/>
                <a:gd name="T2" fmla="*/ 57 w 131"/>
                <a:gd name="T3" fmla="*/ 379 h 379"/>
                <a:gd name="T4" fmla="*/ 57 w 131"/>
                <a:gd name="T5" fmla="*/ 0 h 379"/>
              </a:gdLst>
              <a:ahLst/>
              <a:cxnLst>
                <a:cxn ang="0">
                  <a:pos x="T0" y="T1"/>
                </a:cxn>
                <a:cxn ang="0">
                  <a:pos x="T2" y="T3"/>
                </a:cxn>
                <a:cxn ang="0">
                  <a:pos x="T4" y="T5"/>
                </a:cxn>
              </a:cxnLst>
              <a:rect l="0" t="0" r="r" b="b"/>
              <a:pathLst>
                <a:path w="131" h="379">
                  <a:moveTo>
                    <a:pt x="57" y="0"/>
                  </a:moveTo>
                  <a:cubicBezTo>
                    <a:pt x="26" y="146"/>
                    <a:pt x="131" y="231"/>
                    <a:pt x="57" y="379"/>
                  </a:cubicBezTo>
                  <a:cubicBezTo>
                    <a:pt x="102" y="194"/>
                    <a:pt x="0" y="168"/>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31">
            <a:extLst>
              <a:ext uri="{FF2B5EF4-FFF2-40B4-BE49-F238E27FC236}">
                <a16:creationId xmlns:a16="http://schemas.microsoft.com/office/drawing/2014/main" id="{C1691578-F751-4E17-B760-3AD0AF5E824A}"/>
              </a:ext>
            </a:extLst>
          </p:cNvPr>
          <p:cNvGrpSpPr/>
          <p:nvPr userDrawn="1"/>
        </p:nvGrpSpPr>
        <p:grpSpPr>
          <a:xfrm>
            <a:off x="9687370" y="2899191"/>
            <a:ext cx="474661" cy="1171706"/>
            <a:chOff x="7312026" y="503238"/>
            <a:chExt cx="630238" cy="1555750"/>
          </a:xfrm>
          <a:solidFill>
            <a:srgbClr val="647082"/>
          </a:solidFill>
        </p:grpSpPr>
        <p:sp>
          <p:nvSpPr>
            <p:cNvPr id="33" name="Freeform 17">
              <a:extLst>
                <a:ext uri="{FF2B5EF4-FFF2-40B4-BE49-F238E27FC236}">
                  <a16:creationId xmlns:a16="http://schemas.microsoft.com/office/drawing/2014/main" id="{E75458AB-3834-4610-A1E7-3FE5957A0CEF}"/>
                </a:ext>
              </a:extLst>
            </p:cNvPr>
            <p:cNvSpPr>
              <a:spLocks/>
            </p:cNvSpPr>
            <p:nvPr/>
          </p:nvSpPr>
          <p:spPr bwMode="auto">
            <a:xfrm>
              <a:off x="7312026" y="963613"/>
              <a:ext cx="422275" cy="990600"/>
            </a:xfrm>
            <a:custGeom>
              <a:avLst/>
              <a:gdLst>
                <a:gd name="T0" fmla="*/ 112 w 128"/>
                <a:gd name="T1" fmla="*/ 257 h 299"/>
                <a:gd name="T2" fmla="*/ 110 w 128"/>
                <a:gd name="T3" fmla="*/ 228 h 299"/>
                <a:gd name="T4" fmla="*/ 107 w 128"/>
                <a:gd name="T5" fmla="*/ 220 h 299"/>
                <a:gd name="T6" fmla="*/ 90 w 128"/>
                <a:gd name="T7" fmla="*/ 197 h 299"/>
                <a:gd name="T8" fmla="*/ 66 w 128"/>
                <a:gd name="T9" fmla="*/ 178 h 299"/>
                <a:gd name="T10" fmla="*/ 38 w 128"/>
                <a:gd name="T11" fmla="*/ 159 h 299"/>
                <a:gd name="T12" fmla="*/ 14 w 128"/>
                <a:gd name="T13" fmla="*/ 133 h 299"/>
                <a:gd name="T14" fmla="*/ 3 w 128"/>
                <a:gd name="T15" fmla="*/ 111 h 299"/>
                <a:gd name="T16" fmla="*/ 1 w 128"/>
                <a:gd name="T17" fmla="*/ 99 h 299"/>
                <a:gd name="T18" fmla="*/ 0 w 128"/>
                <a:gd name="T19" fmla="*/ 83 h 299"/>
                <a:gd name="T20" fmla="*/ 0 w 128"/>
                <a:gd name="T21" fmla="*/ 81 h 299"/>
                <a:gd name="T22" fmla="*/ 1 w 128"/>
                <a:gd name="T23" fmla="*/ 80 h 299"/>
                <a:gd name="T24" fmla="*/ 5 w 128"/>
                <a:gd name="T25" fmla="*/ 63 h 299"/>
                <a:gd name="T26" fmla="*/ 20 w 128"/>
                <a:gd name="T27" fmla="*/ 33 h 299"/>
                <a:gd name="T28" fmla="*/ 26 w 128"/>
                <a:gd name="T29" fmla="*/ 14 h 299"/>
                <a:gd name="T30" fmla="*/ 28 w 128"/>
                <a:gd name="T31" fmla="*/ 3 h 299"/>
                <a:gd name="T32" fmla="*/ 29 w 128"/>
                <a:gd name="T33" fmla="*/ 3 h 299"/>
                <a:gd name="T34" fmla="*/ 31 w 128"/>
                <a:gd name="T35" fmla="*/ 14 h 299"/>
                <a:gd name="T36" fmla="*/ 30 w 128"/>
                <a:gd name="T37" fmla="*/ 37 h 299"/>
                <a:gd name="T38" fmla="*/ 21 w 128"/>
                <a:gd name="T39" fmla="*/ 68 h 299"/>
                <a:gd name="T40" fmla="*/ 19 w 128"/>
                <a:gd name="T41" fmla="*/ 83 h 299"/>
                <a:gd name="T42" fmla="*/ 19 w 128"/>
                <a:gd name="T43" fmla="*/ 84 h 299"/>
                <a:gd name="T44" fmla="*/ 19 w 128"/>
                <a:gd name="T45" fmla="*/ 84 h 299"/>
                <a:gd name="T46" fmla="*/ 19 w 128"/>
                <a:gd name="T47" fmla="*/ 84 h 299"/>
                <a:gd name="T48" fmla="*/ 21 w 128"/>
                <a:gd name="T49" fmla="*/ 95 h 299"/>
                <a:gd name="T50" fmla="*/ 24 w 128"/>
                <a:gd name="T51" fmla="*/ 104 h 299"/>
                <a:gd name="T52" fmla="*/ 33 w 128"/>
                <a:gd name="T53" fmla="*/ 120 h 299"/>
                <a:gd name="T54" fmla="*/ 54 w 128"/>
                <a:gd name="T55" fmla="*/ 140 h 299"/>
                <a:gd name="T56" fmla="*/ 80 w 128"/>
                <a:gd name="T57" fmla="*/ 159 h 299"/>
                <a:gd name="T58" fmla="*/ 105 w 128"/>
                <a:gd name="T59" fmla="*/ 181 h 299"/>
                <a:gd name="T60" fmla="*/ 124 w 128"/>
                <a:gd name="T61" fmla="*/ 212 h 299"/>
                <a:gd name="T62" fmla="*/ 126 w 128"/>
                <a:gd name="T63" fmla="*/ 216 h 299"/>
                <a:gd name="T64" fmla="*/ 126 w 128"/>
                <a:gd name="T65" fmla="*/ 217 h 299"/>
                <a:gd name="T66" fmla="*/ 126 w 128"/>
                <a:gd name="T67" fmla="*/ 218 h 299"/>
                <a:gd name="T68" fmla="*/ 127 w 128"/>
                <a:gd name="T69" fmla="*/ 224 h 299"/>
                <a:gd name="T70" fmla="*/ 124 w 128"/>
                <a:gd name="T71" fmla="*/ 259 h 299"/>
                <a:gd name="T72" fmla="*/ 104 w 128"/>
                <a:gd name="T7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99">
                  <a:moveTo>
                    <a:pt x="104" y="299"/>
                  </a:moveTo>
                  <a:cubicBezTo>
                    <a:pt x="108" y="285"/>
                    <a:pt x="111" y="271"/>
                    <a:pt x="112" y="257"/>
                  </a:cubicBezTo>
                  <a:cubicBezTo>
                    <a:pt x="113" y="250"/>
                    <a:pt x="113" y="243"/>
                    <a:pt x="112" y="237"/>
                  </a:cubicBezTo>
                  <a:cubicBezTo>
                    <a:pt x="111" y="234"/>
                    <a:pt x="111" y="231"/>
                    <a:pt x="110" y="228"/>
                  </a:cubicBezTo>
                  <a:cubicBezTo>
                    <a:pt x="109" y="223"/>
                    <a:pt x="109" y="223"/>
                    <a:pt x="109" y="223"/>
                  </a:cubicBezTo>
                  <a:cubicBezTo>
                    <a:pt x="107" y="220"/>
                    <a:pt x="107" y="220"/>
                    <a:pt x="107" y="220"/>
                  </a:cubicBezTo>
                  <a:cubicBezTo>
                    <a:pt x="104" y="212"/>
                    <a:pt x="100" y="209"/>
                    <a:pt x="96" y="204"/>
                  </a:cubicBezTo>
                  <a:cubicBezTo>
                    <a:pt x="90" y="197"/>
                    <a:pt x="90" y="197"/>
                    <a:pt x="90" y="197"/>
                  </a:cubicBezTo>
                  <a:cubicBezTo>
                    <a:pt x="82" y="190"/>
                    <a:pt x="82" y="190"/>
                    <a:pt x="82" y="190"/>
                  </a:cubicBezTo>
                  <a:cubicBezTo>
                    <a:pt x="77" y="186"/>
                    <a:pt x="71" y="182"/>
                    <a:pt x="66" y="178"/>
                  </a:cubicBezTo>
                  <a:cubicBezTo>
                    <a:pt x="60" y="174"/>
                    <a:pt x="54" y="170"/>
                    <a:pt x="48" y="166"/>
                  </a:cubicBezTo>
                  <a:cubicBezTo>
                    <a:pt x="45" y="164"/>
                    <a:pt x="42" y="162"/>
                    <a:pt x="38" y="159"/>
                  </a:cubicBezTo>
                  <a:cubicBezTo>
                    <a:pt x="36" y="157"/>
                    <a:pt x="33" y="155"/>
                    <a:pt x="30" y="152"/>
                  </a:cubicBezTo>
                  <a:cubicBezTo>
                    <a:pt x="24" y="146"/>
                    <a:pt x="18" y="140"/>
                    <a:pt x="14" y="133"/>
                  </a:cubicBezTo>
                  <a:cubicBezTo>
                    <a:pt x="12" y="130"/>
                    <a:pt x="10" y="127"/>
                    <a:pt x="8" y="123"/>
                  </a:cubicBezTo>
                  <a:cubicBezTo>
                    <a:pt x="6" y="119"/>
                    <a:pt x="5" y="115"/>
                    <a:pt x="3" y="111"/>
                  </a:cubicBezTo>
                  <a:cubicBezTo>
                    <a:pt x="2" y="105"/>
                    <a:pt x="2" y="105"/>
                    <a:pt x="2" y="105"/>
                  </a:cubicBezTo>
                  <a:cubicBezTo>
                    <a:pt x="1" y="99"/>
                    <a:pt x="1" y="99"/>
                    <a:pt x="1" y="99"/>
                  </a:cubicBezTo>
                  <a:cubicBezTo>
                    <a:pt x="0" y="95"/>
                    <a:pt x="0" y="91"/>
                    <a:pt x="0" y="86"/>
                  </a:cubicBezTo>
                  <a:cubicBezTo>
                    <a:pt x="0" y="83"/>
                    <a:pt x="0" y="83"/>
                    <a:pt x="0" y="83"/>
                  </a:cubicBezTo>
                  <a:cubicBezTo>
                    <a:pt x="0" y="82"/>
                    <a:pt x="0" y="82"/>
                    <a:pt x="0" y="82"/>
                  </a:cubicBezTo>
                  <a:cubicBezTo>
                    <a:pt x="0" y="81"/>
                    <a:pt x="0" y="81"/>
                    <a:pt x="0" y="81"/>
                  </a:cubicBezTo>
                  <a:cubicBezTo>
                    <a:pt x="0" y="81"/>
                    <a:pt x="0" y="81"/>
                    <a:pt x="0" y="81"/>
                  </a:cubicBezTo>
                  <a:cubicBezTo>
                    <a:pt x="1" y="80"/>
                    <a:pt x="1" y="80"/>
                    <a:pt x="1" y="80"/>
                  </a:cubicBezTo>
                  <a:cubicBezTo>
                    <a:pt x="2" y="74"/>
                    <a:pt x="2" y="74"/>
                    <a:pt x="2" y="74"/>
                  </a:cubicBezTo>
                  <a:cubicBezTo>
                    <a:pt x="3" y="71"/>
                    <a:pt x="4" y="67"/>
                    <a:pt x="5" y="63"/>
                  </a:cubicBezTo>
                  <a:cubicBezTo>
                    <a:pt x="8" y="55"/>
                    <a:pt x="12" y="49"/>
                    <a:pt x="15" y="43"/>
                  </a:cubicBezTo>
                  <a:cubicBezTo>
                    <a:pt x="20" y="33"/>
                    <a:pt x="20" y="33"/>
                    <a:pt x="20" y="33"/>
                  </a:cubicBezTo>
                  <a:cubicBezTo>
                    <a:pt x="21" y="30"/>
                    <a:pt x="23" y="27"/>
                    <a:pt x="24" y="24"/>
                  </a:cubicBezTo>
                  <a:cubicBezTo>
                    <a:pt x="25" y="21"/>
                    <a:pt x="26" y="17"/>
                    <a:pt x="26" y="14"/>
                  </a:cubicBezTo>
                  <a:cubicBezTo>
                    <a:pt x="27" y="10"/>
                    <a:pt x="27" y="7"/>
                    <a:pt x="28" y="3"/>
                  </a:cubicBezTo>
                  <a:cubicBezTo>
                    <a:pt x="28" y="3"/>
                    <a:pt x="28" y="3"/>
                    <a:pt x="28" y="3"/>
                  </a:cubicBezTo>
                  <a:cubicBezTo>
                    <a:pt x="28" y="0"/>
                    <a:pt x="28" y="0"/>
                    <a:pt x="28" y="0"/>
                  </a:cubicBezTo>
                  <a:cubicBezTo>
                    <a:pt x="29" y="3"/>
                    <a:pt x="29" y="3"/>
                    <a:pt x="29" y="3"/>
                  </a:cubicBezTo>
                  <a:cubicBezTo>
                    <a:pt x="29" y="3"/>
                    <a:pt x="29" y="3"/>
                    <a:pt x="29" y="3"/>
                  </a:cubicBezTo>
                  <a:cubicBezTo>
                    <a:pt x="30" y="6"/>
                    <a:pt x="30" y="10"/>
                    <a:pt x="31" y="14"/>
                  </a:cubicBezTo>
                  <a:cubicBezTo>
                    <a:pt x="31" y="18"/>
                    <a:pt x="31" y="21"/>
                    <a:pt x="31" y="25"/>
                  </a:cubicBezTo>
                  <a:cubicBezTo>
                    <a:pt x="31" y="29"/>
                    <a:pt x="30" y="33"/>
                    <a:pt x="30" y="37"/>
                  </a:cubicBezTo>
                  <a:cubicBezTo>
                    <a:pt x="29" y="40"/>
                    <a:pt x="28" y="44"/>
                    <a:pt x="27" y="47"/>
                  </a:cubicBezTo>
                  <a:cubicBezTo>
                    <a:pt x="25" y="54"/>
                    <a:pt x="23" y="61"/>
                    <a:pt x="21" y="68"/>
                  </a:cubicBezTo>
                  <a:cubicBezTo>
                    <a:pt x="21" y="71"/>
                    <a:pt x="20" y="73"/>
                    <a:pt x="20" y="77"/>
                  </a:cubicBezTo>
                  <a:cubicBezTo>
                    <a:pt x="19" y="83"/>
                    <a:pt x="19" y="83"/>
                    <a:pt x="19" y="83"/>
                  </a:cubicBezTo>
                  <a:cubicBezTo>
                    <a:pt x="19" y="84"/>
                    <a:pt x="19" y="84"/>
                    <a:pt x="19" y="84"/>
                  </a:cubicBezTo>
                  <a:cubicBezTo>
                    <a:pt x="19" y="84"/>
                    <a:pt x="19" y="84"/>
                    <a:pt x="19" y="84"/>
                  </a:cubicBezTo>
                  <a:cubicBezTo>
                    <a:pt x="19" y="84"/>
                    <a:pt x="19" y="84"/>
                    <a:pt x="19" y="84"/>
                  </a:cubicBezTo>
                  <a:cubicBezTo>
                    <a:pt x="19" y="85"/>
                    <a:pt x="19" y="83"/>
                    <a:pt x="19" y="84"/>
                  </a:cubicBezTo>
                  <a:cubicBezTo>
                    <a:pt x="19" y="84"/>
                    <a:pt x="19" y="84"/>
                    <a:pt x="19" y="84"/>
                  </a:cubicBezTo>
                  <a:cubicBezTo>
                    <a:pt x="19" y="84"/>
                    <a:pt x="19" y="84"/>
                    <a:pt x="19" y="84"/>
                  </a:cubicBezTo>
                  <a:cubicBezTo>
                    <a:pt x="20" y="87"/>
                    <a:pt x="20" y="87"/>
                    <a:pt x="20" y="87"/>
                  </a:cubicBezTo>
                  <a:cubicBezTo>
                    <a:pt x="20" y="90"/>
                    <a:pt x="20" y="92"/>
                    <a:pt x="21" y="95"/>
                  </a:cubicBezTo>
                  <a:cubicBezTo>
                    <a:pt x="22" y="100"/>
                    <a:pt x="22" y="100"/>
                    <a:pt x="22" y="100"/>
                  </a:cubicBezTo>
                  <a:cubicBezTo>
                    <a:pt x="24" y="104"/>
                    <a:pt x="24" y="104"/>
                    <a:pt x="24" y="104"/>
                  </a:cubicBezTo>
                  <a:cubicBezTo>
                    <a:pt x="25" y="107"/>
                    <a:pt x="26" y="109"/>
                    <a:pt x="28" y="112"/>
                  </a:cubicBezTo>
                  <a:cubicBezTo>
                    <a:pt x="29" y="115"/>
                    <a:pt x="31" y="117"/>
                    <a:pt x="33" y="120"/>
                  </a:cubicBezTo>
                  <a:cubicBezTo>
                    <a:pt x="37" y="125"/>
                    <a:pt x="41" y="130"/>
                    <a:pt x="46" y="134"/>
                  </a:cubicBezTo>
                  <a:cubicBezTo>
                    <a:pt x="48" y="136"/>
                    <a:pt x="51" y="138"/>
                    <a:pt x="54" y="140"/>
                  </a:cubicBezTo>
                  <a:cubicBezTo>
                    <a:pt x="62" y="146"/>
                    <a:pt x="62" y="146"/>
                    <a:pt x="62" y="146"/>
                  </a:cubicBezTo>
                  <a:cubicBezTo>
                    <a:pt x="68" y="150"/>
                    <a:pt x="74" y="154"/>
                    <a:pt x="80" y="159"/>
                  </a:cubicBezTo>
                  <a:cubicBezTo>
                    <a:pt x="86" y="163"/>
                    <a:pt x="92" y="168"/>
                    <a:pt x="97" y="173"/>
                  </a:cubicBezTo>
                  <a:cubicBezTo>
                    <a:pt x="105" y="181"/>
                    <a:pt x="105" y="181"/>
                    <a:pt x="105" y="181"/>
                  </a:cubicBezTo>
                  <a:cubicBezTo>
                    <a:pt x="113" y="191"/>
                    <a:pt x="113" y="191"/>
                    <a:pt x="113" y="191"/>
                  </a:cubicBezTo>
                  <a:cubicBezTo>
                    <a:pt x="118" y="197"/>
                    <a:pt x="123" y="206"/>
                    <a:pt x="124" y="212"/>
                  </a:cubicBezTo>
                  <a:cubicBezTo>
                    <a:pt x="125" y="215"/>
                    <a:pt x="125" y="215"/>
                    <a:pt x="125" y="215"/>
                  </a:cubicBezTo>
                  <a:cubicBezTo>
                    <a:pt x="126" y="216"/>
                    <a:pt x="126" y="216"/>
                    <a:pt x="126" y="216"/>
                  </a:cubicBezTo>
                  <a:cubicBezTo>
                    <a:pt x="126" y="216"/>
                    <a:pt x="126" y="216"/>
                    <a:pt x="126" y="216"/>
                  </a:cubicBezTo>
                  <a:cubicBezTo>
                    <a:pt x="126" y="217"/>
                    <a:pt x="126" y="217"/>
                    <a:pt x="126" y="217"/>
                  </a:cubicBezTo>
                  <a:cubicBezTo>
                    <a:pt x="126" y="217"/>
                    <a:pt x="126" y="217"/>
                    <a:pt x="126" y="217"/>
                  </a:cubicBezTo>
                  <a:cubicBezTo>
                    <a:pt x="126" y="218"/>
                    <a:pt x="126" y="218"/>
                    <a:pt x="126" y="218"/>
                  </a:cubicBezTo>
                  <a:cubicBezTo>
                    <a:pt x="126" y="218"/>
                    <a:pt x="126" y="218"/>
                    <a:pt x="126" y="218"/>
                  </a:cubicBezTo>
                  <a:cubicBezTo>
                    <a:pt x="127" y="224"/>
                    <a:pt x="127" y="224"/>
                    <a:pt x="127" y="224"/>
                  </a:cubicBezTo>
                  <a:cubicBezTo>
                    <a:pt x="128" y="228"/>
                    <a:pt x="128" y="232"/>
                    <a:pt x="128" y="236"/>
                  </a:cubicBezTo>
                  <a:cubicBezTo>
                    <a:pt x="128" y="244"/>
                    <a:pt x="126" y="252"/>
                    <a:pt x="124" y="259"/>
                  </a:cubicBezTo>
                  <a:cubicBezTo>
                    <a:pt x="122" y="267"/>
                    <a:pt x="119" y="273"/>
                    <a:pt x="115" y="280"/>
                  </a:cubicBezTo>
                  <a:cubicBezTo>
                    <a:pt x="112" y="287"/>
                    <a:pt x="108" y="293"/>
                    <a:pt x="10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8">
              <a:extLst>
                <a:ext uri="{FF2B5EF4-FFF2-40B4-BE49-F238E27FC236}">
                  <a16:creationId xmlns:a16="http://schemas.microsoft.com/office/drawing/2014/main" id="{CAB5DCD2-8330-465B-BB4B-ADBE5585B6DD}"/>
                </a:ext>
              </a:extLst>
            </p:cNvPr>
            <p:cNvSpPr>
              <a:spLocks/>
            </p:cNvSpPr>
            <p:nvPr/>
          </p:nvSpPr>
          <p:spPr bwMode="auto">
            <a:xfrm>
              <a:off x="7466014" y="503238"/>
              <a:ext cx="436563" cy="1555750"/>
            </a:xfrm>
            <a:custGeom>
              <a:avLst/>
              <a:gdLst>
                <a:gd name="T0" fmla="*/ 37 w 132"/>
                <a:gd name="T1" fmla="*/ 0 h 470"/>
                <a:gd name="T2" fmla="*/ 34 w 132"/>
                <a:gd name="T3" fmla="*/ 5 h 470"/>
                <a:gd name="T4" fmla="*/ 27 w 132"/>
                <a:gd name="T5" fmla="*/ 20 h 470"/>
                <a:gd name="T6" fmla="*/ 23 w 132"/>
                <a:gd name="T7" fmla="*/ 30 h 470"/>
                <a:gd name="T8" fmla="*/ 20 w 132"/>
                <a:gd name="T9" fmla="*/ 43 h 470"/>
                <a:gd name="T10" fmla="*/ 16 w 132"/>
                <a:gd name="T11" fmla="*/ 74 h 470"/>
                <a:gd name="T12" fmla="*/ 20 w 132"/>
                <a:gd name="T13" fmla="*/ 111 h 470"/>
                <a:gd name="T14" fmla="*/ 31 w 132"/>
                <a:gd name="T15" fmla="*/ 151 h 470"/>
                <a:gd name="T16" fmla="*/ 51 w 132"/>
                <a:gd name="T17" fmla="*/ 191 h 470"/>
                <a:gd name="T18" fmla="*/ 54 w 132"/>
                <a:gd name="T19" fmla="*/ 195 h 470"/>
                <a:gd name="T20" fmla="*/ 54 w 132"/>
                <a:gd name="T21" fmla="*/ 197 h 470"/>
                <a:gd name="T22" fmla="*/ 55 w 132"/>
                <a:gd name="T23" fmla="*/ 198 h 470"/>
                <a:gd name="T24" fmla="*/ 57 w 132"/>
                <a:gd name="T25" fmla="*/ 200 h 470"/>
                <a:gd name="T26" fmla="*/ 63 w 132"/>
                <a:gd name="T27" fmla="*/ 210 h 470"/>
                <a:gd name="T28" fmla="*/ 77 w 132"/>
                <a:gd name="T29" fmla="*/ 230 h 470"/>
                <a:gd name="T30" fmla="*/ 103 w 132"/>
                <a:gd name="T31" fmla="*/ 270 h 470"/>
                <a:gd name="T32" fmla="*/ 124 w 132"/>
                <a:gd name="T33" fmla="*/ 314 h 470"/>
                <a:gd name="T34" fmla="*/ 127 w 132"/>
                <a:gd name="T35" fmla="*/ 325 h 470"/>
                <a:gd name="T36" fmla="*/ 129 w 132"/>
                <a:gd name="T37" fmla="*/ 331 h 470"/>
                <a:gd name="T38" fmla="*/ 129 w 132"/>
                <a:gd name="T39" fmla="*/ 332 h 470"/>
                <a:gd name="T40" fmla="*/ 129 w 132"/>
                <a:gd name="T41" fmla="*/ 333 h 470"/>
                <a:gd name="T42" fmla="*/ 129 w 132"/>
                <a:gd name="T43" fmla="*/ 334 h 470"/>
                <a:gd name="T44" fmla="*/ 130 w 132"/>
                <a:gd name="T45" fmla="*/ 337 h 470"/>
                <a:gd name="T46" fmla="*/ 131 w 132"/>
                <a:gd name="T47" fmla="*/ 359 h 470"/>
                <a:gd name="T48" fmla="*/ 131 w 132"/>
                <a:gd name="T49" fmla="*/ 370 h 470"/>
                <a:gd name="T50" fmla="*/ 130 w 132"/>
                <a:gd name="T51" fmla="*/ 381 h 470"/>
                <a:gd name="T52" fmla="*/ 127 w 132"/>
                <a:gd name="T53" fmla="*/ 391 h 470"/>
                <a:gd name="T54" fmla="*/ 124 w 132"/>
                <a:gd name="T55" fmla="*/ 400 h 470"/>
                <a:gd name="T56" fmla="*/ 118 w 132"/>
                <a:gd name="T57" fmla="*/ 417 h 470"/>
                <a:gd name="T58" fmla="*/ 110 w 132"/>
                <a:gd name="T59" fmla="*/ 431 h 470"/>
                <a:gd name="T60" fmla="*/ 97 w 132"/>
                <a:gd name="T61" fmla="*/ 453 h 470"/>
                <a:gd name="T62" fmla="*/ 87 w 132"/>
                <a:gd name="T63" fmla="*/ 466 h 470"/>
                <a:gd name="T64" fmla="*/ 83 w 132"/>
                <a:gd name="T65" fmla="*/ 470 h 470"/>
                <a:gd name="T66" fmla="*/ 92 w 132"/>
                <a:gd name="T67" fmla="*/ 450 h 470"/>
                <a:gd name="T68" fmla="*/ 102 w 132"/>
                <a:gd name="T69" fmla="*/ 427 h 470"/>
                <a:gd name="T70" fmla="*/ 107 w 132"/>
                <a:gd name="T71" fmla="*/ 412 h 470"/>
                <a:gd name="T72" fmla="*/ 111 w 132"/>
                <a:gd name="T73" fmla="*/ 396 h 470"/>
                <a:gd name="T74" fmla="*/ 112 w 132"/>
                <a:gd name="T75" fmla="*/ 388 h 470"/>
                <a:gd name="T76" fmla="*/ 113 w 132"/>
                <a:gd name="T77" fmla="*/ 379 h 470"/>
                <a:gd name="T78" fmla="*/ 114 w 132"/>
                <a:gd name="T79" fmla="*/ 370 h 470"/>
                <a:gd name="T80" fmla="*/ 113 w 132"/>
                <a:gd name="T81" fmla="*/ 361 h 470"/>
                <a:gd name="T82" fmla="*/ 110 w 132"/>
                <a:gd name="T83" fmla="*/ 341 h 470"/>
                <a:gd name="T84" fmla="*/ 104 w 132"/>
                <a:gd name="T85" fmla="*/ 321 h 470"/>
                <a:gd name="T86" fmla="*/ 94 w 132"/>
                <a:gd name="T87" fmla="*/ 302 h 470"/>
                <a:gd name="T88" fmla="*/ 83 w 132"/>
                <a:gd name="T89" fmla="*/ 283 h 470"/>
                <a:gd name="T90" fmla="*/ 56 w 132"/>
                <a:gd name="T91" fmla="*/ 244 h 470"/>
                <a:gd name="T92" fmla="*/ 43 w 132"/>
                <a:gd name="T93" fmla="*/ 223 h 470"/>
                <a:gd name="T94" fmla="*/ 36 w 132"/>
                <a:gd name="T95" fmla="*/ 213 h 470"/>
                <a:gd name="T96" fmla="*/ 35 w 132"/>
                <a:gd name="T97" fmla="*/ 210 h 470"/>
                <a:gd name="T98" fmla="*/ 33 w 132"/>
                <a:gd name="T99" fmla="*/ 208 h 470"/>
                <a:gd name="T100" fmla="*/ 30 w 132"/>
                <a:gd name="T101" fmla="*/ 202 h 470"/>
                <a:gd name="T102" fmla="*/ 11 w 132"/>
                <a:gd name="T103" fmla="*/ 158 h 470"/>
                <a:gd name="T104" fmla="*/ 1 w 132"/>
                <a:gd name="T105" fmla="*/ 114 h 470"/>
                <a:gd name="T106" fmla="*/ 2 w 132"/>
                <a:gd name="T107" fmla="*/ 73 h 470"/>
                <a:gd name="T108" fmla="*/ 11 w 132"/>
                <a:gd name="T109" fmla="*/ 40 h 470"/>
                <a:gd name="T110" fmla="*/ 17 w 132"/>
                <a:gd name="T111" fmla="*/ 27 h 470"/>
                <a:gd name="T112" fmla="*/ 23 w 132"/>
                <a:gd name="T113" fmla="*/ 17 h 470"/>
                <a:gd name="T114" fmla="*/ 33 w 132"/>
                <a:gd name="T115" fmla="*/ 4 h 470"/>
                <a:gd name="T116" fmla="*/ 37 w 132"/>
                <a:gd name="T1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470">
                  <a:moveTo>
                    <a:pt x="37" y="0"/>
                  </a:moveTo>
                  <a:cubicBezTo>
                    <a:pt x="37" y="0"/>
                    <a:pt x="36" y="2"/>
                    <a:pt x="34" y="5"/>
                  </a:cubicBezTo>
                  <a:cubicBezTo>
                    <a:pt x="32" y="8"/>
                    <a:pt x="30" y="13"/>
                    <a:pt x="27" y="20"/>
                  </a:cubicBezTo>
                  <a:cubicBezTo>
                    <a:pt x="26" y="23"/>
                    <a:pt x="24" y="26"/>
                    <a:pt x="23" y="30"/>
                  </a:cubicBezTo>
                  <a:cubicBezTo>
                    <a:pt x="22" y="34"/>
                    <a:pt x="20" y="38"/>
                    <a:pt x="20" y="43"/>
                  </a:cubicBezTo>
                  <a:cubicBezTo>
                    <a:pt x="17" y="52"/>
                    <a:pt x="16" y="63"/>
                    <a:pt x="16" y="74"/>
                  </a:cubicBezTo>
                  <a:cubicBezTo>
                    <a:pt x="16" y="86"/>
                    <a:pt x="17" y="98"/>
                    <a:pt x="20" y="111"/>
                  </a:cubicBezTo>
                  <a:cubicBezTo>
                    <a:pt x="22" y="124"/>
                    <a:pt x="26" y="137"/>
                    <a:pt x="31" y="151"/>
                  </a:cubicBezTo>
                  <a:cubicBezTo>
                    <a:pt x="37" y="164"/>
                    <a:pt x="43" y="177"/>
                    <a:pt x="51" y="191"/>
                  </a:cubicBezTo>
                  <a:cubicBezTo>
                    <a:pt x="54" y="195"/>
                    <a:pt x="54" y="195"/>
                    <a:pt x="54" y="195"/>
                  </a:cubicBezTo>
                  <a:cubicBezTo>
                    <a:pt x="54" y="197"/>
                    <a:pt x="54" y="197"/>
                    <a:pt x="54" y="197"/>
                  </a:cubicBezTo>
                  <a:cubicBezTo>
                    <a:pt x="55" y="198"/>
                    <a:pt x="55" y="198"/>
                    <a:pt x="55" y="198"/>
                  </a:cubicBezTo>
                  <a:cubicBezTo>
                    <a:pt x="57" y="200"/>
                    <a:pt x="57" y="200"/>
                    <a:pt x="57" y="200"/>
                  </a:cubicBezTo>
                  <a:cubicBezTo>
                    <a:pt x="63" y="210"/>
                    <a:pt x="63" y="210"/>
                    <a:pt x="63" y="210"/>
                  </a:cubicBezTo>
                  <a:cubicBezTo>
                    <a:pt x="77" y="230"/>
                    <a:pt x="77" y="230"/>
                    <a:pt x="77" y="230"/>
                  </a:cubicBezTo>
                  <a:cubicBezTo>
                    <a:pt x="85" y="243"/>
                    <a:pt x="95" y="256"/>
                    <a:pt x="103" y="270"/>
                  </a:cubicBezTo>
                  <a:cubicBezTo>
                    <a:pt x="112" y="284"/>
                    <a:pt x="118" y="299"/>
                    <a:pt x="124" y="314"/>
                  </a:cubicBezTo>
                  <a:cubicBezTo>
                    <a:pt x="125" y="318"/>
                    <a:pt x="126" y="322"/>
                    <a:pt x="127" y="325"/>
                  </a:cubicBezTo>
                  <a:cubicBezTo>
                    <a:pt x="129" y="331"/>
                    <a:pt x="129" y="331"/>
                    <a:pt x="129" y="331"/>
                  </a:cubicBezTo>
                  <a:cubicBezTo>
                    <a:pt x="129" y="332"/>
                    <a:pt x="129" y="332"/>
                    <a:pt x="129" y="332"/>
                  </a:cubicBezTo>
                  <a:cubicBezTo>
                    <a:pt x="129" y="333"/>
                    <a:pt x="129" y="333"/>
                    <a:pt x="129" y="333"/>
                  </a:cubicBezTo>
                  <a:cubicBezTo>
                    <a:pt x="129" y="334"/>
                    <a:pt x="129" y="334"/>
                    <a:pt x="129" y="334"/>
                  </a:cubicBezTo>
                  <a:cubicBezTo>
                    <a:pt x="130" y="337"/>
                    <a:pt x="130" y="337"/>
                    <a:pt x="130" y="337"/>
                  </a:cubicBezTo>
                  <a:cubicBezTo>
                    <a:pt x="131" y="344"/>
                    <a:pt x="132" y="351"/>
                    <a:pt x="131" y="359"/>
                  </a:cubicBezTo>
                  <a:cubicBezTo>
                    <a:pt x="131" y="363"/>
                    <a:pt x="131" y="367"/>
                    <a:pt x="131" y="370"/>
                  </a:cubicBezTo>
                  <a:cubicBezTo>
                    <a:pt x="131" y="374"/>
                    <a:pt x="130" y="378"/>
                    <a:pt x="130" y="381"/>
                  </a:cubicBezTo>
                  <a:cubicBezTo>
                    <a:pt x="129" y="384"/>
                    <a:pt x="128" y="388"/>
                    <a:pt x="127" y="391"/>
                  </a:cubicBezTo>
                  <a:cubicBezTo>
                    <a:pt x="126" y="394"/>
                    <a:pt x="125" y="397"/>
                    <a:pt x="124" y="400"/>
                  </a:cubicBezTo>
                  <a:cubicBezTo>
                    <a:pt x="123" y="406"/>
                    <a:pt x="120" y="412"/>
                    <a:pt x="118" y="417"/>
                  </a:cubicBezTo>
                  <a:cubicBezTo>
                    <a:pt x="116" y="422"/>
                    <a:pt x="113" y="427"/>
                    <a:pt x="110" y="431"/>
                  </a:cubicBezTo>
                  <a:cubicBezTo>
                    <a:pt x="106" y="440"/>
                    <a:pt x="101" y="447"/>
                    <a:pt x="97" y="453"/>
                  </a:cubicBezTo>
                  <a:cubicBezTo>
                    <a:pt x="93" y="458"/>
                    <a:pt x="89" y="463"/>
                    <a:pt x="87" y="466"/>
                  </a:cubicBezTo>
                  <a:cubicBezTo>
                    <a:pt x="84" y="469"/>
                    <a:pt x="83" y="470"/>
                    <a:pt x="83" y="470"/>
                  </a:cubicBezTo>
                  <a:cubicBezTo>
                    <a:pt x="83" y="470"/>
                    <a:pt x="86" y="463"/>
                    <a:pt x="92" y="450"/>
                  </a:cubicBezTo>
                  <a:cubicBezTo>
                    <a:pt x="95" y="444"/>
                    <a:pt x="99" y="436"/>
                    <a:pt x="102" y="427"/>
                  </a:cubicBezTo>
                  <a:cubicBezTo>
                    <a:pt x="104" y="422"/>
                    <a:pt x="105" y="418"/>
                    <a:pt x="107" y="412"/>
                  </a:cubicBezTo>
                  <a:cubicBezTo>
                    <a:pt x="108" y="407"/>
                    <a:pt x="110" y="402"/>
                    <a:pt x="111" y="396"/>
                  </a:cubicBezTo>
                  <a:cubicBezTo>
                    <a:pt x="111" y="394"/>
                    <a:pt x="112" y="391"/>
                    <a:pt x="112" y="388"/>
                  </a:cubicBezTo>
                  <a:cubicBezTo>
                    <a:pt x="113" y="385"/>
                    <a:pt x="113" y="382"/>
                    <a:pt x="113" y="379"/>
                  </a:cubicBezTo>
                  <a:cubicBezTo>
                    <a:pt x="113" y="376"/>
                    <a:pt x="114" y="373"/>
                    <a:pt x="114" y="370"/>
                  </a:cubicBezTo>
                  <a:cubicBezTo>
                    <a:pt x="114" y="367"/>
                    <a:pt x="113" y="364"/>
                    <a:pt x="113" y="361"/>
                  </a:cubicBezTo>
                  <a:cubicBezTo>
                    <a:pt x="113" y="355"/>
                    <a:pt x="111" y="348"/>
                    <a:pt x="110" y="341"/>
                  </a:cubicBezTo>
                  <a:cubicBezTo>
                    <a:pt x="109" y="335"/>
                    <a:pt x="106" y="328"/>
                    <a:pt x="104" y="321"/>
                  </a:cubicBezTo>
                  <a:cubicBezTo>
                    <a:pt x="101" y="315"/>
                    <a:pt x="98" y="308"/>
                    <a:pt x="94" y="302"/>
                  </a:cubicBezTo>
                  <a:cubicBezTo>
                    <a:pt x="90" y="296"/>
                    <a:pt x="87" y="289"/>
                    <a:pt x="83" y="283"/>
                  </a:cubicBezTo>
                  <a:cubicBezTo>
                    <a:pt x="75" y="270"/>
                    <a:pt x="65" y="257"/>
                    <a:pt x="56" y="244"/>
                  </a:cubicBezTo>
                  <a:cubicBezTo>
                    <a:pt x="52" y="237"/>
                    <a:pt x="47" y="230"/>
                    <a:pt x="43" y="223"/>
                  </a:cubicBezTo>
                  <a:cubicBezTo>
                    <a:pt x="36" y="213"/>
                    <a:pt x="36" y="213"/>
                    <a:pt x="36" y="213"/>
                  </a:cubicBezTo>
                  <a:cubicBezTo>
                    <a:pt x="35" y="210"/>
                    <a:pt x="35" y="210"/>
                    <a:pt x="35" y="210"/>
                  </a:cubicBezTo>
                  <a:cubicBezTo>
                    <a:pt x="33" y="208"/>
                    <a:pt x="33" y="208"/>
                    <a:pt x="33" y="208"/>
                  </a:cubicBezTo>
                  <a:cubicBezTo>
                    <a:pt x="30" y="202"/>
                    <a:pt x="30" y="202"/>
                    <a:pt x="30" y="202"/>
                  </a:cubicBezTo>
                  <a:cubicBezTo>
                    <a:pt x="22" y="188"/>
                    <a:pt x="16" y="173"/>
                    <a:pt x="11" y="158"/>
                  </a:cubicBezTo>
                  <a:cubicBezTo>
                    <a:pt x="6" y="143"/>
                    <a:pt x="3" y="128"/>
                    <a:pt x="1" y="114"/>
                  </a:cubicBezTo>
                  <a:cubicBezTo>
                    <a:pt x="0" y="99"/>
                    <a:pt x="0" y="86"/>
                    <a:pt x="2" y="73"/>
                  </a:cubicBezTo>
                  <a:cubicBezTo>
                    <a:pt x="4" y="61"/>
                    <a:pt x="6" y="49"/>
                    <a:pt x="11" y="40"/>
                  </a:cubicBezTo>
                  <a:cubicBezTo>
                    <a:pt x="12" y="35"/>
                    <a:pt x="14" y="31"/>
                    <a:pt x="17" y="27"/>
                  </a:cubicBezTo>
                  <a:cubicBezTo>
                    <a:pt x="18" y="23"/>
                    <a:pt x="21" y="20"/>
                    <a:pt x="23" y="17"/>
                  </a:cubicBezTo>
                  <a:cubicBezTo>
                    <a:pt x="27" y="11"/>
                    <a:pt x="30" y="7"/>
                    <a:pt x="33" y="4"/>
                  </a:cubicBezTo>
                  <a:cubicBezTo>
                    <a:pt x="36" y="1"/>
                    <a:pt x="37"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9">
              <a:extLst>
                <a:ext uri="{FF2B5EF4-FFF2-40B4-BE49-F238E27FC236}">
                  <a16:creationId xmlns:a16="http://schemas.microsoft.com/office/drawing/2014/main" id="{3060D023-9067-458F-992C-93F1AB316A0C}"/>
                </a:ext>
              </a:extLst>
            </p:cNvPr>
            <p:cNvSpPr>
              <a:spLocks/>
            </p:cNvSpPr>
            <p:nvPr/>
          </p:nvSpPr>
          <p:spPr bwMode="auto">
            <a:xfrm>
              <a:off x="7681914" y="554038"/>
              <a:ext cx="260350" cy="893763"/>
            </a:xfrm>
            <a:custGeom>
              <a:avLst/>
              <a:gdLst>
                <a:gd name="T0" fmla="*/ 26 w 79"/>
                <a:gd name="T1" fmla="*/ 0 h 270"/>
                <a:gd name="T2" fmla="*/ 24 w 79"/>
                <a:gd name="T3" fmla="*/ 3 h 270"/>
                <a:gd name="T4" fmla="*/ 21 w 79"/>
                <a:gd name="T5" fmla="*/ 11 h 270"/>
                <a:gd name="T6" fmla="*/ 18 w 79"/>
                <a:gd name="T7" fmla="*/ 24 h 270"/>
                <a:gd name="T8" fmla="*/ 17 w 79"/>
                <a:gd name="T9" fmla="*/ 42 h 270"/>
                <a:gd name="T10" fmla="*/ 19 w 79"/>
                <a:gd name="T11" fmla="*/ 63 h 270"/>
                <a:gd name="T12" fmla="*/ 23 w 79"/>
                <a:gd name="T13" fmla="*/ 85 h 270"/>
                <a:gd name="T14" fmla="*/ 30 w 79"/>
                <a:gd name="T15" fmla="*/ 109 h 270"/>
                <a:gd name="T16" fmla="*/ 32 w 79"/>
                <a:gd name="T17" fmla="*/ 115 h 270"/>
                <a:gd name="T18" fmla="*/ 35 w 79"/>
                <a:gd name="T19" fmla="*/ 120 h 270"/>
                <a:gd name="T20" fmla="*/ 40 w 79"/>
                <a:gd name="T21" fmla="*/ 132 h 270"/>
                <a:gd name="T22" fmla="*/ 65 w 79"/>
                <a:gd name="T23" fmla="*/ 177 h 270"/>
                <a:gd name="T24" fmla="*/ 75 w 79"/>
                <a:gd name="T25" fmla="*/ 201 h 270"/>
                <a:gd name="T26" fmla="*/ 79 w 79"/>
                <a:gd name="T27" fmla="*/ 225 h 270"/>
                <a:gd name="T28" fmla="*/ 78 w 79"/>
                <a:gd name="T29" fmla="*/ 235 h 270"/>
                <a:gd name="T30" fmla="*/ 77 w 79"/>
                <a:gd name="T31" fmla="*/ 244 h 270"/>
                <a:gd name="T32" fmla="*/ 73 w 79"/>
                <a:gd name="T33" fmla="*/ 259 h 270"/>
                <a:gd name="T34" fmla="*/ 67 w 79"/>
                <a:gd name="T35" fmla="*/ 270 h 270"/>
                <a:gd name="T36" fmla="*/ 68 w 79"/>
                <a:gd name="T37" fmla="*/ 258 h 270"/>
                <a:gd name="T38" fmla="*/ 67 w 79"/>
                <a:gd name="T39" fmla="*/ 244 h 270"/>
                <a:gd name="T40" fmla="*/ 64 w 79"/>
                <a:gd name="T41" fmla="*/ 227 h 270"/>
                <a:gd name="T42" fmla="*/ 57 w 79"/>
                <a:gd name="T43" fmla="*/ 208 h 270"/>
                <a:gd name="T44" fmla="*/ 46 w 79"/>
                <a:gd name="T45" fmla="*/ 188 h 270"/>
                <a:gd name="T46" fmla="*/ 18 w 79"/>
                <a:gd name="T47" fmla="*/ 143 h 270"/>
                <a:gd name="T48" fmla="*/ 12 w 79"/>
                <a:gd name="T49" fmla="*/ 130 h 270"/>
                <a:gd name="T50" fmla="*/ 9 w 79"/>
                <a:gd name="T51" fmla="*/ 123 h 270"/>
                <a:gd name="T52" fmla="*/ 7 w 79"/>
                <a:gd name="T53" fmla="*/ 116 h 270"/>
                <a:gd name="T54" fmla="*/ 2 w 79"/>
                <a:gd name="T55" fmla="*/ 89 h 270"/>
                <a:gd name="T56" fmla="*/ 3 w 79"/>
                <a:gd name="T57" fmla="*/ 41 h 270"/>
                <a:gd name="T58" fmla="*/ 16 w 79"/>
                <a:gd name="T59" fmla="*/ 9 h 270"/>
                <a:gd name="T60" fmla="*/ 23 w 79"/>
                <a:gd name="T61" fmla="*/ 2 h 270"/>
                <a:gd name="T62" fmla="*/ 26 w 79"/>
                <a:gd name="T6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270">
                  <a:moveTo>
                    <a:pt x="26" y="0"/>
                  </a:moveTo>
                  <a:cubicBezTo>
                    <a:pt x="26" y="0"/>
                    <a:pt x="25" y="1"/>
                    <a:pt x="24" y="3"/>
                  </a:cubicBezTo>
                  <a:cubicBezTo>
                    <a:pt x="23" y="5"/>
                    <a:pt x="22" y="8"/>
                    <a:pt x="21" y="11"/>
                  </a:cubicBezTo>
                  <a:cubicBezTo>
                    <a:pt x="19" y="15"/>
                    <a:pt x="18" y="19"/>
                    <a:pt x="18" y="24"/>
                  </a:cubicBezTo>
                  <a:cubicBezTo>
                    <a:pt x="17" y="30"/>
                    <a:pt x="17" y="36"/>
                    <a:pt x="17" y="42"/>
                  </a:cubicBezTo>
                  <a:cubicBezTo>
                    <a:pt x="18" y="48"/>
                    <a:pt x="18" y="55"/>
                    <a:pt x="19" y="63"/>
                  </a:cubicBezTo>
                  <a:cubicBezTo>
                    <a:pt x="20" y="70"/>
                    <a:pt x="22" y="78"/>
                    <a:pt x="23" y="85"/>
                  </a:cubicBezTo>
                  <a:cubicBezTo>
                    <a:pt x="25" y="93"/>
                    <a:pt x="28" y="101"/>
                    <a:pt x="30" y="109"/>
                  </a:cubicBezTo>
                  <a:cubicBezTo>
                    <a:pt x="31" y="111"/>
                    <a:pt x="31" y="113"/>
                    <a:pt x="32" y="115"/>
                  </a:cubicBezTo>
                  <a:cubicBezTo>
                    <a:pt x="33" y="116"/>
                    <a:pt x="34" y="118"/>
                    <a:pt x="35" y="120"/>
                  </a:cubicBezTo>
                  <a:cubicBezTo>
                    <a:pt x="36" y="125"/>
                    <a:pt x="38" y="128"/>
                    <a:pt x="40" y="132"/>
                  </a:cubicBezTo>
                  <a:cubicBezTo>
                    <a:pt x="47" y="147"/>
                    <a:pt x="57" y="162"/>
                    <a:pt x="65" y="177"/>
                  </a:cubicBezTo>
                  <a:cubicBezTo>
                    <a:pt x="69" y="185"/>
                    <a:pt x="72" y="193"/>
                    <a:pt x="75" y="201"/>
                  </a:cubicBezTo>
                  <a:cubicBezTo>
                    <a:pt x="77" y="209"/>
                    <a:pt x="78" y="217"/>
                    <a:pt x="79" y="225"/>
                  </a:cubicBezTo>
                  <a:cubicBezTo>
                    <a:pt x="78" y="228"/>
                    <a:pt x="78" y="232"/>
                    <a:pt x="78" y="235"/>
                  </a:cubicBezTo>
                  <a:cubicBezTo>
                    <a:pt x="78" y="238"/>
                    <a:pt x="77" y="241"/>
                    <a:pt x="77" y="244"/>
                  </a:cubicBezTo>
                  <a:cubicBezTo>
                    <a:pt x="76" y="250"/>
                    <a:pt x="74" y="255"/>
                    <a:pt x="73" y="259"/>
                  </a:cubicBezTo>
                  <a:cubicBezTo>
                    <a:pt x="69" y="266"/>
                    <a:pt x="67" y="270"/>
                    <a:pt x="67" y="270"/>
                  </a:cubicBezTo>
                  <a:cubicBezTo>
                    <a:pt x="67" y="270"/>
                    <a:pt x="67" y="265"/>
                    <a:pt x="68" y="258"/>
                  </a:cubicBezTo>
                  <a:cubicBezTo>
                    <a:pt x="68" y="254"/>
                    <a:pt x="68" y="249"/>
                    <a:pt x="67" y="244"/>
                  </a:cubicBezTo>
                  <a:cubicBezTo>
                    <a:pt x="67" y="238"/>
                    <a:pt x="66" y="233"/>
                    <a:pt x="64" y="227"/>
                  </a:cubicBezTo>
                  <a:cubicBezTo>
                    <a:pt x="63" y="221"/>
                    <a:pt x="60" y="214"/>
                    <a:pt x="57" y="208"/>
                  </a:cubicBezTo>
                  <a:cubicBezTo>
                    <a:pt x="54" y="202"/>
                    <a:pt x="50" y="195"/>
                    <a:pt x="46" y="188"/>
                  </a:cubicBezTo>
                  <a:cubicBezTo>
                    <a:pt x="37" y="175"/>
                    <a:pt x="26" y="160"/>
                    <a:pt x="18" y="143"/>
                  </a:cubicBezTo>
                  <a:cubicBezTo>
                    <a:pt x="15" y="138"/>
                    <a:pt x="13" y="134"/>
                    <a:pt x="12" y="130"/>
                  </a:cubicBezTo>
                  <a:cubicBezTo>
                    <a:pt x="11" y="127"/>
                    <a:pt x="10" y="126"/>
                    <a:pt x="9" y="123"/>
                  </a:cubicBezTo>
                  <a:cubicBezTo>
                    <a:pt x="9" y="121"/>
                    <a:pt x="8" y="118"/>
                    <a:pt x="7" y="116"/>
                  </a:cubicBezTo>
                  <a:cubicBezTo>
                    <a:pt x="5" y="107"/>
                    <a:pt x="3" y="98"/>
                    <a:pt x="2" y="89"/>
                  </a:cubicBezTo>
                  <a:cubicBezTo>
                    <a:pt x="0" y="72"/>
                    <a:pt x="0" y="55"/>
                    <a:pt x="3" y="41"/>
                  </a:cubicBezTo>
                  <a:cubicBezTo>
                    <a:pt x="6" y="27"/>
                    <a:pt x="11" y="15"/>
                    <a:pt x="16" y="9"/>
                  </a:cubicBezTo>
                  <a:cubicBezTo>
                    <a:pt x="19" y="5"/>
                    <a:pt x="21" y="3"/>
                    <a:pt x="23" y="2"/>
                  </a:cubicBezTo>
                  <a:cubicBezTo>
                    <a:pt x="25" y="1"/>
                    <a:pt x="2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4"/>
            <a:ext cx="7743825" cy="2400279"/>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Labels.Time</a:t>
            </a:r>
            <a:r>
              <a:rPr lang="en-US" dirty="0"/>
              <a:t> for a break&gt;&gt;</a:t>
            </a:r>
          </a:p>
        </p:txBody>
      </p:sp>
    </p:spTree>
    <p:extLst>
      <p:ext uri="{BB962C8B-B14F-4D97-AF65-F5344CB8AC3E}">
        <p14:creationId xmlns:p14="http://schemas.microsoft.com/office/powerpoint/2010/main" val="88103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250"/>
                                        <p:tgtEl>
                                          <p:spTgt spid="32"/>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1250"/>
                                        <p:tgtEl>
                                          <p:spTgt spid="28"/>
                                        </p:tgtEl>
                                      </p:cBhvr>
                                    </p:animEffect>
                                  </p:childTnLst>
                                </p:cTn>
                              </p:par>
                            </p:childTnLst>
                          </p:cTn>
                        </p:par>
                        <p:par>
                          <p:cTn id="11" fill="hold">
                            <p:stCondLst>
                              <p:cond delay="1250"/>
                            </p:stCondLst>
                            <p:childTnLst>
                              <p:par>
                                <p:cTn id="12" presetID="22" presetClass="exit" presetSubtype="4" repeatCount="indefinite" fill="hold" nodeType="afterEffect">
                                  <p:stCondLst>
                                    <p:cond delay="0"/>
                                  </p:stCondLst>
                                  <p:childTnLst>
                                    <p:animEffect transition="out" filter="wipe(down)">
                                      <p:cBhvr>
                                        <p:cTn id="13" dur="1250"/>
                                        <p:tgtEl>
                                          <p:spTgt spid="32"/>
                                        </p:tgtEl>
                                      </p:cBhvr>
                                    </p:animEffect>
                                    <p:set>
                                      <p:cBhvr>
                                        <p:cTn id="14" dur="1" fill="hold">
                                          <p:stCondLst>
                                            <p:cond delay="1249"/>
                                          </p:stCondLst>
                                        </p:cTn>
                                        <p:tgtEl>
                                          <p:spTgt spid="32"/>
                                        </p:tgtEl>
                                        <p:attrNameLst>
                                          <p:attrName>style.visibility</p:attrName>
                                        </p:attrNameLst>
                                      </p:cBhvr>
                                      <p:to>
                                        <p:strVal val="hidden"/>
                                      </p:to>
                                    </p:set>
                                  </p:childTnLst>
                                </p:cTn>
                              </p:par>
                              <p:par>
                                <p:cTn id="15" presetID="22" presetClass="exit" presetSubtype="4" repeatCount="indefinite" fill="hold" nodeType="withEffect">
                                  <p:stCondLst>
                                    <p:cond delay="0"/>
                                  </p:stCondLst>
                                  <p:childTnLst>
                                    <p:animEffect transition="out" filter="wipe(down)">
                                      <p:cBhvr>
                                        <p:cTn id="16" dur="1250"/>
                                        <p:tgtEl>
                                          <p:spTgt spid="28"/>
                                        </p:tgtEl>
                                      </p:cBhvr>
                                    </p:animEffect>
                                    <p:set>
                                      <p:cBhvr>
                                        <p:cTn id="17" dur="1" fill="hold">
                                          <p:stCondLst>
                                            <p:cond delay="12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ire safety">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73" name="Rectangle 5">
            <a:extLst>
              <a:ext uri="{FF2B5EF4-FFF2-40B4-BE49-F238E27FC236}">
                <a16:creationId xmlns:a16="http://schemas.microsoft.com/office/drawing/2014/main" id="{91F3B500-DC71-4C03-880E-AFEF0F2CDBD4}"/>
              </a:ext>
            </a:extLst>
          </p:cNvPr>
          <p:cNvSpPr>
            <a:spLocks noChangeArrowheads="1"/>
          </p:cNvSpPr>
          <p:nvPr userDrawn="1"/>
        </p:nvSpPr>
        <p:spPr bwMode="auto">
          <a:xfrm>
            <a:off x="8269645" y="3551894"/>
            <a:ext cx="3479800" cy="2865438"/>
          </a:xfrm>
          <a:prstGeom prst="rect">
            <a:avLst/>
          </a:prstGeom>
          <a:solidFill>
            <a:srgbClr val="B120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
            <a:extLst>
              <a:ext uri="{FF2B5EF4-FFF2-40B4-BE49-F238E27FC236}">
                <a16:creationId xmlns:a16="http://schemas.microsoft.com/office/drawing/2014/main" id="{B6CB4AD4-BE23-4D60-AD03-5C05A19F7E87}"/>
              </a:ext>
            </a:extLst>
          </p:cNvPr>
          <p:cNvSpPr>
            <a:spLocks/>
          </p:cNvSpPr>
          <p:nvPr userDrawn="1"/>
        </p:nvSpPr>
        <p:spPr bwMode="auto">
          <a:xfrm>
            <a:off x="8566508" y="4718707"/>
            <a:ext cx="2881313" cy="1425575"/>
          </a:xfrm>
          <a:custGeom>
            <a:avLst/>
            <a:gdLst>
              <a:gd name="T0" fmla="*/ 905 w 905"/>
              <a:gd name="T1" fmla="*/ 369 h 448"/>
              <a:gd name="T2" fmla="*/ 825 w 905"/>
              <a:gd name="T3" fmla="*/ 448 h 448"/>
              <a:gd name="T4" fmla="*/ 80 w 905"/>
              <a:gd name="T5" fmla="*/ 448 h 448"/>
              <a:gd name="T6" fmla="*/ 0 w 905"/>
              <a:gd name="T7" fmla="*/ 369 h 448"/>
              <a:gd name="T8" fmla="*/ 0 w 905"/>
              <a:gd name="T9" fmla="*/ 79 h 448"/>
              <a:gd name="T10" fmla="*/ 80 w 905"/>
              <a:gd name="T11" fmla="*/ 0 h 448"/>
              <a:gd name="T12" fmla="*/ 825 w 905"/>
              <a:gd name="T13" fmla="*/ 0 h 448"/>
              <a:gd name="T14" fmla="*/ 905 w 905"/>
              <a:gd name="T15" fmla="*/ 79 h 448"/>
              <a:gd name="T16" fmla="*/ 905 w 905"/>
              <a:gd name="T17" fmla="*/ 36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448">
                <a:moveTo>
                  <a:pt x="905" y="369"/>
                </a:moveTo>
                <a:cubicBezTo>
                  <a:pt x="905" y="412"/>
                  <a:pt x="869" y="448"/>
                  <a:pt x="825" y="448"/>
                </a:cubicBezTo>
                <a:cubicBezTo>
                  <a:pt x="80" y="448"/>
                  <a:pt x="80" y="448"/>
                  <a:pt x="80" y="448"/>
                </a:cubicBezTo>
                <a:cubicBezTo>
                  <a:pt x="36" y="448"/>
                  <a:pt x="0" y="412"/>
                  <a:pt x="0" y="369"/>
                </a:cubicBezTo>
                <a:cubicBezTo>
                  <a:pt x="0" y="79"/>
                  <a:pt x="0" y="79"/>
                  <a:pt x="0" y="79"/>
                </a:cubicBezTo>
                <a:cubicBezTo>
                  <a:pt x="0" y="35"/>
                  <a:pt x="36" y="0"/>
                  <a:pt x="80" y="0"/>
                </a:cubicBezTo>
                <a:cubicBezTo>
                  <a:pt x="825" y="0"/>
                  <a:pt x="825" y="0"/>
                  <a:pt x="825" y="0"/>
                </a:cubicBezTo>
                <a:cubicBezTo>
                  <a:pt x="869" y="0"/>
                  <a:pt x="905" y="35"/>
                  <a:pt x="905" y="79"/>
                </a:cubicBezTo>
                <a:lnTo>
                  <a:pt x="905"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Oval 7">
            <a:extLst>
              <a:ext uri="{FF2B5EF4-FFF2-40B4-BE49-F238E27FC236}">
                <a16:creationId xmlns:a16="http://schemas.microsoft.com/office/drawing/2014/main" id="{E9B37DAB-73B6-405B-80A2-0E7EA635068E}"/>
              </a:ext>
            </a:extLst>
          </p:cNvPr>
          <p:cNvSpPr>
            <a:spLocks noChangeArrowheads="1"/>
          </p:cNvSpPr>
          <p:nvPr userDrawn="1"/>
        </p:nvSpPr>
        <p:spPr bwMode="auto">
          <a:xfrm>
            <a:off x="10830283" y="3847169"/>
            <a:ext cx="528638" cy="528638"/>
          </a:xfrm>
          <a:prstGeom prst="ellipse">
            <a:avLst/>
          </a:prstGeom>
          <a:solidFill>
            <a:srgbClr val="043145"/>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8">
            <a:extLst>
              <a:ext uri="{FF2B5EF4-FFF2-40B4-BE49-F238E27FC236}">
                <a16:creationId xmlns:a16="http://schemas.microsoft.com/office/drawing/2014/main" id="{5D7E23DF-4E75-4F99-850E-FF6F162A1807}"/>
              </a:ext>
            </a:extLst>
          </p:cNvPr>
          <p:cNvSpPr>
            <a:spLocks/>
          </p:cNvSpPr>
          <p:nvPr userDrawn="1"/>
        </p:nvSpPr>
        <p:spPr bwMode="auto">
          <a:xfrm>
            <a:off x="11165246" y="3713819"/>
            <a:ext cx="47625" cy="50800"/>
          </a:xfrm>
          <a:custGeom>
            <a:avLst/>
            <a:gdLst>
              <a:gd name="T0" fmla="*/ 1 w 15"/>
              <a:gd name="T1" fmla="*/ 6 h 16"/>
              <a:gd name="T2" fmla="*/ 9 w 15"/>
              <a:gd name="T3" fmla="*/ 1 h 16"/>
              <a:gd name="T4" fmla="*/ 14 w 15"/>
              <a:gd name="T5" fmla="*/ 10 h 16"/>
              <a:gd name="T6" fmla="*/ 6 w 15"/>
              <a:gd name="T7" fmla="*/ 15 h 16"/>
              <a:gd name="T8" fmla="*/ 1 w 15"/>
              <a:gd name="T9" fmla="*/ 6 h 16"/>
            </a:gdLst>
            <a:ahLst/>
            <a:cxnLst>
              <a:cxn ang="0">
                <a:pos x="T0" y="T1"/>
              </a:cxn>
              <a:cxn ang="0">
                <a:pos x="T2" y="T3"/>
              </a:cxn>
              <a:cxn ang="0">
                <a:pos x="T4" y="T5"/>
              </a:cxn>
              <a:cxn ang="0">
                <a:pos x="T6" y="T7"/>
              </a:cxn>
              <a:cxn ang="0">
                <a:pos x="T8" y="T9"/>
              </a:cxn>
            </a:cxnLst>
            <a:rect l="0" t="0" r="r" b="b"/>
            <a:pathLst>
              <a:path w="15" h="16">
                <a:moveTo>
                  <a:pt x="1" y="6"/>
                </a:moveTo>
                <a:cubicBezTo>
                  <a:pt x="2" y="2"/>
                  <a:pt x="5" y="0"/>
                  <a:pt x="9" y="1"/>
                </a:cubicBezTo>
                <a:cubicBezTo>
                  <a:pt x="13" y="2"/>
                  <a:pt x="15" y="6"/>
                  <a:pt x="14" y="10"/>
                </a:cubicBezTo>
                <a:cubicBezTo>
                  <a:pt x="13" y="14"/>
                  <a:pt x="9" y="16"/>
                  <a:pt x="6" y="15"/>
                </a:cubicBezTo>
                <a:cubicBezTo>
                  <a:pt x="2" y="14"/>
                  <a:pt x="0" y="10"/>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9">
            <a:extLst>
              <a:ext uri="{FF2B5EF4-FFF2-40B4-BE49-F238E27FC236}">
                <a16:creationId xmlns:a16="http://schemas.microsoft.com/office/drawing/2014/main" id="{26AD2540-1BCE-40EC-8527-05D4F05B6909}"/>
              </a:ext>
            </a:extLst>
          </p:cNvPr>
          <p:cNvSpPr>
            <a:spLocks/>
          </p:cNvSpPr>
          <p:nvPr userDrawn="1"/>
        </p:nvSpPr>
        <p:spPr bwMode="auto">
          <a:xfrm>
            <a:off x="10968396" y="4442482"/>
            <a:ext cx="50800" cy="47625"/>
          </a:xfrm>
          <a:custGeom>
            <a:avLst/>
            <a:gdLst>
              <a:gd name="T0" fmla="*/ 1 w 16"/>
              <a:gd name="T1" fmla="*/ 5 h 15"/>
              <a:gd name="T2" fmla="*/ 10 w 16"/>
              <a:gd name="T3" fmla="*/ 1 h 15"/>
              <a:gd name="T4" fmla="*/ 15 w 16"/>
              <a:gd name="T5" fmla="*/ 9 h 15"/>
              <a:gd name="T6" fmla="*/ 6 w 16"/>
              <a:gd name="T7" fmla="*/ 14 h 15"/>
              <a:gd name="T8" fmla="*/ 1 w 16"/>
              <a:gd name="T9" fmla="*/ 5 h 15"/>
            </a:gdLst>
            <a:ahLst/>
            <a:cxnLst>
              <a:cxn ang="0">
                <a:pos x="T0" y="T1"/>
              </a:cxn>
              <a:cxn ang="0">
                <a:pos x="T2" y="T3"/>
              </a:cxn>
              <a:cxn ang="0">
                <a:pos x="T4" y="T5"/>
              </a:cxn>
              <a:cxn ang="0">
                <a:pos x="T6" y="T7"/>
              </a:cxn>
              <a:cxn ang="0">
                <a:pos x="T8" y="T9"/>
              </a:cxn>
            </a:cxnLst>
            <a:rect l="0" t="0" r="r" b="b"/>
            <a:pathLst>
              <a:path w="16" h="15">
                <a:moveTo>
                  <a:pt x="1" y="5"/>
                </a:moveTo>
                <a:cubicBezTo>
                  <a:pt x="2" y="2"/>
                  <a:pt x="6" y="0"/>
                  <a:pt x="10" y="1"/>
                </a:cubicBezTo>
                <a:cubicBezTo>
                  <a:pt x="14" y="2"/>
                  <a:pt x="16" y="5"/>
                  <a:pt x="15" y="9"/>
                </a:cubicBezTo>
                <a:cubicBezTo>
                  <a:pt x="14" y="13"/>
                  <a:pt x="10" y="15"/>
                  <a:pt x="6" y="14"/>
                </a:cubicBezTo>
                <a:cubicBezTo>
                  <a:pt x="3" y="13"/>
                  <a:pt x="0" y="9"/>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
            <a:extLst>
              <a:ext uri="{FF2B5EF4-FFF2-40B4-BE49-F238E27FC236}">
                <a16:creationId xmlns:a16="http://schemas.microsoft.com/office/drawing/2014/main" id="{7F5C707D-A7BD-4ACB-AC52-C3DB39F8741C}"/>
              </a:ext>
            </a:extLst>
          </p:cNvPr>
          <p:cNvSpPr>
            <a:spLocks/>
          </p:cNvSpPr>
          <p:nvPr userDrawn="1"/>
        </p:nvSpPr>
        <p:spPr bwMode="auto">
          <a:xfrm>
            <a:off x="11257321" y="3751919"/>
            <a:ext cx="50800"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3" y="1"/>
                  <a:pt x="8" y="0"/>
                  <a:pt x="11" y="2"/>
                </a:cubicBezTo>
                <a:cubicBezTo>
                  <a:pt x="14" y="4"/>
                  <a:pt x="16" y="9"/>
                  <a:pt x="14" y="12"/>
                </a:cubicBezTo>
                <a:cubicBezTo>
                  <a:pt x="12" y="15"/>
                  <a:pt x="7"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1">
            <a:extLst>
              <a:ext uri="{FF2B5EF4-FFF2-40B4-BE49-F238E27FC236}">
                <a16:creationId xmlns:a16="http://schemas.microsoft.com/office/drawing/2014/main" id="{290C0918-1FC1-4297-AB81-5F83D31A533C}"/>
              </a:ext>
            </a:extLst>
          </p:cNvPr>
          <p:cNvSpPr>
            <a:spLocks/>
          </p:cNvSpPr>
          <p:nvPr userDrawn="1"/>
        </p:nvSpPr>
        <p:spPr bwMode="auto">
          <a:xfrm>
            <a:off x="10874733" y="4401207"/>
            <a:ext cx="52388"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4" y="1"/>
                  <a:pt x="8" y="0"/>
                  <a:pt x="11" y="2"/>
                </a:cubicBezTo>
                <a:cubicBezTo>
                  <a:pt x="15" y="4"/>
                  <a:pt x="16" y="8"/>
                  <a:pt x="14" y="12"/>
                </a:cubicBezTo>
                <a:cubicBezTo>
                  <a:pt x="12" y="15"/>
                  <a:pt x="8"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2">
            <a:extLst>
              <a:ext uri="{FF2B5EF4-FFF2-40B4-BE49-F238E27FC236}">
                <a16:creationId xmlns:a16="http://schemas.microsoft.com/office/drawing/2014/main" id="{2F5CC861-E48C-49F3-9B32-B9E5A0804C53}"/>
              </a:ext>
            </a:extLst>
          </p:cNvPr>
          <p:cNvSpPr>
            <a:spLocks/>
          </p:cNvSpPr>
          <p:nvPr userDrawn="1"/>
        </p:nvSpPr>
        <p:spPr bwMode="auto">
          <a:xfrm>
            <a:off x="11333521" y="3815419"/>
            <a:ext cx="50800" cy="47625"/>
          </a:xfrm>
          <a:custGeom>
            <a:avLst/>
            <a:gdLst>
              <a:gd name="T0" fmla="*/ 3 w 16"/>
              <a:gd name="T1" fmla="*/ 2 h 15"/>
              <a:gd name="T2" fmla="*/ 13 w 16"/>
              <a:gd name="T3" fmla="*/ 3 h 15"/>
              <a:gd name="T4" fmla="*/ 13 w 16"/>
              <a:gd name="T5" fmla="*/ 13 h 15"/>
              <a:gd name="T6" fmla="*/ 3 w 16"/>
              <a:gd name="T7" fmla="*/ 12 h 15"/>
              <a:gd name="T8" fmla="*/ 3 w 16"/>
              <a:gd name="T9" fmla="*/ 2 h 15"/>
            </a:gdLst>
            <a:ahLst/>
            <a:cxnLst>
              <a:cxn ang="0">
                <a:pos x="T0" y="T1"/>
              </a:cxn>
              <a:cxn ang="0">
                <a:pos x="T2" y="T3"/>
              </a:cxn>
              <a:cxn ang="0">
                <a:pos x="T4" y="T5"/>
              </a:cxn>
              <a:cxn ang="0">
                <a:pos x="T6" y="T7"/>
              </a:cxn>
              <a:cxn ang="0">
                <a:pos x="T8" y="T9"/>
              </a:cxn>
            </a:cxnLst>
            <a:rect l="0" t="0" r="r" b="b"/>
            <a:pathLst>
              <a:path w="16" h="15">
                <a:moveTo>
                  <a:pt x="3" y="2"/>
                </a:moveTo>
                <a:cubicBezTo>
                  <a:pt x="6" y="0"/>
                  <a:pt x="10" y="0"/>
                  <a:pt x="13" y="3"/>
                </a:cubicBezTo>
                <a:cubicBezTo>
                  <a:pt x="16" y="5"/>
                  <a:pt x="16" y="10"/>
                  <a:pt x="13" y="13"/>
                </a:cubicBezTo>
                <a:cubicBezTo>
                  <a:pt x="10" y="15"/>
                  <a:pt x="6" y="15"/>
                  <a:pt x="3" y="12"/>
                </a:cubicBezTo>
                <a:cubicBezTo>
                  <a:pt x="0" y="10"/>
                  <a:pt x="0" y="5"/>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3">
            <a:extLst>
              <a:ext uri="{FF2B5EF4-FFF2-40B4-BE49-F238E27FC236}">
                <a16:creationId xmlns:a16="http://schemas.microsoft.com/office/drawing/2014/main" id="{E98454F5-3346-4823-AB09-FCEC8F2617BB}"/>
              </a:ext>
            </a:extLst>
          </p:cNvPr>
          <p:cNvSpPr>
            <a:spLocks/>
          </p:cNvSpPr>
          <p:nvPr userDrawn="1"/>
        </p:nvSpPr>
        <p:spPr bwMode="auto">
          <a:xfrm>
            <a:off x="10798533" y="4340882"/>
            <a:ext cx="47625" cy="50800"/>
          </a:xfrm>
          <a:custGeom>
            <a:avLst/>
            <a:gdLst>
              <a:gd name="T0" fmla="*/ 2 w 15"/>
              <a:gd name="T1" fmla="*/ 3 h 16"/>
              <a:gd name="T2" fmla="*/ 12 w 15"/>
              <a:gd name="T3" fmla="*/ 3 h 16"/>
              <a:gd name="T4" fmla="*/ 12 w 15"/>
              <a:gd name="T5" fmla="*/ 13 h 16"/>
              <a:gd name="T6" fmla="*/ 2 w 15"/>
              <a:gd name="T7" fmla="*/ 13 h 16"/>
              <a:gd name="T8" fmla="*/ 2 w 15"/>
              <a:gd name="T9" fmla="*/ 3 h 16"/>
            </a:gdLst>
            <a:ahLst/>
            <a:cxnLst>
              <a:cxn ang="0">
                <a:pos x="T0" y="T1"/>
              </a:cxn>
              <a:cxn ang="0">
                <a:pos x="T2" y="T3"/>
              </a:cxn>
              <a:cxn ang="0">
                <a:pos x="T4" y="T5"/>
              </a:cxn>
              <a:cxn ang="0">
                <a:pos x="T6" y="T7"/>
              </a:cxn>
              <a:cxn ang="0">
                <a:pos x="T8" y="T9"/>
              </a:cxn>
            </a:cxnLst>
            <a:rect l="0" t="0" r="r" b="b"/>
            <a:pathLst>
              <a:path w="15" h="16">
                <a:moveTo>
                  <a:pt x="2" y="3"/>
                </a:moveTo>
                <a:cubicBezTo>
                  <a:pt x="5" y="0"/>
                  <a:pt x="10" y="0"/>
                  <a:pt x="12" y="3"/>
                </a:cubicBezTo>
                <a:cubicBezTo>
                  <a:pt x="15" y="6"/>
                  <a:pt x="15" y="10"/>
                  <a:pt x="12" y="13"/>
                </a:cubicBezTo>
                <a:cubicBezTo>
                  <a:pt x="10" y="16"/>
                  <a:pt x="5" y="16"/>
                  <a:pt x="2" y="13"/>
                </a:cubicBezTo>
                <a:cubicBezTo>
                  <a:pt x="0" y="10"/>
                  <a:pt x="0" y="6"/>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4">
            <a:extLst>
              <a:ext uri="{FF2B5EF4-FFF2-40B4-BE49-F238E27FC236}">
                <a16:creationId xmlns:a16="http://schemas.microsoft.com/office/drawing/2014/main" id="{9B47132C-FB7E-480C-BD41-811767642E17}"/>
              </a:ext>
            </a:extLst>
          </p:cNvPr>
          <p:cNvSpPr>
            <a:spLocks/>
          </p:cNvSpPr>
          <p:nvPr userDrawn="1"/>
        </p:nvSpPr>
        <p:spPr bwMode="auto">
          <a:xfrm>
            <a:off x="11393846" y="3891619"/>
            <a:ext cx="50800" cy="50800"/>
          </a:xfrm>
          <a:custGeom>
            <a:avLst/>
            <a:gdLst>
              <a:gd name="T0" fmla="*/ 4 w 16"/>
              <a:gd name="T1" fmla="*/ 2 h 16"/>
              <a:gd name="T2" fmla="*/ 14 w 16"/>
              <a:gd name="T3" fmla="*/ 5 h 16"/>
              <a:gd name="T4" fmla="*/ 11 w 16"/>
              <a:gd name="T5" fmla="*/ 15 h 16"/>
              <a:gd name="T6" fmla="*/ 2 w 16"/>
              <a:gd name="T7" fmla="*/ 12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2"/>
                  <a:pt x="14" y="5"/>
                </a:cubicBezTo>
                <a:cubicBezTo>
                  <a:pt x="16" y="8"/>
                  <a:pt x="15" y="13"/>
                  <a:pt x="11" y="15"/>
                </a:cubicBezTo>
                <a:cubicBezTo>
                  <a:pt x="8" y="16"/>
                  <a:pt x="4" y="15"/>
                  <a:pt x="2" y="12"/>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5">
            <a:extLst>
              <a:ext uri="{FF2B5EF4-FFF2-40B4-BE49-F238E27FC236}">
                <a16:creationId xmlns:a16="http://schemas.microsoft.com/office/drawing/2014/main" id="{38106F62-5B18-4F22-ABC8-8DB26651FE56}"/>
              </a:ext>
            </a:extLst>
          </p:cNvPr>
          <p:cNvSpPr>
            <a:spLocks/>
          </p:cNvSpPr>
          <p:nvPr userDrawn="1"/>
        </p:nvSpPr>
        <p:spPr bwMode="auto">
          <a:xfrm>
            <a:off x="10738208" y="4261507"/>
            <a:ext cx="50800" cy="50800"/>
          </a:xfrm>
          <a:custGeom>
            <a:avLst/>
            <a:gdLst>
              <a:gd name="T0" fmla="*/ 4 w 16"/>
              <a:gd name="T1" fmla="*/ 2 h 16"/>
              <a:gd name="T2" fmla="*/ 14 w 16"/>
              <a:gd name="T3" fmla="*/ 4 h 16"/>
              <a:gd name="T4" fmla="*/ 11 w 16"/>
              <a:gd name="T5" fmla="*/ 14 h 16"/>
              <a:gd name="T6" fmla="*/ 2 w 16"/>
              <a:gd name="T7" fmla="*/ 11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1"/>
                  <a:pt x="14" y="4"/>
                </a:cubicBezTo>
                <a:cubicBezTo>
                  <a:pt x="16" y="8"/>
                  <a:pt x="14" y="12"/>
                  <a:pt x="11" y="14"/>
                </a:cubicBezTo>
                <a:cubicBezTo>
                  <a:pt x="8" y="16"/>
                  <a:pt x="3" y="15"/>
                  <a:pt x="2" y="11"/>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6">
            <a:extLst>
              <a:ext uri="{FF2B5EF4-FFF2-40B4-BE49-F238E27FC236}">
                <a16:creationId xmlns:a16="http://schemas.microsoft.com/office/drawing/2014/main" id="{C8AD1AAD-70C1-4418-9E2E-2D16F244FF7F}"/>
              </a:ext>
            </a:extLst>
          </p:cNvPr>
          <p:cNvSpPr>
            <a:spLocks/>
          </p:cNvSpPr>
          <p:nvPr userDrawn="1"/>
        </p:nvSpPr>
        <p:spPr bwMode="auto">
          <a:xfrm>
            <a:off x="11431946" y="3986869"/>
            <a:ext cx="47625" cy="49213"/>
          </a:xfrm>
          <a:custGeom>
            <a:avLst/>
            <a:gdLst>
              <a:gd name="T0" fmla="*/ 6 w 15"/>
              <a:gd name="T1" fmla="*/ 1 h 15"/>
              <a:gd name="T2" fmla="*/ 14 w 15"/>
              <a:gd name="T3" fmla="*/ 6 h 15"/>
              <a:gd name="T4" fmla="*/ 9 w 15"/>
              <a:gd name="T5" fmla="*/ 14 h 15"/>
              <a:gd name="T6" fmla="*/ 1 w 15"/>
              <a:gd name="T7" fmla="*/ 9 h 15"/>
              <a:gd name="T8" fmla="*/ 6 w 15"/>
              <a:gd name="T9" fmla="*/ 1 h 15"/>
            </a:gdLst>
            <a:ahLst/>
            <a:cxnLst>
              <a:cxn ang="0">
                <a:pos x="T0" y="T1"/>
              </a:cxn>
              <a:cxn ang="0">
                <a:pos x="T2" y="T3"/>
              </a:cxn>
              <a:cxn ang="0">
                <a:pos x="T4" y="T5"/>
              </a:cxn>
              <a:cxn ang="0">
                <a:pos x="T6" y="T7"/>
              </a:cxn>
              <a:cxn ang="0">
                <a:pos x="T8" y="T9"/>
              </a:cxn>
            </a:cxnLst>
            <a:rect l="0" t="0" r="r" b="b"/>
            <a:pathLst>
              <a:path w="15" h="15">
                <a:moveTo>
                  <a:pt x="6" y="1"/>
                </a:moveTo>
                <a:cubicBezTo>
                  <a:pt x="9" y="0"/>
                  <a:pt x="13" y="2"/>
                  <a:pt x="14" y="6"/>
                </a:cubicBezTo>
                <a:cubicBezTo>
                  <a:pt x="15" y="9"/>
                  <a:pt x="13" y="13"/>
                  <a:pt x="9" y="14"/>
                </a:cubicBezTo>
                <a:cubicBezTo>
                  <a:pt x="5" y="15"/>
                  <a:pt x="1" y="13"/>
                  <a:pt x="1" y="9"/>
                </a:cubicBezTo>
                <a:cubicBezTo>
                  <a:pt x="0" y="5"/>
                  <a:pt x="2"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7">
            <a:extLst>
              <a:ext uri="{FF2B5EF4-FFF2-40B4-BE49-F238E27FC236}">
                <a16:creationId xmlns:a16="http://schemas.microsoft.com/office/drawing/2014/main" id="{8108336D-0165-4A53-8CBF-D95E5FD204F8}"/>
              </a:ext>
            </a:extLst>
          </p:cNvPr>
          <p:cNvSpPr>
            <a:spLocks/>
          </p:cNvSpPr>
          <p:nvPr userDrawn="1"/>
        </p:nvSpPr>
        <p:spPr bwMode="auto">
          <a:xfrm>
            <a:off x="10700108" y="4169432"/>
            <a:ext cx="50800" cy="50800"/>
          </a:xfrm>
          <a:custGeom>
            <a:avLst/>
            <a:gdLst>
              <a:gd name="T0" fmla="*/ 6 w 16"/>
              <a:gd name="T1" fmla="*/ 1 h 16"/>
              <a:gd name="T2" fmla="*/ 15 w 16"/>
              <a:gd name="T3" fmla="*/ 6 h 16"/>
              <a:gd name="T4" fmla="*/ 10 w 16"/>
              <a:gd name="T5" fmla="*/ 15 h 16"/>
              <a:gd name="T6" fmla="*/ 1 w 16"/>
              <a:gd name="T7" fmla="*/ 10 h 16"/>
              <a:gd name="T8" fmla="*/ 6 w 16"/>
              <a:gd name="T9" fmla="*/ 1 h 16"/>
            </a:gdLst>
            <a:ahLst/>
            <a:cxnLst>
              <a:cxn ang="0">
                <a:pos x="T0" y="T1"/>
              </a:cxn>
              <a:cxn ang="0">
                <a:pos x="T2" y="T3"/>
              </a:cxn>
              <a:cxn ang="0">
                <a:pos x="T4" y="T5"/>
              </a:cxn>
              <a:cxn ang="0">
                <a:pos x="T6" y="T7"/>
              </a:cxn>
              <a:cxn ang="0">
                <a:pos x="T8" y="T9"/>
              </a:cxn>
            </a:cxnLst>
            <a:rect l="0" t="0" r="r" b="b"/>
            <a:pathLst>
              <a:path w="16" h="16">
                <a:moveTo>
                  <a:pt x="6" y="1"/>
                </a:moveTo>
                <a:cubicBezTo>
                  <a:pt x="10" y="0"/>
                  <a:pt x="14" y="2"/>
                  <a:pt x="15" y="6"/>
                </a:cubicBezTo>
                <a:cubicBezTo>
                  <a:pt x="16" y="10"/>
                  <a:pt x="14" y="14"/>
                  <a:pt x="10" y="15"/>
                </a:cubicBezTo>
                <a:cubicBezTo>
                  <a:pt x="6" y="16"/>
                  <a:pt x="2" y="13"/>
                  <a:pt x="1" y="10"/>
                </a:cubicBezTo>
                <a:cubicBezTo>
                  <a:pt x="0" y="6"/>
                  <a:pt x="3"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8">
            <a:extLst>
              <a:ext uri="{FF2B5EF4-FFF2-40B4-BE49-F238E27FC236}">
                <a16:creationId xmlns:a16="http://schemas.microsoft.com/office/drawing/2014/main" id="{EB98EEC7-3FCB-4B4D-A9C4-4B72CB4BE4C8}"/>
              </a:ext>
            </a:extLst>
          </p:cNvPr>
          <p:cNvSpPr>
            <a:spLocks/>
          </p:cNvSpPr>
          <p:nvPr userDrawn="1"/>
        </p:nvSpPr>
        <p:spPr bwMode="auto">
          <a:xfrm>
            <a:off x="11444646" y="4086882"/>
            <a:ext cx="46038" cy="44450"/>
          </a:xfrm>
          <a:custGeom>
            <a:avLst/>
            <a:gdLst>
              <a:gd name="T0" fmla="*/ 7 w 14"/>
              <a:gd name="T1" fmla="*/ 0 h 14"/>
              <a:gd name="T2" fmla="*/ 14 w 14"/>
              <a:gd name="T3" fmla="*/ 8 h 14"/>
              <a:gd name="T4" fmla="*/ 7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4"/>
                  <a:pt x="14" y="8"/>
                </a:cubicBezTo>
                <a:cubicBezTo>
                  <a:pt x="14" y="11"/>
                  <a:pt x="11" y="14"/>
                  <a:pt x="7"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9">
            <a:extLst>
              <a:ext uri="{FF2B5EF4-FFF2-40B4-BE49-F238E27FC236}">
                <a16:creationId xmlns:a16="http://schemas.microsoft.com/office/drawing/2014/main" id="{F16D3439-C862-47B3-BA8E-8C155B665590}"/>
              </a:ext>
            </a:extLst>
          </p:cNvPr>
          <p:cNvSpPr>
            <a:spLocks/>
          </p:cNvSpPr>
          <p:nvPr userDrawn="1"/>
        </p:nvSpPr>
        <p:spPr bwMode="auto">
          <a:xfrm>
            <a:off x="10693758" y="4074182"/>
            <a:ext cx="44450" cy="44450"/>
          </a:xfrm>
          <a:custGeom>
            <a:avLst/>
            <a:gdLst>
              <a:gd name="T0" fmla="*/ 7 w 14"/>
              <a:gd name="T1" fmla="*/ 0 h 14"/>
              <a:gd name="T2" fmla="*/ 14 w 14"/>
              <a:gd name="T3" fmla="*/ 7 h 14"/>
              <a:gd name="T4" fmla="*/ 6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3"/>
                  <a:pt x="14" y="7"/>
                </a:cubicBezTo>
                <a:cubicBezTo>
                  <a:pt x="14" y="11"/>
                  <a:pt x="10" y="14"/>
                  <a:pt x="6"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0">
            <a:extLst>
              <a:ext uri="{FF2B5EF4-FFF2-40B4-BE49-F238E27FC236}">
                <a16:creationId xmlns:a16="http://schemas.microsoft.com/office/drawing/2014/main" id="{6C2F29A7-29F7-4242-AF6C-75C2BDBDD99E}"/>
              </a:ext>
            </a:extLst>
          </p:cNvPr>
          <p:cNvSpPr>
            <a:spLocks/>
          </p:cNvSpPr>
          <p:nvPr userDrawn="1"/>
        </p:nvSpPr>
        <p:spPr bwMode="auto">
          <a:xfrm>
            <a:off x="11431946" y="4172607"/>
            <a:ext cx="47625" cy="50800"/>
          </a:xfrm>
          <a:custGeom>
            <a:avLst/>
            <a:gdLst>
              <a:gd name="T0" fmla="*/ 9 w 15"/>
              <a:gd name="T1" fmla="*/ 1 h 16"/>
              <a:gd name="T2" fmla="*/ 14 w 15"/>
              <a:gd name="T3" fmla="*/ 10 h 16"/>
              <a:gd name="T4" fmla="*/ 6 w 15"/>
              <a:gd name="T5" fmla="*/ 15 h 16"/>
              <a:gd name="T6" fmla="*/ 1 w 15"/>
              <a:gd name="T7" fmla="*/ 6 h 16"/>
              <a:gd name="T8" fmla="*/ 9 w 15"/>
              <a:gd name="T9" fmla="*/ 1 h 16"/>
            </a:gdLst>
            <a:ahLst/>
            <a:cxnLst>
              <a:cxn ang="0">
                <a:pos x="T0" y="T1"/>
              </a:cxn>
              <a:cxn ang="0">
                <a:pos x="T2" y="T3"/>
              </a:cxn>
              <a:cxn ang="0">
                <a:pos x="T4" y="T5"/>
              </a:cxn>
              <a:cxn ang="0">
                <a:pos x="T6" y="T7"/>
              </a:cxn>
              <a:cxn ang="0">
                <a:pos x="T8" y="T9"/>
              </a:cxn>
            </a:cxnLst>
            <a:rect l="0" t="0" r="r" b="b"/>
            <a:pathLst>
              <a:path w="15" h="16">
                <a:moveTo>
                  <a:pt x="9" y="1"/>
                </a:moveTo>
                <a:cubicBezTo>
                  <a:pt x="13" y="2"/>
                  <a:pt x="15" y="6"/>
                  <a:pt x="14" y="10"/>
                </a:cubicBezTo>
                <a:cubicBezTo>
                  <a:pt x="13" y="14"/>
                  <a:pt x="10" y="16"/>
                  <a:pt x="6" y="15"/>
                </a:cubicBezTo>
                <a:cubicBezTo>
                  <a:pt x="2" y="14"/>
                  <a:pt x="0" y="10"/>
                  <a:pt x="1" y="6"/>
                </a:cubicBezTo>
                <a:cubicBezTo>
                  <a:pt x="2" y="3"/>
                  <a:pt x="6"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1">
            <a:extLst>
              <a:ext uri="{FF2B5EF4-FFF2-40B4-BE49-F238E27FC236}">
                <a16:creationId xmlns:a16="http://schemas.microsoft.com/office/drawing/2014/main" id="{0E42F2D8-FC49-4E6A-8B1D-5C7437119FBE}"/>
              </a:ext>
            </a:extLst>
          </p:cNvPr>
          <p:cNvSpPr>
            <a:spLocks/>
          </p:cNvSpPr>
          <p:nvPr userDrawn="1"/>
        </p:nvSpPr>
        <p:spPr bwMode="auto">
          <a:xfrm>
            <a:off x="10703283" y="3970994"/>
            <a:ext cx="50800" cy="52388"/>
          </a:xfrm>
          <a:custGeom>
            <a:avLst/>
            <a:gdLst>
              <a:gd name="T0" fmla="*/ 10 w 16"/>
              <a:gd name="T1" fmla="*/ 1 h 16"/>
              <a:gd name="T2" fmla="*/ 15 w 16"/>
              <a:gd name="T3" fmla="*/ 10 h 16"/>
              <a:gd name="T4" fmla="*/ 6 w 16"/>
              <a:gd name="T5" fmla="*/ 15 h 16"/>
              <a:gd name="T6" fmla="*/ 2 w 16"/>
              <a:gd name="T7" fmla="*/ 6 h 16"/>
              <a:gd name="T8" fmla="*/ 10 w 16"/>
              <a:gd name="T9" fmla="*/ 1 h 16"/>
            </a:gdLst>
            <a:ahLst/>
            <a:cxnLst>
              <a:cxn ang="0">
                <a:pos x="T0" y="T1"/>
              </a:cxn>
              <a:cxn ang="0">
                <a:pos x="T2" y="T3"/>
              </a:cxn>
              <a:cxn ang="0">
                <a:pos x="T4" y="T5"/>
              </a:cxn>
              <a:cxn ang="0">
                <a:pos x="T6" y="T7"/>
              </a:cxn>
              <a:cxn ang="0">
                <a:pos x="T8" y="T9"/>
              </a:cxn>
            </a:cxnLst>
            <a:rect l="0" t="0" r="r" b="b"/>
            <a:pathLst>
              <a:path w="16" h="16">
                <a:moveTo>
                  <a:pt x="10" y="1"/>
                </a:moveTo>
                <a:cubicBezTo>
                  <a:pt x="14" y="2"/>
                  <a:pt x="16" y="6"/>
                  <a:pt x="15" y="10"/>
                </a:cubicBezTo>
                <a:cubicBezTo>
                  <a:pt x="14" y="14"/>
                  <a:pt x="10" y="16"/>
                  <a:pt x="6" y="15"/>
                </a:cubicBezTo>
                <a:cubicBezTo>
                  <a:pt x="3" y="14"/>
                  <a:pt x="0" y="10"/>
                  <a:pt x="2" y="6"/>
                </a:cubicBezTo>
                <a:cubicBezTo>
                  <a:pt x="3" y="2"/>
                  <a:pt x="7" y="0"/>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2">
            <a:extLst>
              <a:ext uri="{FF2B5EF4-FFF2-40B4-BE49-F238E27FC236}">
                <a16:creationId xmlns:a16="http://schemas.microsoft.com/office/drawing/2014/main" id="{6C9C1002-1CC8-4779-98FF-638FA0081739}"/>
              </a:ext>
            </a:extLst>
          </p:cNvPr>
          <p:cNvSpPr>
            <a:spLocks/>
          </p:cNvSpPr>
          <p:nvPr userDrawn="1"/>
        </p:nvSpPr>
        <p:spPr bwMode="auto">
          <a:xfrm>
            <a:off x="11390671" y="4264682"/>
            <a:ext cx="50800" cy="50800"/>
          </a:xfrm>
          <a:custGeom>
            <a:avLst/>
            <a:gdLst>
              <a:gd name="T0" fmla="*/ 12 w 16"/>
              <a:gd name="T1" fmla="*/ 2 h 16"/>
              <a:gd name="T2" fmla="*/ 15 w 16"/>
              <a:gd name="T3" fmla="*/ 12 h 16"/>
              <a:gd name="T4" fmla="*/ 5 w 16"/>
              <a:gd name="T5" fmla="*/ 14 h 16"/>
              <a:gd name="T6" fmla="*/ 2 w 16"/>
              <a:gd name="T7" fmla="*/ 5 h 16"/>
              <a:gd name="T8" fmla="*/ 12 w 16"/>
              <a:gd name="T9" fmla="*/ 2 h 16"/>
            </a:gdLst>
            <a:ahLst/>
            <a:cxnLst>
              <a:cxn ang="0">
                <a:pos x="T0" y="T1"/>
              </a:cxn>
              <a:cxn ang="0">
                <a:pos x="T2" y="T3"/>
              </a:cxn>
              <a:cxn ang="0">
                <a:pos x="T4" y="T5"/>
              </a:cxn>
              <a:cxn ang="0">
                <a:pos x="T6" y="T7"/>
              </a:cxn>
              <a:cxn ang="0">
                <a:pos x="T8" y="T9"/>
              </a:cxn>
            </a:cxnLst>
            <a:rect l="0" t="0" r="r" b="b"/>
            <a:pathLst>
              <a:path w="16" h="16">
                <a:moveTo>
                  <a:pt x="12" y="2"/>
                </a:moveTo>
                <a:cubicBezTo>
                  <a:pt x="15" y="4"/>
                  <a:pt x="16" y="9"/>
                  <a:pt x="15" y="12"/>
                </a:cubicBezTo>
                <a:cubicBezTo>
                  <a:pt x="13" y="15"/>
                  <a:pt x="8" y="16"/>
                  <a:pt x="5" y="14"/>
                </a:cubicBezTo>
                <a:cubicBezTo>
                  <a:pt x="2" y="13"/>
                  <a:pt x="0" y="8"/>
                  <a:pt x="2" y="5"/>
                </a:cubicBezTo>
                <a:cubicBezTo>
                  <a:pt x="4" y="2"/>
                  <a:pt x="9"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3">
            <a:extLst>
              <a:ext uri="{FF2B5EF4-FFF2-40B4-BE49-F238E27FC236}">
                <a16:creationId xmlns:a16="http://schemas.microsoft.com/office/drawing/2014/main" id="{10052550-C041-4E61-92D8-AF8A93BA4912}"/>
              </a:ext>
            </a:extLst>
          </p:cNvPr>
          <p:cNvSpPr>
            <a:spLocks/>
          </p:cNvSpPr>
          <p:nvPr userDrawn="1"/>
        </p:nvSpPr>
        <p:spPr bwMode="auto">
          <a:xfrm>
            <a:off x="10741383" y="3891619"/>
            <a:ext cx="50800" cy="50800"/>
          </a:xfrm>
          <a:custGeom>
            <a:avLst/>
            <a:gdLst>
              <a:gd name="T0" fmla="*/ 11 w 16"/>
              <a:gd name="T1" fmla="*/ 2 h 16"/>
              <a:gd name="T2" fmla="*/ 14 w 16"/>
              <a:gd name="T3" fmla="*/ 11 h 16"/>
              <a:gd name="T4" fmla="*/ 4 w 16"/>
              <a:gd name="T5" fmla="*/ 14 h 16"/>
              <a:gd name="T6" fmla="*/ 1 w 16"/>
              <a:gd name="T7" fmla="*/ 4 h 16"/>
              <a:gd name="T8" fmla="*/ 11 w 16"/>
              <a:gd name="T9" fmla="*/ 2 h 16"/>
            </a:gdLst>
            <a:ahLst/>
            <a:cxnLst>
              <a:cxn ang="0">
                <a:pos x="T0" y="T1"/>
              </a:cxn>
              <a:cxn ang="0">
                <a:pos x="T2" y="T3"/>
              </a:cxn>
              <a:cxn ang="0">
                <a:pos x="T4" y="T5"/>
              </a:cxn>
              <a:cxn ang="0">
                <a:pos x="T6" y="T7"/>
              </a:cxn>
              <a:cxn ang="0">
                <a:pos x="T8" y="T9"/>
              </a:cxn>
            </a:cxnLst>
            <a:rect l="0" t="0" r="r" b="b"/>
            <a:pathLst>
              <a:path w="16" h="16">
                <a:moveTo>
                  <a:pt x="11" y="2"/>
                </a:moveTo>
                <a:cubicBezTo>
                  <a:pt x="14" y="4"/>
                  <a:pt x="16" y="8"/>
                  <a:pt x="14" y="11"/>
                </a:cubicBezTo>
                <a:cubicBezTo>
                  <a:pt x="12" y="15"/>
                  <a:pt x="7" y="16"/>
                  <a:pt x="4" y="14"/>
                </a:cubicBezTo>
                <a:cubicBezTo>
                  <a:pt x="1" y="12"/>
                  <a:pt x="0" y="8"/>
                  <a:pt x="1" y="4"/>
                </a:cubicBezTo>
                <a:cubicBezTo>
                  <a:pt x="3" y="1"/>
                  <a:pt x="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4">
            <a:extLst>
              <a:ext uri="{FF2B5EF4-FFF2-40B4-BE49-F238E27FC236}">
                <a16:creationId xmlns:a16="http://schemas.microsoft.com/office/drawing/2014/main" id="{4BDC149F-A265-4D6E-8542-29BF24240F22}"/>
              </a:ext>
            </a:extLst>
          </p:cNvPr>
          <p:cNvSpPr>
            <a:spLocks/>
          </p:cNvSpPr>
          <p:nvPr userDrawn="1"/>
        </p:nvSpPr>
        <p:spPr bwMode="auto">
          <a:xfrm>
            <a:off x="11333521" y="4347232"/>
            <a:ext cx="47625" cy="47625"/>
          </a:xfrm>
          <a:custGeom>
            <a:avLst/>
            <a:gdLst>
              <a:gd name="T0" fmla="*/ 12 w 15"/>
              <a:gd name="T1" fmla="*/ 2 h 15"/>
              <a:gd name="T2" fmla="*/ 12 w 15"/>
              <a:gd name="T3" fmla="*/ 12 h 15"/>
              <a:gd name="T4" fmla="*/ 2 w 15"/>
              <a:gd name="T5" fmla="*/ 12 h 15"/>
              <a:gd name="T6" fmla="*/ 2 w 15"/>
              <a:gd name="T7" fmla="*/ 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15" y="5"/>
                  <a:pt x="15" y="9"/>
                  <a:pt x="12" y="12"/>
                </a:cubicBezTo>
                <a:cubicBezTo>
                  <a:pt x="10" y="15"/>
                  <a:pt x="5" y="15"/>
                  <a:pt x="2" y="12"/>
                </a:cubicBezTo>
                <a:cubicBezTo>
                  <a:pt x="0" y="9"/>
                  <a:pt x="0" y="5"/>
                  <a:pt x="2" y="2"/>
                </a:cubicBezTo>
                <a:cubicBezTo>
                  <a:pt x="5" y="0"/>
                  <a:pt x="10"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5">
            <a:extLst>
              <a:ext uri="{FF2B5EF4-FFF2-40B4-BE49-F238E27FC236}">
                <a16:creationId xmlns:a16="http://schemas.microsoft.com/office/drawing/2014/main" id="{AA79D8C8-0556-428D-9608-0D6D2DE3DAAA}"/>
              </a:ext>
            </a:extLst>
          </p:cNvPr>
          <p:cNvSpPr>
            <a:spLocks/>
          </p:cNvSpPr>
          <p:nvPr userDrawn="1"/>
        </p:nvSpPr>
        <p:spPr bwMode="auto">
          <a:xfrm>
            <a:off x="10801708" y="3812244"/>
            <a:ext cx="47625" cy="47625"/>
          </a:xfrm>
          <a:custGeom>
            <a:avLst/>
            <a:gdLst>
              <a:gd name="T0" fmla="*/ 13 w 15"/>
              <a:gd name="T1" fmla="*/ 3 h 15"/>
              <a:gd name="T2" fmla="*/ 13 w 15"/>
              <a:gd name="T3" fmla="*/ 13 h 15"/>
              <a:gd name="T4" fmla="*/ 3 w 15"/>
              <a:gd name="T5" fmla="*/ 13 h 15"/>
              <a:gd name="T6" fmla="*/ 3 w 15"/>
              <a:gd name="T7" fmla="*/ 3 h 15"/>
              <a:gd name="T8" fmla="*/ 13 w 15"/>
              <a:gd name="T9" fmla="*/ 3 h 15"/>
            </a:gdLst>
            <a:ahLst/>
            <a:cxnLst>
              <a:cxn ang="0">
                <a:pos x="T0" y="T1"/>
              </a:cxn>
              <a:cxn ang="0">
                <a:pos x="T2" y="T3"/>
              </a:cxn>
              <a:cxn ang="0">
                <a:pos x="T4" y="T5"/>
              </a:cxn>
              <a:cxn ang="0">
                <a:pos x="T6" y="T7"/>
              </a:cxn>
              <a:cxn ang="0">
                <a:pos x="T8" y="T9"/>
              </a:cxn>
            </a:cxnLst>
            <a:rect l="0" t="0" r="r" b="b"/>
            <a:pathLst>
              <a:path w="15" h="15">
                <a:moveTo>
                  <a:pt x="13" y="3"/>
                </a:moveTo>
                <a:cubicBezTo>
                  <a:pt x="15" y="6"/>
                  <a:pt x="15" y="10"/>
                  <a:pt x="13" y="13"/>
                </a:cubicBezTo>
                <a:cubicBezTo>
                  <a:pt x="10" y="15"/>
                  <a:pt x="5" y="15"/>
                  <a:pt x="3" y="13"/>
                </a:cubicBezTo>
                <a:cubicBezTo>
                  <a:pt x="0" y="10"/>
                  <a:pt x="0" y="5"/>
                  <a:pt x="3" y="3"/>
                </a:cubicBezTo>
                <a:cubicBezTo>
                  <a:pt x="5" y="0"/>
                  <a:pt x="10" y="0"/>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6">
            <a:extLst>
              <a:ext uri="{FF2B5EF4-FFF2-40B4-BE49-F238E27FC236}">
                <a16:creationId xmlns:a16="http://schemas.microsoft.com/office/drawing/2014/main" id="{BEADC635-4EF2-485C-9350-2331CA8554AA}"/>
              </a:ext>
            </a:extLst>
          </p:cNvPr>
          <p:cNvSpPr>
            <a:spLocks/>
          </p:cNvSpPr>
          <p:nvPr userDrawn="1"/>
        </p:nvSpPr>
        <p:spPr bwMode="auto">
          <a:xfrm>
            <a:off x="11254146" y="4404382"/>
            <a:ext cx="50800" cy="50800"/>
          </a:xfrm>
          <a:custGeom>
            <a:avLst/>
            <a:gdLst>
              <a:gd name="T0" fmla="*/ 14 w 16"/>
              <a:gd name="T1" fmla="*/ 4 h 16"/>
              <a:gd name="T2" fmla="*/ 11 w 16"/>
              <a:gd name="T3" fmla="*/ 14 h 16"/>
              <a:gd name="T4" fmla="*/ 2 w 16"/>
              <a:gd name="T5" fmla="*/ 12 h 16"/>
              <a:gd name="T6" fmla="*/ 4 w 16"/>
              <a:gd name="T7" fmla="*/ 2 h 16"/>
              <a:gd name="T8" fmla="*/ 14 w 16"/>
              <a:gd name="T9" fmla="*/ 4 h 16"/>
            </a:gdLst>
            <a:ahLst/>
            <a:cxnLst>
              <a:cxn ang="0">
                <a:pos x="T0" y="T1"/>
              </a:cxn>
              <a:cxn ang="0">
                <a:pos x="T2" y="T3"/>
              </a:cxn>
              <a:cxn ang="0">
                <a:pos x="T4" y="T5"/>
              </a:cxn>
              <a:cxn ang="0">
                <a:pos x="T6" y="T7"/>
              </a:cxn>
              <a:cxn ang="0">
                <a:pos x="T8" y="T9"/>
              </a:cxn>
            </a:cxnLst>
            <a:rect l="0" t="0" r="r" b="b"/>
            <a:pathLst>
              <a:path w="16" h="16">
                <a:moveTo>
                  <a:pt x="14" y="4"/>
                </a:moveTo>
                <a:cubicBezTo>
                  <a:pt x="16" y="8"/>
                  <a:pt x="15" y="12"/>
                  <a:pt x="11" y="14"/>
                </a:cubicBezTo>
                <a:cubicBezTo>
                  <a:pt x="8" y="16"/>
                  <a:pt x="4" y="15"/>
                  <a:pt x="2" y="12"/>
                </a:cubicBezTo>
                <a:cubicBezTo>
                  <a:pt x="0" y="8"/>
                  <a:pt x="1" y="4"/>
                  <a:pt x="4" y="2"/>
                </a:cubicBezTo>
                <a:cubicBezTo>
                  <a:pt x="8" y="0"/>
                  <a:pt x="12" y="1"/>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7">
            <a:extLst>
              <a:ext uri="{FF2B5EF4-FFF2-40B4-BE49-F238E27FC236}">
                <a16:creationId xmlns:a16="http://schemas.microsoft.com/office/drawing/2014/main" id="{49533521-7A88-4DF7-91E9-ECAFABB20623}"/>
              </a:ext>
            </a:extLst>
          </p:cNvPr>
          <p:cNvSpPr>
            <a:spLocks/>
          </p:cNvSpPr>
          <p:nvPr userDrawn="1"/>
        </p:nvSpPr>
        <p:spPr bwMode="auto">
          <a:xfrm>
            <a:off x="10877908" y="3751919"/>
            <a:ext cx="52388" cy="50800"/>
          </a:xfrm>
          <a:custGeom>
            <a:avLst/>
            <a:gdLst>
              <a:gd name="T0" fmla="*/ 15 w 16"/>
              <a:gd name="T1" fmla="*/ 4 h 16"/>
              <a:gd name="T2" fmla="*/ 12 w 16"/>
              <a:gd name="T3" fmla="*/ 14 h 16"/>
              <a:gd name="T4" fmla="*/ 2 w 16"/>
              <a:gd name="T5" fmla="*/ 11 h 16"/>
              <a:gd name="T6" fmla="*/ 5 w 16"/>
              <a:gd name="T7" fmla="*/ 2 h 16"/>
              <a:gd name="T8" fmla="*/ 15 w 16"/>
              <a:gd name="T9" fmla="*/ 4 h 16"/>
            </a:gdLst>
            <a:ahLst/>
            <a:cxnLst>
              <a:cxn ang="0">
                <a:pos x="T0" y="T1"/>
              </a:cxn>
              <a:cxn ang="0">
                <a:pos x="T2" y="T3"/>
              </a:cxn>
              <a:cxn ang="0">
                <a:pos x="T4" y="T5"/>
              </a:cxn>
              <a:cxn ang="0">
                <a:pos x="T6" y="T7"/>
              </a:cxn>
              <a:cxn ang="0">
                <a:pos x="T8" y="T9"/>
              </a:cxn>
            </a:cxnLst>
            <a:rect l="0" t="0" r="r" b="b"/>
            <a:pathLst>
              <a:path w="16" h="16">
                <a:moveTo>
                  <a:pt x="15" y="4"/>
                </a:moveTo>
                <a:cubicBezTo>
                  <a:pt x="16" y="8"/>
                  <a:pt x="15" y="12"/>
                  <a:pt x="12" y="14"/>
                </a:cubicBezTo>
                <a:cubicBezTo>
                  <a:pt x="9" y="16"/>
                  <a:pt x="4" y="15"/>
                  <a:pt x="2" y="11"/>
                </a:cubicBezTo>
                <a:cubicBezTo>
                  <a:pt x="0" y="8"/>
                  <a:pt x="2" y="4"/>
                  <a:pt x="5" y="2"/>
                </a:cubicBezTo>
                <a:cubicBezTo>
                  <a:pt x="8" y="0"/>
                  <a:pt x="13" y="1"/>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
            <a:extLst>
              <a:ext uri="{FF2B5EF4-FFF2-40B4-BE49-F238E27FC236}">
                <a16:creationId xmlns:a16="http://schemas.microsoft.com/office/drawing/2014/main" id="{E787691F-6BB8-4CF4-B269-99BE57DDC7EB}"/>
              </a:ext>
            </a:extLst>
          </p:cNvPr>
          <p:cNvSpPr>
            <a:spLocks/>
          </p:cNvSpPr>
          <p:nvPr userDrawn="1"/>
        </p:nvSpPr>
        <p:spPr bwMode="auto">
          <a:xfrm>
            <a:off x="11171596" y="4442482"/>
            <a:ext cx="47625" cy="47625"/>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9"/>
                  <a:pt x="13" y="13"/>
                  <a:pt x="9" y="14"/>
                </a:cubicBezTo>
                <a:cubicBezTo>
                  <a:pt x="6" y="15"/>
                  <a:pt x="2" y="13"/>
                  <a:pt x="1" y="9"/>
                </a:cubicBezTo>
                <a:cubicBezTo>
                  <a:pt x="0" y="6"/>
                  <a:pt x="2" y="2"/>
                  <a:pt x="6" y="1"/>
                </a:cubicBezTo>
                <a:cubicBezTo>
                  <a:pt x="9" y="0"/>
                  <a:pt x="13" y="2"/>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9">
            <a:extLst>
              <a:ext uri="{FF2B5EF4-FFF2-40B4-BE49-F238E27FC236}">
                <a16:creationId xmlns:a16="http://schemas.microsoft.com/office/drawing/2014/main" id="{35E8880C-9C52-42A4-A7FA-FA42ABF851C4}"/>
              </a:ext>
            </a:extLst>
          </p:cNvPr>
          <p:cNvSpPr>
            <a:spLocks/>
          </p:cNvSpPr>
          <p:nvPr userDrawn="1"/>
        </p:nvSpPr>
        <p:spPr bwMode="auto">
          <a:xfrm>
            <a:off x="10971571" y="3716994"/>
            <a:ext cx="50800" cy="47625"/>
          </a:xfrm>
          <a:custGeom>
            <a:avLst/>
            <a:gdLst>
              <a:gd name="T0" fmla="*/ 15 w 16"/>
              <a:gd name="T1" fmla="*/ 6 h 15"/>
              <a:gd name="T2" fmla="*/ 10 w 16"/>
              <a:gd name="T3" fmla="*/ 14 h 15"/>
              <a:gd name="T4" fmla="*/ 1 w 16"/>
              <a:gd name="T5" fmla="*/ 9 h 15"/>
              <a:gd name="T6" fmla="*/ 6 w 16"/>
              <a:gd name="T7" fmla="*/ 1 h 15"/>
              <a:gd name="T8" fmla="*/ 15 w 16"/>
              <a:gd name="T9" fmla="*/ 6 h 15"/>
            </a:gdLst>
            <a:ahLst/>
            <a:cxnLst>
              <a:cxn ang="0">
                <a:pos x="T0" y="T1"/>
              </a:cxn>
              <a:cxn ang="0">
                <a:pos x="T2" y="T3"/>
              </a:cxn>
              <a:cxn ang="0">
                <a:pos x="T4" y="T5"/>
              </a:cxn>
              <a:cxn ang="0">
                <a:pos x="T6" y="T7"/>
              </a:cxn>
              <a:cxn ang="0">
                <a:pos x="T8" y="T9"/>
              </a:cxn>
            </a:cxnLst>
            <a:rect l="0" t="0" r="r" b="b"/>
            <a:pathLst>
              <a:path w="16" h="15">
                <a:moveTo>
                  <a:pt x="15" y="6"/>
                </a:moveTo>
                <a:cubicBezTo>
                  <a:pt x="16" y="9"/>
                  <a:pt x="13" y="13"/>
                  <a:pt x="10" y="14"/>
                </a:cubicBezTo>
                <a:cubicBezTo>
                  <a:pt x="6" y="15"/>
                  <a:pt x="2" y="13"/>
                  <a:pt x="1" y="9"/>
                </a:cubicBezTo>
                <a:cubicBezTo>
                  <a:pt x="0" y="5"/>
                  <a:pt x="2" y="2"/>
                  <a:pt x="6" y="1"/>
                </a:cubicBezTo>
                <a:cubicBezTo>
                  <a:pt x="10" y="0"/>
                  <a:pt x="14"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0">
            <a:extLst>
              <a:ext uri="{FF2B5EF4-FFF2-40B4-BE49-F238E27FC236}">
                <a16:creationId xmlns:a16="http://schemas.microsoft.com/office/drawing/2014/main" id="{00ABAAE4-BD41-430C-9EBD-59B96A316098}"/>
              </a:ext>
            </a:extLst>
          </p:cNvPr>
          <p:cNvSpPr>
            <a:spLocks/>
          </p:cNvSpPr>
          <p:nvPr userDrawn="1"/>
        </p:nvSpPr>
        <p:spPr bwMode="auto">
          <a:xfrm>
            <a:off x="11066821" y="4455182"/>
            <a:ext cx="47625" cy="44450"/>
          </a:xfrm>
          <a:custGeom>
            <a:avLst/>
            <a:gdLst>
              <a:gd name="T0" fmla="*/ 15 w 15"/>
              <a:gd name="T1" fmla="*/ 8 h 14"/>
              <a:gd name="T2" fmla="*/ 7 w 15"/>
              <a:gd name="T3" fmla="*/ 14 h 14"/>
              <a:gd name="T4" fmla="*/ 1 w 15"/>
              <a:gd name="T5" fmla="*/ 7 h 14"/>
              <a:gd name="T6" fmla="*/ 8 w 15"/>
              <a:gd name="T7" fmla="*/ 0 h 14"/>
              <a:gd name="T8" fmla="*/ 15 w 15"/>
              <a:gd name="T9" fmla="*/ 8 h 14"/>
            </a:gdLst>
            <a:ahLst/>
            <a:cxnLst>
              <a:cxn ang="0">
                <a:pos x="T0" y="T1"/>
              </a:cxn>
              <a:cxn ang="0">
                <a:pos x="T2" y="T3"/>
              </a:cxn>
              <a:cxn ang="0">
                <a:pos x="T4" y="T5"/>
              </a:cxn>
              <a:cxn ang="0">
                <a:pos x="T6" y="T7"/>
              </a:cxn>
              <a:cxn ang="0">
                <a:pos x="T8" y="T9"/>
              </a:cxn>
            </a:cxnLst>
            <a:rect l="0" t="0" r="r" b="b"/>
            <a:pathLst>
              <a:path w="15" h="14">
                <a:moveTo>
                  <a:pt x="15" y="8"/>
                </a:moveTo>
                <a:cubicBezTo>
                  <a:pt x="14" y="11"/>
                  <a:pt x="11" y="14"/>
                  <a:pt x="7" y="14"/>
                </a:cubicBezTo>
                <a:cubicBezTo>
                  <a:pt x="3" y="14"/>
                  <a:pt x="0" y="11"/>
                  <a:pt x="1" y="7"/>
                </a:cubicBezTo>
                <a:cubicBezTo>
                  <a:pt x="1" y="3"/>
                  <a:pt x="4" y="0"/>
                  <a:pt x="8" y="0"/>
                </a:cubicBezTo>
                <a:cubicBezTo>
                  <a:pt x="12" y="0"/>
                  <a:pt x="15" y="4"/>
                  <a:pt x="1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Oval 31">
            <a:extLst>
              <a:ext uri="{FF2B5EF4-FFF2-40B4-BE49-F238E27FC236}">
                <a16:creationId xmlns:a16="http://schemas.microsoft.com/office/drawing/2014/main" id="{37B64A01-A15F-4AD9-B23A-F40D4A544632}"/>
              </a:ext>
            </a:extLst>
          </p:cNvPr>
          <p:cNvSpPr>
            <a:spLocks noChangeArrowheads="1"/>
          </p:cNvSpPr>
          <p:nvPr userDrawn="1"/>
        </p:nvSpPr>
        <p:spPr bwMode="auto">
          <a:xfrm>
            <a:off x="11063646" y="3707469"/>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32">
            <a:extLst>
              <a:ext uri="{FF2B5EF4-FFF2-40B4-BE49-F238E27FC236}">
                <a16:creationId xmlns:a16="http://schemas.microsoft.com/office/drawing/2014/main" id="{945FB898-E3D0-42D2-AF0C-2242FC63ACDA}"/>
              </a:ext>
            </a:extLst>
          </p:cNvPr>
          <p:cNvSpPr>
            <a:spLocks noChangeArrowheads="1"/>
          </p:cNvSpPr>
          <p:nvPr userDrawn="1"/>
        </p:nvSpPr>
        <p:spPr bwMode="auto">
          <a:xfrm>
            <a:off x="9765071" y="5234644"/>
            <a:ext cx="469900" cy="469900"/>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3">
            <a:extLst>
              <a:ext uri="{FF2B5EF4-FFF2-40B4-BE49-F238E27FC236}">
                <a16:creationId xmlns:a16="http://schemas.microsoft.com/office/drawing/2014/main" id="{4AD5672B-5065-4D26-BB13-AADF28ECAD72}"/>
              </a:ext>
            </a:extLst>
          </p:cNvPr>
          <p:cNvSpPr>
            <a:spLocks/>
          </p:cNvSpPr>
          <p:nvPr userDrawn="1"/>
        </p:nvSpPr>
        <p:spPr bwMode="auto">
          <a:xfrm>
            <a:off x="9179283" y="5279094"/>
            <a:ext cx="498475" cy="365125"/>
          </a:xfrm>
          <a:custGeom>
            <a:avLst/>
            <a:gdLst>
              <a:gd name="T0" fmla="*/ 0 w 314"/>
              <a:gd name="T1" fmla="*/ 92 h 230"/>
              <a:gd name="T2" fmla="*/ 0 w 314"/>
              <a:gd name="T3" fmla="*/ 136 h 230"/>
              <a:gd name="T4" fmla="*/ 126 w 314"/>
              <a:gd name="T5" fmla="*/ 136 h 230"/>
              <a:gd name="T6" fmla="*/ 88 w 314"/>
              <a:gd name="T7" fmla="*/ 230 h 230"/>
              <a:gd name="T8" fmla="*/ 314 w 314"/>
              <a:gd name="T9" fmla="*/ 116 h 230"/>
              <a:gd name="T10" fmla="*/ 88 w 314"/>
              <a:gd name="T11" fmla="*/ 0 h 230"/>
              <a:gd name="T12" fmla="*/ 126 w 314"/>
              <a:gd name="T13" fmla="*/ 92 h 230"/>
              <a:gd name="T14" fmla="*/ 0 w 314"/>
              <a:gd name="T15" fmla="*/ 92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30">
                <a:moveTo>
                  <a:pt x="0" y="92"/>
                </a:moveTo>
                <a:lnTo>
                  <a:pt x="0" y="136"/>
                </a:lnTo>
                <a:lnTo>
                  <a:pt x="126" y="136"/>
                </a:lnTo>
                <a:lnTo>
                  <a:pt x="88" y="230"/>
                </a:lnTo>
                <a:lnTo>
                  <a:pt x="314" y="116"/>
                </a:lnTo>
                <a:lnTo>
                  <a:pt x="88" y="0"/>
                </a:lnTo>
                <a:lnTo>
                  <a:pt x="126" y="92"/>
                </a:lnTo>
                <a:lnTo>
                  <a:pt x="0" y="9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4">
            <a:extLst>
              <a:ext uri="{FF2B5EF4-FFF2-40B4-BE49-F238E27FC236}">
                <a16:creationId xmlns:a16="http://schemas.microsoft.com/office/drawing/2014/main" id="{0DA929B5-0837-4BCA-A82F-56D8EF790400}"/>
              </a:ext>
            </a:extLst>
          </p:cNvPr>
          <p:cNvSpPr>
            <a:spLocks/>
          </p:cNvSpPr>
          <p:nvPr userDrawn="1"/>
        </p:nvSpPr>
        <p:spPr bwMode="auto">
          <a:xfrm>
            <a:off x="10327046" y="5279094"/>
            <a:ext cx="500063" cy="365125"/>
          </a:xfrm>
          <a:custGeom>
            <a:avLst/>
            <a:gdLst>
              <a:gd name="T0" fmla="*/ 315 w 315"/>
              <a:gd name="T1" fmla="*/ 138 h 230"/>
              <a:gd name="T2" fmla="*/ 315 w 315"/>
              <a:gd name="T3" fmla="*/ 94 h 230"/>
              <a:gd name="T4" fmla="*/ 187 w 315"/>
              <a:gd name="T5" fmla="*/ 94 h 230"/>
              <a:gd name="T6" fmla="*/ 225 w 315"/>
              <a:gd name="T7" fmla="*/ 0 h 230"/>
              <a:gd name="T8" fmla="*/ 0 w 315"/>
              <a:gd name="T9" fmla="*/ 114 h 230"/>
              <a:gd name="T10" fmla="*/ 225 w 315"/>
              <a:gd name="T11" fmla="*/ 230 h 230"/>
              <a:gd name="T12" fmla="*/ 187 w 315"/>
              <a:gd name="T13" fmla="*/ 138 h 230"/>
              <a:gd name="T14" fmla="*/ 315 w 315"/>
              <a:gd name="T15" fmla="*/ 138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230">
                <a:moveTo>
                  <a:pt x="315" y="138"/>
                </a:moveTo>
                <a:lnTo>
                  <a:pt x="315" y="94"/>
                </a:lnTo>
                <a:lnTo>
                  <a:pt x="187" y="94"/>
                </a:lnTo>
                <a:lnTo>
                  <a:pt x="225" y="0"/>
                </a:lnTo>
                <a:lnTo>
                  <a:pt x="0" y="114"/>
                </a:lnTo>
                <a:lnTo>
                  <a:pt x="225" y="230"/>
                </a:lnTo>
                <a:lnTo>
                  <a:pt x="187" y="138"/>
                </a:lnTo>
                <a:lnTo>
                  <a:pt x="315" y="138"/>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5">
            <a:extLst>
              <a:ext uri="{FF2B5EF4-FFF2-40B4-BE49-F238E27FC236}">
                <a16:creationId xmlns:a16="http://schemas.microsoft.com/office/drawing/2014/main" id="{119131FE-694E-4E45-9CD9-0A20042034F3}"/>
              </a:ext>
            </a:extLst>
          </p:cNvPr>
          <p:cNvSpPr>
            <a:spLocks/>
          </p:cNvSpPr>
          <p:nvPr userDrawn="1"/>
        </p:nvSpPr>
        <p:spPr bwMode="auto">
          <a:xfrm>
            <a:off x="8596671" y="3793194"/>
            <a:ext cx="304800" cy="395288"/>
          </a:xfrm>
          <a:custGeom>
            <a:avLst/>
            <a:gdLst>
              <a:gd name="T0" fmla="*/ 192 w 192"/>
              <a:gd name="T1" fmla="*/ 0 h 249"/>
              <a:gd name="T2" fmla="*/ 192 w 192"/>
              <a:gd name="T3" fmla="*/ 48 h 249"/>
              <a:gd name="T4" fmla="*/ 62 w 192"/>
              <a:gd name="T5" fmla="*/ 48 h 249"/>
              <a:gd name="T6" fmla="*/ 62 w 192"/>
              <a:gd name="T7" fmla="*/ 100 h 249"/>
              <a:gd name="T8" fmla="*/ 180 w 192"/>
              <a:gd name="T9" fmla="*/ 100 h 249"/>
              <a:gd name="T10" fmla="*/ 180 w 192"/>
              <a:gd name="T11" fmla="*/ 149 h 249"/>
              <a:gd name="T12" fmla="*/ 62 w 192"/>
              <a:gd name="T13" fmla="*/ 149 h 249"/>
              <a:gd name="T14" fmla="*/ 62 w 192"/>
              <a:gd name="T15" fmla="*/ 249 h 249"/>
              <a:gd name="T16" fmla="*/ 0 w 192"/>
              <a:gd name="T17" fmla="*/ 249 h 249"/>
              <a:gd name="T18" fmla="*/ 0 w 192"/>
              <a:gd name="T19" fmla="*/ 0 h 249"/>
              <a:gd name="T20" fmla="*/ 192 w 192"/>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9">
                <a:moveTo>
                  <a:pt x="192" y="0"/>
                </a:moveTo>
                <a:lnTo>
                  <a:pt x="192" y="48"/>
                </a:lnTo>
                <a:lnTo>
                  <a:pt x="62" y="48"/>
                </a:lnTo>
                <a:lnTo>
                  <a:pt x="62" y="100"/>
                </a:lnTo>
                <a:lnTo>
                  <a:pt x="180" y="100"/>
                </a:lnTo>
                <a:lnTo>
                  <a:pt x="180" y="149"/>
                </a:lnTo>
                <a:lnTo>
                  <a:pt x="62" y="149"/>
                </a:lnTo>
                <a:lnTo>
                  <a:pt x="62" y="249"/>
                </a:lnTo>
                <a:lnTo>
                  <a:pt x="0" y="249"/>
                </a:lnTo>
                <a:lnTo>
                  <a:pt x="0" y="0"/>
                </a:lnTo>
                <a:lnTo>
                  <a:pt x="192"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36">
            <a:extLst>
              <a:ext uri="{FF2B5EF4-FFF2-40B4-BE49-F238E27FC236}">
                <a16:creationId xmlns:a16="http://schemas.microsoft.com/office/drawing/2014/main" id="{42A9D08F-5DF8-4F5C-BB9B-2DF0DB8FF82D}"/>
              </a:ext>
            </a:extLst>
          </p:cNvPr>
          <p:cNvSpPr>
            <a:spLocks noChangeArrowheads="1"/>
          </p:cNvSpPr>
          <p:nvPr userDrawn="1"/>
        </p:nvSpPr>
        <p:spPr bwMode="auto">
          <a:xfrm>
            <a:off x="8939571" y="3793194"/>
            <a:ext cx="98425" cy="395288"/>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7">
            <a:extLst>
              <a:ext uri="{FF2B5EF4-FFF2-40B4-BE49-F238E27FC236}">
                <a16:creationId xmlns:a16="http://schemas.microsoft.com/office/drawing/2014/main" id="{36BC4959-0D58-4707-924B-E0687C1CDAB3}"/>
              </a:ext>
            </a:extLst>
          </p:cNvPr>
          <p:cNvSpPr>
            <a:spLocks noEditPoints="1"/>
          </p:cNvSpPr>
          <p:nvPr userDrawn="1"/>
        </p:nvSpPr>
        <p:spPr bwMode="auto">
          <a:xfrm>
            <a:off x="9107846" y="3793194"/>
            <a:ext cx="350838" cy="395288"/>
          </a:xfrm>
          <a:custGeom>
            <a:avLst/>
            <a:gdLst>
              <a:gd name="T0" fmla="*/ 59 w 110"/>
              <a:gd name="T1" fmla="*/ 0 h 124"/>
              <a:gd name="T2" fmla="*/ 107 w 110"/>
              <a:gd name="T3" fmla="*/ 40 h 124"/>
              <a:gd name="T4" fmla="*/ 81 w 110"/>
              <a:gd name="T5" fmla="*/ 75 h 124"/>
              <a:gd name="T6" fmla="*/ 110 w 110"/>
              <a:gd name="T7" fmla="*/ 124 h 124"/>
              <a:gd name="T8" fmla="*/ 76 w 110"/>
              <a:gd name="T9" fmla="*/ 124 h 124"/>
              <a:gd name="T10" fmla="*/ 51 w 110"/>
              <a:gd name="T11" fmla="*/ 80 h 124"/>
              <a:gd name="T12" fmla="*/ 31 w 110"/>
              <a:gd name="T13" fmla="*/ 80 h 124"/>
              <a:gd name="T14" fmla="*/ 31 w 110"/>
              <a:gd name="T15" fmla="*/ 124 h 124"/>
              <a:gd name="T16" fmla="*/ 0 w 110"/>
              <a:gd name="T17" fmla="*/ 124 h 124"/>
              <a:gd name="T18" fmla="*/ 0 w 110"/>
              <a:gd name="T19" fmla="*/ 0 h 124"/>
              <a:gd name="T20" fmla="*/ 59 w 110"/>
              <a:gd name="T21" fmla="*/ 0 h 124"/>
              <a:gd name="T22" fmla="*/ 31 w 110"/>
              <a:gd name="T23" fmla="*/ 57 h 124"/>
              <a:gd name="T24" fmla="*/ 57 w 110"/>
              <a:gd name="T25" fmla="*/ 57 h 124"/>
              <a:gd name="T26" fmla="*/ 76 w 110"/>
              <a:gd name="T27" fmla="*/ 40 h 124"/>
              <a:gd name="T28" fmla="*/ 57 w 110"/>
              <a:gd name="T29" fmla="*/ 23 h 124"/>
              <a:gd name="T30" fmla="*/ 31 w 110"/>
              <a:gd name="T31" fmla="*/ 23 h 124"/>
              <a:gd name="T32" fmla="*/ 31 w 110"/>
              <a:gd name="T33"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24">
                <a:moveTo>
                  <a:pt x="59" y="0"/>
                </a:moveTo>
                <a:cubicBezTo>
                  <a:pt x="77" y="0"/>
                  <a:pt x="107" y="5"/>
                  <a:pt x="107" y="40"/>
                </a:cubicBezTo>
                <a:cubicBezTo>
                  <a:pt x="107" y="61"/>
                  <a:pt x="95" y="70"/>
                  <a:pt x="81" y="75"/>
                </a:cubicBezTo>
                <a:cubicBezTo>
                  <a:pt x="110" y="124"/>
                  <a:pt x="110" y="124"/>
                  <a:pt x="110" y="124"/>
                </a:cubicBezTo>
                <a:cubicBezTo>
                  <a:pt x="76" y="124"/>
                  <a:pt x="76" y="124"/>
                  <a:pt x="76" y="124"/>
                </a:cubicBezTo>
                <a:cubicBezTo>
                  <a:pt x="51" y="80"/>
                  <a:pt x="51" y="80"/>
                  <a:pt x="51" y="80"/>
                </a:cubicBezTo>
                <a:cubicBezTo>
                  <a:pt x="31" y="80"/>
                  <a:pt x="31" y="80"/>
                  <a:pt x="31" y="80"/>
                </a:cubicBezTo>
                <a:cubicBezTo>
                  <a:pt x="31" y="124"/>
                  <a:pt x="31" y="124"/>
                  <a:pt x="31" y="124"/>
                </a:cubicBezTo>
                <a:cubicBezTo>
                  <a:pt x="0" y="124"/>
                  <a:pt x="0" y="124"/>
                  <a:pt x="0" y="124"/>
                </a:cubicBezTo>
                <a:cubicBezTo>
                  <a:pt x="0" y="0"/>
                  <a:pt x="0" y="0"/>
                  <a:pt x="0" y="0"/>
                </a:cubicBezTo>
                <a:lnTo>
                  <a:pt x="59" y="0"/>
                </a:lnTo>
                <a:close/>
                <a:moveTo>
                  <a:pt x="31" y="57"/>
                </a:moveTo>
                <a:cubicBezTo>
                  <a:pt x="57" y="57"/>
                  <a:pt x="57" y="57"/>
                  <a:pt x="57" y="57"/>
                </a:cubicBezTo>
                <a:cubicBezTo>
                  <a:pt x="75" y="57"/>
                  <a:pt x="76" y="44"/>
                  <a:pt x="76" y="40"/>
                </a:cubicBezTo>
                <a:cubicBezTo>
                  <a:pt x="76" y="23"/>
                  <a:pt x="63" y="23"/>
                  <a:pt x="57" y="23"/>
                </a:cubicBezTo>
                <a:cubicBezTo>
                  <a:pt x="31" y="23"/>
                  <a:pt x="31" y="23"/>
                  <a:pt x="31" y="23"/>
                </a:cubicBezTo>
                <a:lnTo>
                  <a:pt x="31" y="57"/>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8">
            <a:extLst>
              <a:ext uri="{FF2B5EF4-FFF2-40B4-BE49-F238E27FC236}">
                <a16:creationId xmlns:a16="http://schemas.microsoft.com/office/drawing/2014/main" id="{2958E99F-E57A-43D2-AACC-72788C667C26}"/>
              </a:ext>
            </a:extLst>
          </p:cNvPr>
          <p:cNvSpPr>
            <a:spLocks/>
          </p:cNvSpPr>
          <p:nvPr userDrawn="1"/>
        </p:nvSpPr>
        <p:spPr bwMode="auto">
          <a:xfrm>
            <a:off x="9499958" y="3793194"/>
            <a:ext cx="309563" cy="395288"/>
          </a:xfrm>
          <a:custGeom>
            <a:avLst/>
            <a:gdLst>
              <a:gd name="T0" fmla="*/ 0 w 195"/>
              <a:gd name="T1" fmla="*/ 0 h 249"/>
              <a:gd name="T2" fmla="*/ 185 w 195"/>
              <a:gd name="T3" fmla="*/ 0 h 249"/>
              <a:gd name="T4" fmla="*/ 185 w 195"/>
              <a:gd name="T5" fmla="*/ 48 h 249"/>
              <a:gd name="T6" fmla="*/ 62 w 195"/>
              <a:gd name="T7" fmla="*/ 48 h 249"/>
              <a:gd name="T8" fmla="*/ 62 w 195"/>
              <a:gd name="T9" fmla="*/ 94 h 249"/>
              <a:gd name="T10" fmla="*/ 177 w 195"/>
              <a:gd name="T11" fmla="*/ 94 h 249"/>
              <a:gd name="T12" fmla="*/ 177 w 195"/>
              <a:gd name="T13" fmla="*/ 141 h 249"/>
              <a:gd name="T14" fmla="*/ 62 w 195"/>
              <a:gd name="T15" fmla="*/ 141 h 249"/>
              <a:gd name="T16" fmla="*/ 62 w 195"/>
              <a:gd name="T17" fmla="*/ 201 h 249"/>
              <a:gd name="T18" fmla="*/ 195 w 195"/>
              <a:gd name="T19" fmla="*/ 201 h 249"/>
              <a:gd name="T20" fmla="*/ 195 w 195"/>
              <a:gd name="T21" fmla="*/ 249 h 249"/>
              <a:gd name="T22" fmla="*/ 0 w 195"/>
              <a:gd name="T23" fmla="*/ 249 h 249"/>
              <a:gd name="T24" fmla="*/ 0 w 19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49">
                <a:moveTo>
                  <a:pt x="0" y="0"/>
                </a:moveTo>
                <a:lnTo>
                  <a:pt x="185" y="0"/>
                </a:lnTo>
                <a:lnTo>
                  <a:pt x="185" y="48"/>
                </a:lnTo>
                <a:lnTo>
                  <a:pt x="62" y="48"/>
                </a:lnTo>
                <a:lnTo>
                  <a:pt x="62" y="94"/>
                </a:lnTo>
                <a:lnTo>
                  <a:pt x="177" y="94"/>
                </a:lnTo>
                <a:lnTo>
                  <a:pt x="177" y="141"/>
                </a:lnTo>
                <a:lnTo>
                  <a:pt x="62" y="141"/>
                </a:lnTo>
                <a:lnTo>
                  <a:pt x="62" y="201"/>
                </a:lnTo>
                <a:lnTo>
                  <a:pt x="195" y="201"/>
                </a:lnTo>
                <a:lnTo>
                  <a:pt x="195" y="249"/>
                </a:lnTo>
                <a:lnTo>
                  <a:pt x="0" y="249"/>
                </a:lnTo>
                <a:lnTo>
                  <a:pt x="0"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9">
            <a:extLst>
              <a:ext uri="{FF2B5EF4-FFF2-40B4-BE49-F238E27FC236}">
                <a16:creationId xmlns:a16="http://schemas.microsoft.com/office/drawing/2014/main" id="{0146731A-96DF-4FDA-B2D3-FFD952CA169A}"/>
              </a:ext>
            </a:extLst>
          </p:cNvPr>
          <p:cNvSpPr>
            <a:spLocks noEditPoints="1"/>
          </p:cNvSpPr>
          <p:nvPr userDrawn="1"/>
        </p:nvSpPr>
        <p:spPr bwMode="auto">
          <a:xfrm>
            <a:off x="9072921" y="4877457"/>
            <a:ext cx="160338" cy="198438"/>
          </a:xfrm>
          <a:custGeom>
            <a:avLst/>
            <a:gdLst>
              <a:gd name="T0" fmla="*/ 0 w 50"/>
              <a:gd name="T1" fmla="*/ 0 h 62"/>
              <a:gd name="T2" fmla="*/ 30 w 50"/>
              <a:gd name="T3" fmla="*/ 0 h 62"/>
              <a:gd name="T4" fmla="*/ 48 w 50"/>
              <a:gd name="T5" fmla="*/ 16 h 62"/>
              <a:gd name="T6" fmla="*/ 38 w 50"/>
              <a:gd name="T7" fmla="*/ 30 h 62"/>
              <a:gd name="T8" fmla="*/ 50 w 50"/>
              <a:gd name="T9" fmla="*/ 45 h 62"/>
              <a:gd name="T10" fmla="*/ 30 w 50"/>
              <a:gd name="T11" fmla="*/ 62 h 62"/>
              <a:gd name="T12" fmla="*/ 0 w 50"/>
              <a:gd name="T13" fmla="*/ 62 h 62"/>
              <a:gd name="T14" fmla="*/ 0 w 50"/>
              <a:gd name="T15" fmla="*/ 0 h 62"/>
              <a:gd name="T16" fmla="*/ 26 w 50"/>
              <a:gd name="T17" fmla="*/ 26 h 62"/>
              <a:gd name="T18" fmla="*/ 39 w 50"/>
              <a:gd name="T19" fmla="*/ 17 h 62"/>
              <a:gd name="T20" fmla="*/ 28 w 50"/>
              <a:gd name="T21" fmla="*/ 8 h 62"/>
              <a:gd name="T22" fmla="*/ 8 w 50"/>
              <a:gd name="T23" fmla="*/ 8 h 62"/>
              <a:gd name="T24" fmla="*/ 8 w 50"/>
              <a:gd name="T25" fmla="*/ 26 h 62"/>
              <a:gd name="T26" fmla="*/ 26 w 50"/>
              <a:gd name="T27" fmla="*/ 26 h 62"/>
              <a:gd name="T28" fmla="*/ 28 w 50"/>
              <a:gd name="T29" fmla="*/ 55 h 62"/>
              <a:gd name="T30" fmla="*/ 41 w 50"/>
              <a:gd name="T31" fmla="*/ 45 h 62"/>
              <a:gd name="T32" fmla="*/ 28 w 50"/>
              <a:gd name="T33" fmla="*/ 34 h 62"/>
              <a:gd name="T34" fmla="*/ 8 w 50"/>
              <a:gd name="T35" fmla="*/ 34 h 62"/>
              <a:gd name="T36" fmla="*/ 8 w 50"/>
              <a:gd name="T37" fmla="*/ 55 h 62"/>
              <a:gd name="T38" fmla="*/ 28 w 50"/>
              <a:gd name="T3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2">
                <a:moveTo>
                  <a:pt x="0" y="0"/>
                </a:moveTo>
                <a:cubicBezTo>
                  <a:pt x="30" y="0"/>
                  <a:pt x="30" y="0"/>
                  <a:pt x="30" y="0"/>
                </a:cubicBezTo>
                <a:cubicBezTo>
                  <a:pt x="39" y="0"/>
                  <a:pt x="48" y="6"/>
                  <a:pt x="48" y="16"/>
                </a:cubicBezTo>
                <a:cubicBezTo>
                  <a:pt x="48" y="23"/>
                  <a:pt x="44" y="28"/>
                  <a:pt x="38" y="30"/>
                </a:cubicBezTo>
                <a:cubicBezTo>
                  <a:pt x="43" y="31"/>
                  <a:pt x="50" y="35"/>
                  <a:pt x="50" y="45"/>
                </a:cubicBezTo>
                <a:cubicBezTo>
                  <a:pt x="50" y="59"/>
                  <a:pt x="38" y="62"/>
                  <a:pt x="30" y="62"/>
                </a:cubicBezTo>
                <a:cubicBezTo>
                  <a:pt x="0" y="62"/>
                  <a:pt x="0" y="62"/>
                  <a:pt x="0" y="62"/>
                </a:cubicBezTo>
                <a:lnTo>
                  <a:pt x="0" y="0"/>
                </a:lnTo>
                <a:close/>
                <a:moveTo>
                  <a:pt x="26" y="26"/>
                </a:moveTo>
                <a:cubicBezTo>
                  <a:pt x="32" y="26"/>
                  <a:pt x="39" y="25"/>
                  <a:pt x="39" y="17"/>
                </a:cubicBezTo>
                <a:cubicBezTo>
                  <a:pt x="39" y="12"/>
                  <a:pt x="36" y="8"/>
                  <a:pt x="28" y="8"/>
                </a:cubicBezTo>
                <a:cubicBezTo>
                  <a:pt x="8" y="8"/>
                  <a:pt x="8" y="8"/>
                  <a:pt x="8" y="8"/>
                </a:cubicBezTo>
                <a:cubicBezTo>
                  <a:pt x="8" y="26"/>
                  <a:pt x="8" y="26"/>
                  <a:pt x="8" y="26"/>
                </a:cubicBezTo>
                <a:lnTo>
                  <a:pt x="26" y="26"/>
                </a:lnTo>
                <a:close/>
                <a:moveTo>
                  <a:pt x="28" y="55"/>
                </a:moveTo>
                <a:cubicBezTo>
                  <a:pt x="34" y="55"/>
                  <a:pt x="41" y="54"/>
                  <a:pt x="41" y="45"/>
                </a:cubicBezTo>
                <a:cubicBezTo>
                  <a:pt x="41" y="37"/>
                  <a:pt x="36" y="34"/>
                  <a:pt x="28" y="34"/>
                </a:cubicBezTo>
                <a:cubicBezTo>
                  <a:pt x="8" y="34"/>
                  <a:pt x="8" y="34"/>
                  <a:pt x="8" y="34"/>
                </a:cubicBezTo>
                <a:cubicBezTo>
                  <a:pt x="8" y="55"/>
                  <a:pt x="8" y="55"/>
                  <a:pt x="8" y="55"/>
                </a:cubicBezTo>
                <a:lnTo>
                  <a:pt x="28" y="5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40">
            <a:extLst>
              <a:ext uri="{FF2B5EF4-FFF2-40B4-BE49-F238E27FC236}">
                <a16:creationId xmlns:a16="http://schemas.microsoft.com/office/drawing/2014/main" id="{89082169-2B0C-46F4-83DD-D1B58D197F02}"/>
              </a:ext>
            </a:extLst>
          </p:cNvPr>
          <p:cNvSpPr>
            <a:spLocks noEditPoints="1"/>
          </p:cNvSpPr>
          <p:nvPr userDrawn="1"/>
        </p:nvSpPr>
        <p:spPr bwMode="auto">
          <a:xfrm>
            <a:off x="9268183" y="4877457"/>
            <a:ext cx="161925" cy="198438"/>
          </a:xfrm>
          <a:custGeom>
            <a:avLst/>
            <a:gdLst>
              <a:gd name="T0" fmla="*/ 41 w 51"/>
              <a:gd name="T1" fmla="*/ 62 h 62"/>
              <a:gd name="T2" fmla="*/ 24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8 w 51"/>
              <a:gd name="T15" fmla="*/ 18 h 62"/>
              <a:gd name="T16" fmla="*/ 33 w 51"/>
              <a:gd name="T17" fmla="*/ 36 h 62"/>
              <a:gd name="T18" fmla="*/ 51 w 51"/>
              <a:gd name="T19" fmla="*/ 62 h 62"/>
              <a:gd name="T20" fmla="*/ 41 w 51"/>
              <a:gd name="T21" fmla="*/ 62 h 62"/>
              <a:gd name="T22" fmla="*/ 26 w 51"/>
              <a:gd name="T23" fmla="*/ 29 h 62"/>
              <a:gd name="T24" fmla="*/ 40 w 51"/>
              <a:gd name="T25" fmla="*/ 18 h 62"/>
              <a:gd name="T26" fmla="*/ 27 w 51"/>
              <a:gd name="T27" fmla="*/ 7 h 62"/>
              <a:gd name="T28" fmla="*/ 8 w 51"/>
              <a:gd name="T29" fmla="*/ 7 h 62"/>
              <a:gd name="T30" fmla="*/ 8 w 51"/>
              <a:gd name="T31" fmla="*/ 29 h 62"/>
              <a:gd name="T32" fmla="*/ 26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4" y="36"/>
                  <a:pt x="24" y="36"/>
                  <a:pt x="24"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8" y="6"/>
                  <a:pt x="48" y="18"/>
                </a:cubicBezTo>
                <a:cubicBezTo>
                  <a:pt x="48" y="26"/>
                  <a:pt x="45" y="34"/>
                  <a:pt x="33" y="36"/>
                </a:cubicBezTo>
                <a:cubicBezTo>
                  <a:pt x="51" y="62"/>
                  <a:pt x="51" y="62"/>
                  <a:pt x="51" y="62"/>
                </a:cubicBezTo>
                <a:lnTo>
                  <a:pt x="41" y="62"/>
                </a:lnTo>
                <a:close/>
                <a:moveTo>
                  <a:pt x="26" y="29"/>
                </a:moveTo>
                <a:cubicBezTo>
                  <a:pt x="33" y="29"/>
                  <a:pt x="40" y="27"/>
                  <a:pt x="40" y="18"/>
                </a:cubicBezTo>
                <a:cubicBezTo>
                  <a:pt x="40" y="12"/>
                  <a:pt x="35" y="7"/>
                  <a:pt x="27" y="7"/>
                </a:cubicBezTo>
                <a:cubicBezTo>
                  <a:pt x="8" y="7"/>
                  <a:pt x="8" y="7"/>
                  <a:pt x="8" y="7"/>
                </a:cubicBezTo>
                <a:cubicBezTo>
                  <a:pt x="8" y="29"/>
                  <a:pt x="8" y="29"/>
                  <a:pt x="8" y="29"/>
                </a:cubicBezTo>
                <a:lnTo>
                  <a:pt x="26"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1">
            <a:extLst>
              <a:ext uri="{FF2B5EF4-FFF2-40B4-BE49-F238E27FC236}">
                <a16:creationId xmlns:a16="http://schemas.microsoft.com/office/drawing/2014/main" id="{4AD8A71B-3537-48A9-B25C-59CF664C543E}"/>
              </a:ext>
            </a:extLst>
          </p:cNvPr>
          <p:cNvSpPr>
            <a:spLocks/>
          </p:cNvSpPr>
          <p:nvPr userDrawn="1"/>
        </p:nvSpPr>
        <p:spPr bwMode="auto">
          <a:xfrm>
            <a:off x="9452333" y="4877457"/>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5 h 125"/>
              <a:gd name="T12" fmla="*/ 78 w 88"/>
              <a:gd name="T13" fmla="*/ 55 h 125"/>
              <a:gd name="T14" fmla="*/ 78 w 88"/>
              <a:gd name="T15" fmla="*/ 69 h 125"/>
              <a:gd name="T16" fmla="*/ 16 w 88"/>
              <a:gd name="T17" fmla="*/ 69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5"/>
                </a:lnTo>
                <a:lnTo>
                  <a:pt x="78" y="55"/>
                </a:lnTo>
                <a:lnTo>
                  <a:pt x="78" y="69"/>
                </a:lnTo>
                <a:lnTo>
                  <a:pt x="16" y="69"/>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42">
            <a:extLst>
              <a:ext uri="{FF2B5EF4-FFF2-40B4-BE49-F238E27FC236}">
                <a16:creationId xmlns:a16="http://schemas.microsoft.com/office/drawing/2014/main" id="{18B57A43-3156-4E3D-BBAD-2BB2C8DC9849}"/>
              </a:ext>
            </a:extLst>
          </p:cNvPr>
          <p:cNvSpPr>
            <a:spLocks noEditPoints="1"/>
          </p:cNvSpPr>
          <p:nvPr userDrawn="1"/>
        </p:nvSpPr>
        <p:spPr bwMode="auto">
          <a:xfrm>
            <a:off x="9604733" y="4877457"/>
            <a:ext cx="173038" cy="198438"/>
          </a:xfrm>
          <a:custGeom>
            <a:avLst/>
            <a:gdLst>
              <a:gd name="T0" fmla="*/ 93 w 109"/>
              <a:gd name="T1" fmla="*/ 125 h 125"/>
              <a:gd name="T2" fmla="*/ 78 w 109"/>
              <a:gd name="T3" fmla="*/ 87 h 125"/>
              <a:gd name="T4" fmla="*/ 30 w 109"/>
              <a:gd name="T5" fmla="*/ 87 h 125"/>
              <a:gd name="T6" fmla="*/ 16 w 109"/>
              <a:gd name="T7" fmla="*/ 125 h 125"/>
              <a:gd name="T8" fmla="*/ 0 w 109"/>
              <a:gd name="T9" fmla="*/ 125 h 125"/>
              <a:gd name="T10" fmla="*/ 46 w 109"/>
              <a:gd name="T11" fmla="*/ 0 h 125"/>
              <a:gd name="T12" fmla="*/ 64 w 109"/>
              <a:gd name="T13" fmla="*/ 0 h 125"/>
              <a:gd name="T14" fmla="*/ 109 w 109"/>
              <a:gd name="T15" fmla="*/ 125 h 125"/>
              <a:gd name="T16" fmla="*/ 93 w 109"/>
              <a:gd name="T17" fmla="*/ 125 h 125"/>
              <a:gd name="T18" fmla="*/ 54 w 109"/>
              <a:gd name="T19" fmla="*/ 22 h 125"/>
              <a:gd name="T20" fmla="*/ 36 w 109"/>
              <a:gd name="T21" fmla="*/ 75 h 125"/>
              <a:gd name="T22" fmla="*/ 72 w 109"/>
              <a:gd name="T23" fmla="*/ 75 h 125"/>
              <a:gd name="T24" fmla="*/ 54 w 109"/>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5">
                <a:moveTo>
                  <a:pt x="93" y="125"/>
                </a:moveTo>
                <a:lnTo>
                  <a:pt x="78" y="87"/>
                </a:lnTo>
                <a:lnTo>
                  <a:pt x="30" y="87"/>
                </a:lnTo>
                <a:lnTo>
                  <a:pt x="16" y="125"/>
                </a:lnTo>
                <a:lnTo>
                  <a:pt x="0" y="125"/>
                </a:lnTo>
                <a:lnTo>
                  <a:pt x="46" y="0"/>
                </a:lnTo>
                <a:lnTo>
                  <a:pt x="64" y="0"/>
                </a:lnTo>
                <a:lnTo>
                  <a:pt x="109" y="125"/>
                </a:lnTo>
                <a:lnTo>
                  <a:pt x="93"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43">
            <a:extLst>
              <a:ext uri="{FF2B5EF4-FFF2-40B4-BE49-F238E27FC236}">
                <a16:creationId xmlns:a16="http://schemas.microsoft.com/office/drawing/2014/main" id="{DCB822B5-194A-4B3D-B6BA-311291A7CA1E}"/>
              </a:ext>
            </a:extLst>
          </p:cNvPr>
          <p:cNvSpPr>
            <a:spLocks/>
          </p:cNvSpPr>
          <p:nvPr userDrawn="1"/>
        </p:nvSpPr>
        <p:spPr bwMode="auto">
          <a:xfrm>
            <a:off x="9799996" y="4877457"/>
            <a:ext cx="155575" cy="198438"/>
          </a:xfrm>
          <a:custGeom>
            <a:avLst/>
            <a:gdLst>
              <a:gd name="T0" fmla="*/ 78 w 98"/>
              <a:gd name="T1" fmla="*/ 125 h 125"/>
              <a:gd name="T2" fmla="*/ 34 w 98"/>
              <a:gd name="T3" fmla="*/ 65 h 125"/>
              <a:gd name="T4" fmla="*/ 18 w 98"/>
              <a:gd name="T5" fmla="*/ 83 h 125"/>
              <a:gd name="T6" fmla="*/ 18 w 98"/>
              <a:gd name="T7" fmla="*/ 125 h 125"/>
              <a:gd name="T8" fmla="*/ 0 w 98"/>
              <a:gd name="T9" fmla="*/ 125 h 125"/>
              <a:gd name="T10" fmla="*/ 0 w 98"/>
              <a:gd name="T11" fmla="*/ 0 h 125"/>
              <a:gd name="T12" fmla="*/ 18 w 98"/>
              <a:gd name="T13" fmla="*/ 0 h 125"/>
              <a:gd name="T14" fmla="*/ 18 w 98"/>
              <a:gd name="T15" fmla="*/ 63 h 125"/>
              <a:gd name="T16" fmla="*/ 76 w 98"/>
              <a:gd name="T17" fmla="*/ 0 h 125"/>
              <a:gd name="T18" fmla="*/ 96 w 98"/>
              <a:gd name="T19" fmla="*/ 0 h 125"/>
              <a:gd name="T20" fmla="*/ 46 w 98"/>
              <a:gd name="T21" fmla="*/ 52 h 125"/>
              <a:gd name="T22" fmla="*/ 98 w 98"/>
              <a:gd name="T23" fmla="*/ 125 h 125"/>
              <a:gd name="T24" fmla="*/ 78 w 9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25">
                <a:moveTo>
                  <a:pt x="78" y="125"/>
                </a:moveTo>
                <a:lnTo>
                  <a:pt x="34" y="65"/>
                </a:lnTo>
                <a:lnTo>
                  <a:pt x="18" y="83"/>
                </a:lnTo>
                <a:lnTo>
                  <a:pt x="18" y="125"/>
                </a:lnTo>
                <a:lnTo>
                  <a:pt x="0" y="125"/>
                </a:lnTo>
                <a:lnTo>
                  <a:pt x="0" y="0"/>
                </a:lnTo>
                <a:lnTo>
                  <a:pt x="18" y="0"/>
                </a:lnTo>
                <a:lnTo>
                  <a:pt x="18" y="63"/>
                </a:lnTo>
                <a:lnTo>
                  <a:pt x="76" y="0"/>
                </a:lnTo>
                <a:lnTo>
                  <a:pt x="96" y="0"/>
                </a:lnTo>
                <a:lnTo>
                  <a:pt x="46" y="52"/>
                </a:lnTo>
                <a:lnTo>
                  <a:pt x="98" y="125"/>
                </a:lnTo>
                <a:lnTo>
                  <a:pt x="78"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44">
            <a:extLst>
              <a:ext uri="{FF2B5EF4-FFF2-40B4-BE49-F238E27FC236}">
                <a16:creationId xmlns:a16="http://schemas.microsoft.com/office/drawing/2014/main" id="{9046A66F-8C13-457C-BCA7-DD25D5F79D09}"/>
              </a:ext>
            </a:extLst>
          </p:cNvPr>
          <p:cNvSpPr>
            <a:spLocks/>
          </p:cNvSpPr>
          <p:nvPr userDrawn="1"/>
        </p:nvSpPr>
        <p:spPr bwMode="auto">
          <a:xfrm>
            <a:off x="10047646" y="4874282"/>
            <a:ext cx="193675" cy="207963"/>
          </a:xfrm>
          <a:custGeom>
            <a:avLst/>
            <a:gdLst>
              <a:gd name="T0" fmla="*/ 53 w 61"/>
              <a:gd name="T1" fmla="*/ 63 h 65"/>
              <a:gd name="T2" fmla="*/ 53 w 61"/>
              <a:gd name="T3" fmla="*/ 55 h 65"/>
              <a:gd name="T4" fmla="*/ 31 w 61"/>
              <a:gd name="T5" fmla="*/ 65 h 65"/>
              <a:gd name="T6" fmla="*/ 0 w 61"/>
              <a:gd name="T7" fmla="*/ 33 h 65"/>
              <a:gd name="T8" fmla="*/ 32 w 61"/>
              <a:gd name="T9" fmla="*/ 0 h 65"/>
              <a:gd name="T10" fmla="*/ 61 w 61"/>
              <a:gd name="T11" fmla="*/ 18 h 65"/>
              <a:gd name="T12" fmla="*/ 52 w 61"/>
              <a:gd name="T13" fmla="*/ 20 h 65"/>
              <a:gd name="T14" fmla="*/ 32 w 61"/>
              <a:gd name="T15" fmla="*/ 7 h 65"/>
              <a:gd name="T16" fmla="*/ 9 w 61"/>
              <a:gd name="T17" fmla="*/ 32 h 65"/>
              <a:gd name="T18" fmla="*/ 32 w 61"/>
              <a:gd name="T19" fmla="*/ 58 h 65"/>
              <a:gd name="T20" fmla="*/ 53 w 61"/>
              <a:gd name="T21" fmla="*/ 38 h 65"/>
              <a:gd name="T22" fmla="*/ 53 w 61"/>
              <a:gd name="T23" fmla="*/ 38 h 65"/>
              <a:gd name="T24" fmla="*/ 32 w 61"/>
              <a:gd name="T25" fmla="*/ 38 h 65"/>
              <a:gd name="T26" fmla="*/ 32 w 61"/>
              <a:gd name="T27" fmla="*/ 31 h 65"/>
              <a:gd name="T28" fmla="*/ 61 w 61"/>
              <a:gd name="T29" fmla="*/ 31 h 65"/>
              <a:gd name="T30" fmla="*/ 61 w 61"/>
              <a:gd name="T31" fmla="*/ 63 h 65"/>
              <a:gd name="T32" fmla="*/ 53 w 61"/>
              <a:gd name="T3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5">
                <a:moveTo>
                  <a:pt x="53" y="63"/>
                </a:moveTo>
                <a:cubicBezTo>
                  <a:pt x="53" y="55"/>
                  <a:pt x="53" y="55"/>
                  <a:pt x="53" y="55"/>
                </a:cubicBezTo>
                <a:cubicBezTo>
                  <a:pt x="51" y="59"/>
                  <a:pt x="44" y="65"/>
                  <a:pt x="31" y="65"/>
                </a:cubicBezTo>
                <a:cubicBezTo>
                  <a:pt x="12" y="65"/>
                  <a:pt x="0" y="52"/>
                  <a:pt x="0" y="33"/>
                </a:cubicBezTo>
                <a:cubicBezTo>
                  <a:pt x="0" y="12"/>
                  <a:pt x="14" y="0"/>
                  <a:pt x="32" y="0"/>
                </a:cubicBezTo>
                <a:cubicBezTo>
                  <a:pt x="42" y="0"/>
                  <a:pt x="54" y="4"/>
                  <a:pt x="61" y="18"/>
                </a:cubicBezTo>
                <a:cubicBezTo>
                  <a:pt x="52" y="20"/>
                  <a:pt x="52" y="20"/>
                  <a:pt x="52" y="20"/>
                </a:cubicBezTo>
                <a:cubicBezTo>
                  <a:pt x="49" y="12"/>
                  <a:pt x="42" y="7"/>
                  <a:pt x="32" y="7"/>
                </a:cubicBezTo>
                <a:cubicBezTo>
                  <a:pt x="16" y="7"/>
                  <a:pt x="9" y="19"/>
                  <a:pt x="9" y="32"/>
                </a:cubicBezTo>
                <a:cubicBezTo>
                  <a:pt x="9" y="50"/>
                  <a:pt x="20" y="58"/>
                  <a:pt x="32" y="58"/>
                </a:cubicBezTo>
                <a:cubicBezTo>
                  <a:pt x="43" y="58"/>
                  <a:pt x="53" y="51"/>
                  <a:pt x="53" y="38"/>
                </a:cubicBezTo>
                <a:cubicBezTo>
                  <a:pt x="53" y="38"/>
                  <a:pt x="53" y="38"/>
                  <a:pt x="53" y="38"/>
                </a:cubicBezTo>
                <a:cubicBezTo>
                  <a:pt x="32" y="38"/>
                  <a:pt x="32" y="38"/>
                  <a:pt x="32" y="38"/>
                </a:cubicBezTo>
                <a:cubicBezTo>
                  <a:pt x="32" y="31"/>
                  <a:pt x="32" y="31"/>
                  <a:pt x="32" y="31"/>
                </a:cubicBezTo>
                <a:cubicBezTo>
                  <a:pt x="61" y="31"/>
                  <a:pt x="61" y="31"/>
                  <a:pt x="61" y="31"/>
                </a:cubicBezTo>
                <a:cubicBezTo>
                  <a:pt x="61" y="63"/>
                  <a:pt x="61" y="63"/>
                  <a:pt x="61" y="63"/>
                </a:cubicBezTo>
                <a:lnTo>
                  <a:pt x="53" y="63"/>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5">
            <a:extLst>
              <a:ext uri="{FF2B5EF4-FFF2-40B4-BE49-F238E27FC236}">
                <a16:creationId xmlns:a16="http://schemas.microsoft.com/office/drawing/2014/main" id="{E26CB4DC-63FA-400D-9BC9-EDACC6BCC12F}"/>
              </a:ext>
            </a:extLst>
          </p:cNvPr>
          <p:cNvSpPr>
            <a:spLocks/>
          </p:cNvSpPr>
          <p:nvPr userDrawn="1"/>
        </p:nvSpPr>
        <p:spPr bwMode="auto">
          <a:xfrm>
            <a:off x="10279421" y="4877457"/>
            <a:ext cx="122238" cy="198438"/>
          </a:xfrm>
          <a:custGeom>
            <a:avLst/>
            <a:gdLst>
              <a:gd name="T0" fmla="*/ 0 w 77"/>
              <a:gd name="T1" fmla="*/ 125 h 125"/>
              <a:gd name="T2" fmla="*/ 0 w 77"/>
              <a:gd name="T3" fmla="*/ 0 h 125"/>
              <a:gd name="T4" fmla="*/ 16 w 77"/>
              <a:gd name="T5" fmla="*/ 0 h 125"/>
              <a:gd name="T6" fmla="*/ 16 w 77"/>
              <a:gd name="T7" fmla="*/ 111 h 125"/>
              <a:gd name="T8" fmla="*/ 77 w 77"/>
              <a:gd name="T9" fmla="*/ 111 h 125"/>
              <a:gd name="T10" fmla="*/ 77 w 77"/>
              <a:gd name="T11" fmla="*/ 125 h 125"/>
              <a:gd name="T12" fmla="*/ 0 w 7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77" h="125">
                <a:moveTo>
                  <a:pt x="0" y="125"/>
                </a:moveTo>
                <a:lnTo>
                  <a:pt x="0" y="0"/>
                </a:lnTo>
                <a:lnTo>
                  <a:pt x="16" y="0"/>
                </a:lnTo>
                <a:lnTo>
                  <a:pt x="16" y="111"/>
                </a:lnTo>
                <a:lnTo>
                  <a:pt x="77" y="111"/>
                </a:lnTo>
                <a:lnTo>
                  <a:pt x="77"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6">
            <a:extLst>
              <a:ext uri="{FF2B5EF4-FFF2-40B4-BE49-F238E27FC236}">
                <a16:creationId xmlns:a16="http://schemas.microsoft.com/office/drawing/2014/main" id="{1BC375B2-2F0B-4A37-81C2-8A272985F09B}"/>
              </a:ext>
            </a:extLst>
          </p:cNvPr>
          <p:cNvSpPr>
            <a:spLocks noEditPoints="1"/>
          </p:cNvSpPr>
          <p:nvPr userDrawn="1"/>
        </p:nvSpPr>
        <p:spPr bwMode="auto">
          <a:xfrm>
            <a:off x="10411183" y="4877457"/>
            <a:ext cx="171450" cy="198438"/>
          </a:xfrm>
          <a:custGeom>
            <a:avLst/>
            <a:gdLst>
              <a:gd name="T0" fmla="*/ 92 w 108"/>
              <a:gd name="T1" fmla="*/ 125 h 125"/>
              <a:gd name="T2" fmla="*/ 78 w 108"/>
              <a:gd name="T3" fmla="*/ 87 h 125"/>
              <a:gd name="T4" fmla="*/ 30 w 108"/>
              <a:gd name="T5" fmla="*/ 87 h 125"/>
              <a:gd name="T6" fmla="*/ 16 w 108"/>
              <a:gd name="T7" fmla="*/ 125 h 125"/>
              <a:gd name="T8" fmla="*/ 0 w 108"/>
              <a:gd name="T9" fmla="*/ 125 h 125"/>
              <a:gd name="T10" fmla="*/ 46 w 108"/>
              <a:gd name="T11" fmla="*/ 0 h 125"/>
              <a:gd name="T12" fmla="*/ 64 w 108"/>
              <a:gd name="T13" fmla="*/ 0 h 125"/>
              <a:gd name="T14" fmla="*/ 108 w 108"/>
              <a:gd name="T15" fmla="*/ 125 h 125"/>
              <a:gd name="T16" fmla="*/ 92 w 108"/>
              <a:gd name="T17" fmla="*/ 125 h 125"/>
              <a:gd name="T18" fmla="*/ 54 w 108"/>
              <a:gd name="T19" fmla="*/ 22 h 125"/>
              <a:gd name="T20" fmla="*/ 36 w 108"/>
              <a:gd name="T21" fmla="*/ 75 h 125"/>
              <a:gd name="T22" fmla="*/ 72 w 108"/>
              <a:gd name="T23" fmla="*/ 75 h 125"/>
              <a:gd name="T24" fmla="*/ 54 w 108"/>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5">
                <a:moveTo>
                  <a:pt x="92" y="125"/>
                </a:moveTo>
                <a:lnTo>
                  <a:pt x="78" y="87"/>
                </a:lnTo>
                <a:lnTo>
                  <a:pt x="30" y="87"/>
                </a:lnTo>
                <a:lnTo>
                  <a:pt x="16" y="125"/>
                </a:lnTo>
                <a:lnTo>
                  <a:pt x="0" y="125"/>
                </a:lnTo>
                <a:lnTo>
                  <a:pt x="46" y="0"/>
                </a:lnTo>
                <a:lnTo>
                  <a:pt x="64" y="0"/>
                </a:lnTo>
                <a:lnTo>
                  <a:pt x="108" y="125"/>
                </a:lnTo>
                <a:lnTo>
                  <a:pt x="92"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7">
            <a:extLst>
              <a:ext uri="{FF2B5EF4-FFF2-40B4-BE49-F238E27FC236}">
                <a16:creationId xmlns:a16="http://schemas.microsoft.com/office/drawing/2014/main" id="{D9D43E51-3EDD-47F1-8947-E1F3AC12D1EB}"/>
              </a:ext>
            </a:extLst>
          </p:cNvPr>
          <p:cNvSpPr>
            <a:spLocks/>
          </p:cNvSpPr>
          <p:nvPr userDrawn="1"/>
        </p:nvSpPr>
        <p:spPr bwMode="auto">
          <a:xfrm>
            <a:off x="10598508" y="4874282"/>
            <a:ext cx="161925" cy="207963"/>
          </a:xfrm>
          <a:custGeom>
            <a:avLst/>
            <a:gdLst>
              <a:gd name="T0" fmla="*/ 9 w 51"/>
              <a:gd name="T1" fmla="*/ 42 h 65"/>
              <a:gd name="T2" fmla="*/ 26 w 51"/>
              <a:gd name="T3" fmla="*/ 59 h 65"/>
              <a:gd name="T4" fmla="*/ 42 w 51"/>
              <a:gd name="T5" fmla="*/ 46 h 65"/>
              <a:gd name="T6" fmla="*/ 30 w 51"/>
              <a:gd name="T7" fmla="*/ 36 h 65"/>
              <a:gd name="T8" fmla="*/ 25 w 51"/>
              <a:gd name="T9" fmla="*/ 35 h 65"/>
              <a:gd name="T10" fmla="*/ 3 w 51"/>
              <a:gd name="T11" fmla="*/ 17 h 65"/>
              <a:gd name="T12" fmla="*/ 9 w 51"/>
              <a:gd name="T13" fmla="*/ 5 h 65"/>
              <a:gd name="T14" fmla="*/ 25 w 51"/>
              <a:gd name="T15" fmla="*/ 0 h 65"/>
              <a:gd name="T16" fmla="*/ 42 w 51"/>
              <a:gd name="T17" fmla="*/ 4 h 65"/>
              <a:gd name="T18" fmla="*/ 50 w 51"/>
              <a:gd name="T19" fmla="*/ 19 h 65"/>
              <a:gd name="T20" fmla="*/ 41 w 51"/>
              <a:gd name="T21" fmla="*/ 19 h 65"/>
              <a:gd name="T22" fmla="*/ 25 w 51"/>
              <a:gd name="T23" fmla="*/ 6 h 65"/>
              <a:gd name="T24" fmla="*/ 11 w 51"/>
              <a:gd name="T25" fmla="*/ 16 h 65"/>
              <a:gd name="T26" fmla="*/ 24 w 51"/>
              <a:gd name="T27" fmla="*/ 26 h 65"/>
              <a:gd name="T28" fmla="*/ 35 w 51"/>
              <a:gd name="T29" fmla="*/ 28 h 65"/>
              <a:gd name="T30" fmla="*/ 51 w 51"/>
              <a:gd name="T31" fmla="*/ 46 h 65"/>
              <a:gd name="T32" fmla="*/ 46 w 51"/>
              <a:gd name="T33" fmla="*/ 58 h 65"/>
              <a:gd name="T34" fmla="*/ 26 w 51"/>
              <a:gd name="T35" fmla="*/ 65 h 65"/>
              <a:gd name="T36" fmla="*/ 9 w 51"/>
              <a:gd name="T37" fmla="*/ 61 h 65"/>
              <a:gd name="T38" fmla="*/ 0 w 51"/>
              <a:gd name="T39" fmla="*/ 44 h 65"/>
              <a:gd name="T40" fmla="*/ 9 w 51"/>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5">
                <a:moveTo>
                  <a:pt x="9" y="42"/>
                </a:moveTo>
                <a:cubicBezTo>
                  <a:pt x="9" y="45"/>
                  <a:pt x="9" y="59"/>
                  <a:pt x="26" y="59"/>
                </a:cubicBezTo>
                <a:cubicBezTo>
                  <a:pt x="32" y="59"/>
                  <a:pt x="42" y="57"/>
                  <a:pt x="42" y="46"/>
                </a:cubicBezTo>
                <a:cubicBezTo>
                  <a:pt x="42" y="39"/>
                  <a:pt x="37" y="37"/>
                  <a:pt x="30" y="36"/>
                </a:cubicBezTo>
                <a:cubicBezTo>
                  <a:pt x="25" y="35"/>
                  <a:pt x="25" y="35"/>
                  <a:pt x="25" y="35"/>
                </a:cubicBezTo>
                <a:cubicBezTo>
                  <a:pt x="11" y="32"/>
                  <a:pt x="3" y="27"/>
                  <a:pt x="3" y="17"/>
                </a:cubicBezTo>
                <a:cubicBezTo>
                  <a:pt x="3" y="12"/>
                  <a:pt x="5" y="8"/>
                  <a:pt x="9" y="5"/>
                </a:cubicBezTo>
                <a:cubicBezTo>
                  <a:pt x="15" y="0"/>
                  <a:pt x="22" y="0"/>
                  <a:pt x="25" y="0"/>
                </a:cubicBezTo>
                <a:cubicBezTo>
                  <a:pt x="31" y="0"/>
                  <a:pt x="37" y="1"/>
                  <a:pt x="42" y="4"/>
                </a:cubicBezTo>
                <a:cubicBezTo>
                  <a:pt x="47" y="9"/>
                  <a:pt x="49" y="13"/>
                  <a:pt x="50" y="19"/>
                </a:cubicBezTo>
                <a:cubicBezTo>
                  <a:pt x="41" y="19"/>
                  <a:pt x="41" y="19"/>
                  <a:pt x="41" y="19"/>
                </a:cubicBezTo>
                <a:cubicBezTo>
                  <a:pt x="41" y="16"/>
                  <a:pt x="40" y="6"/>
                  <a:pt x="25" y="6"/>
                </a:cubicBezTo>
                <a:cubicBezTo>
                  <a:pt x="20" y="6"/>
                  <a:pt x="11" y="8"/>
                  <a:pt x="11" y="16"/>
                </a:cubicBezTo>
                <a:cubicBezTo>
                  <a:pt x="11" y="22"/>
                  <a:pt x="17" y="24"/>
                  <a:pt x="24" y="26"/>
                </a:cubicBezTo>
                <a:cubicBezTo>
                  <a:pt x="35" y="28"/>
                  <a:pt x="35" y="28"/>
                  <a:pt x="35" y="28"/>
                </a:cubicBezTo>
                <a:cubicBezTo>
                  <a:pt x="38" y="29"/>
                  <a:pt x="51" y="32"/>
                  <a:pt x="51" y="46"/>
                </a:cubicBezTo>
                <a:cubicBezTo>
                  <a:pt x="51" y="48"/>
                  <a:pt x="51" y="54"/>
                  <a:pt x="46" y="58"/>
                </a:cubicBezTo>
                <a:cubicBezTo>
                  <a:pt x="42" y="62"/>
                  <a:pt x="37" y="65"/>
                  <a:pt x="26" y="65"/>
                </a:cubicBezTo>
                <a:cubicBezTo>
                  <a:pt x="24" y="65"/>
                  <a:pt x="16" y="65"/>
                  <a:pt x="9" y="61"/>
                </a:cubicBezTo>
                <a:cubicBezTo>
                  <a:pt x="1" y="55"/>
                  <a:pt x="0"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48">
            <a:extLst>
              <a:ext uri="{FF2B5EF4-FFF2-40B4-BE49-F238E27FC236}">
                <a16:creationId xmlns:a16="http://schemas.microsoft.com/office/drawing/2014/main" id="{8D44A3C2-DA32-4152-BCB8-D84E9F5D8866}"/>
              </a:ext>
            </a:extLst>
          </p:cNvPr>
          <p:cNvSpPr>
            <a:spLocks/>
          </p:cNvSpPr>
          <p:nvPr userDrawn="1"/>
        </p:nvSpPr>
        <p:spPr bwMode="auto">
          <a:xfrm>
            <a:off x="10782658" y="4874282"/>
            <a:ext cx="166688" cy="207963"/>
          </a:xfrm>
          <a:custGeom>
            <a:avLst/>
            <a:gdLst>
              <a:gd name="T0" fmla="*/ 9 w 52"/>
              <a:gd name="T1" fmla="*/ 42 h 65"/>
              <a:gd name="T2" fmla="*/ 27 w 52"/>
              <a:gd name="T3" fmla="*/ 59 h 65"/>
              <a:gd name="T4" fmla="*/ 43 w 52"/>
              <a:gd name="T5" fmla="*/ 46 h 65"/>
              <a:gd name="T6" fmla="*/ 31 w 52"/>
              <a:gd name="T7" fmla="*/ 36 h 65"/>
              <a:gd name="T8" fmla="*/ 25 w 52"/>
              <a:gd name="T9" fmla="*/ 35 h 65"/>
              <a:gd name="T10" fmla="*/ 3 w 52"/>
              <a:gd name="T11" fmla="*/ 17 h 65"/>
              <a:gd name="T12" fmla="*/ 9 w 52"/>
              <a:gd name="T13" fmla="*/ 5 h 65"/>
              <a:gd name="T14" fmla="*/ 25 w 52"/>
              <a:gd name="T15" fmla="*/ 0 h 65"/>
              <a:gd name="T16" fmla="*/ 43 w 52"/>
              <a:gd name="T17" fmla="*/ 4 h 65"/>
              <a:gd name="T18" fmla="*/ 51 w 52"/>
              <a:gd name="T19" fmla="*/ 19 h 65"/>
              <a:gd name="T20" fmla="*/ 42 w 52"/>
              <a:gd name="T21" fmla="*/ 19 h 65"/>
              <a:gd name="T22" fmla="*/ 26 w 52"/>
              <a:gd name="T23" fmla="*/ 6 h 65"/>
              <a:gd name="T24" fmla="*/ 12 w 52"/>
              <a:gd name="T25" fmla="*/ 16 h 65"/>
              <a:gd name="T26" fmla="*/ 24 w 52"/>
              <a:gd name="T27" fmla="*/ 26 h 65"/>
              <a:gd name="T28" fmla="*/ 36 w 52"/>
              <a:gd name="T29" fmla="*/ 28 h 65"/>
              <a:gd name="T30" fmla="*/ 52 w 52"/>
              <a:gd name="T31" fmla="*/ 46 h 65"/>
              <a:gd name="T32" fmla="*/ 46 w 52"/>
              <a:gd name="T33" fmla="*/ 58 h 65"/>
              <a:gd name="T34" fmla="*/ 27 w 52"/>
              <a:gd name="T35" fmla="*/ 65 h 65"/>
              <a:gd name="T36" fmla="*/ 10 w 52"/>
              <a:gd name="T37" fmla="*/ 61 h 65"/>
              <a:gd name="T38" fmla="*/ 0 w 52"/>
              <a:gd name="T39" fmla="*/ 44 h 65"/>
              <a:gd name="T40" fmla="*/ 9 w 52"/>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5">
                <a:moveTo>
                  <a:pt x="9" y="42"/>
                </a:moveTo>
                <a:cubicBezTo>
                  <a:pt x="9" y="45"/>
                  <a:pt x="10" y="59"/>
                  <a:pt x="27" y="59"/>
                </a:cubicBezTo>
                <a:cubicBezTo>
                  <a:pt x="32" y="59"/>
                  <a:pt x="43" y="57"/>
                  <a:pt x="43" y="46"/>
                </a:cubicBezTo>
                <a:cubicBezTo>
                  <a:pt x="43" y="39"/>
                  <a:pt x="38" y="37"/>
                  <a:pt x="31" y="36"/>
                </a:cubicBezTo>
                <a:cubicBezTo>
                  <a:pt x="25" y="35"/>
                  <a:pt x="25" y="35"/>
                  <a:pt x="25" y="35"/>
                </a:cubicBezTo>
                <a:cubicBezTo>
                  <a:pt x="11" y="32"/>
                  <a:pt x="3" y="27"/>
                  <a:pt x="3" y="17"/>
                </a:cubicBezTo>
                <a:cubicBezTo>
                  <a:pt x="3" y="12"/>
                  <a:pt x="6" y="8"/>
                  <a:pt x="9" y="5"/>
                </a:cubicBezTo>
                <a:cubicBezTo>
                  <a:pt x="15" y="0"/>
                  <a:pt x="22" y="0"/>
                  <a:pt x="25" y="0"/>
                </a:cubicBezTo>
                <a:cubicBezTo>
                  <a:pt x="32" y="0"/>
                  <a:pt x="38" y="1"/>
                  <a:pt x="43" y="4"/>
                </a:cubicBezTo>
                <a:cubicBezTo>
                  <a:pt x="48" y="9"/>
                  <a:pt x="49" y="13"/>
                  <a:pt x="51" y="19"/>
                </a:cubicBezTo>
                <a:cubicBezTo>
                  <a:pt x="42" y="19"/>
                  <a:pt x="42" y="19"/>
                  <a:pt x="42" y="19"/>
                </a:cubicBezTo>
                <a:cubicBezTo>
                  <a:pt x="42" y="16"/>
                  <a:pt x="40" y="6"/>
                  <a:pt x="26" y="6"/>
                </a:cubicBezTo>
                <a:cubicBezTo>
                  <a:pt x="20" y="6"/>
                  <a:pt x="12" y="8"/>
                  <a:pt x="12" y="16"/>
                </a:cubicBezTo>
                <a:cubicBezTo>
                  <a:pt x="12" y="22"/>
                  <a:pt x="17" y="24"/>
                  <a:pt x="24" y="26"/>
                </a:cubicBezTo>
                <a:cubicBezTo>
                  <a:pt x="36" y="28"/>
                  <a:pt x="36" y="28"/>
                  <a:pt x="36" y="28"/>
                </a:cubicBezTo>
                <a:cubicBezTo>
                  <a:pt x="39" y="29"/>
                  <a:pt x="52" y="32"/>
                  <a:pt x="52" y="46"/>
                </a:cubicBezTo>
                <a:cubicBezTo>
                  <a:pt x="52" y="48"/>
                  <a:pt x="51" y="54"/>
                  <a:pt x="46" y="58"/>
                </a:cubicBezTo>
                <a:cubicBezTo>
                  <a:pt x="43" y="62"/>
                  <a:pt x="37" y="65"/>
                  <a:pt x="27" y="65"/>
                </a:cubicBezTo>
                <a:cubicBezTo>
                  <a:pt x="25" y="65"/>
                  <a:pt x="16" y="65"/>
                  <a:pt x="10" y="61"/>
                </a:cubicBezTo>
                <a:cubicBezTo>
                  <a:pt x="1" y="55"/>
                  <a:pt x="1"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9">
            <a:extLst>
              <a:ext uri="{FF2B5EF4-FFF2-40B4-BE49-F238E27FC236}">
                <a16:creationId xmlns:a16="http://schemas.microsoft.com/office/drawing/2014/main" id="{F72E198F-1535-4DE8-B4D7-7FBDD4EBC5D6}"/>
              </a:ext>
            </a:extLst>
          </p:cNvPr>
          <p:cNvSpPr>
            <a:spLocks/>
          </p:cNvSpPr>
          <p:nvPr userDrawn="1"/>
        </p:nvSpPr>
        <p:spPr bwMode="auto">
          <a:xfrm>
            <a:off x="9668233" y="5802969"/>
            <a:ext cx="163513" cy="198438"/>
          </a:xfrm>
          <a:custGeom>
            <a:avLst/>
            <a:gdLst>
              <a:gd name="T0" fmla="*/ 85 w 103"/>
              <a:gd name="T1" fmla="*/ 125 h 125"/>
              <a:gd name="T2" fmla="*/ 85 w 103"/>
              <a:gd name="T3" fmla="*/ 68 h 125"/>
              <a:gd name="T4" fmla="*/ 16 w 103"/>
              <a:gd name="T5" fmla="*/ 68 h 125"/>
              <a:gd name="T6" fmla="*/ 16 w 103"/>
              <a:gd name="T7" fmla="*/ 125 h 125"/>
              <a:gd name="T8" fmla="*/ 0 w 103"/>
              <a:gd name="T9" fmla="*/ 125 h 125"/>
              <a:gd name="T10" fmla="*/ 0 w 103"/>
              <a:gd name="T11" fmla="*/ 0 h 125"/>
              <a:gd name="T12" fmla="*/ 16 w 103"/>
              <a:gd name="T13" fmla="*/ 0 h 125"/>
              <a:gd name="T14" fmla="*/ 16 w 103"/>
              <a:gd name="T15" fmla="*/ 54 h 125"/>
              <a:gd name="T16" fmla="*/ 85 w 103"/>
              <a:gd name="T17" fmla="*/ 54 h 125"/>
              <a:gd name="T18" fmla="*/ 85 w 103"/>
              <a:gd name="T19" fmla="*/ 0 h 125"/>
              <a:gd name="T20" fmla="*/ 103 w 103"/>
              <a:gd name="T21" fmla="*/ 0 h 125"/>
              <a:gd name="T22" fmla="*/ 103 w 103"/>
              <a:gd name="T23" fmla="*/ 125 h 125"/>
              <a:gd name="T24" fmla="*/ 85 w 103"/>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25">
                <a:moveTo>
                  <a:pt x="85" y="125"/>
                </a:moveTo>
                <a:lnTo>
                  <a:pt x="85" y="68"/>
                </a:lnTo>
                <a:lnTo>
                  <a:pt x="16" y="68"/>
                </a:lnTo>
                <a:lnTo>
                  <a:pt x="16" y="125"/>
                </a:lnTo>
                <a:lnTo>
                  <a:pt x="0" y="125"/>
                </a:lnTo>
                <a:lnTo>
                  <a:pt x="0" y="0"/>
                </a:lnTo>
                <a:lnTo>
                  <a:pt x="16" y="0"/>
                </a:lnTo>
                <a:lnTo>
                  <a:pt x="16" y="54"/>
                </a:lnTo>
                <a:lnTo>
                  <a:pt x="85" y="54"/>
                </a:lnTo>
                <a:lnTo>
                  <a:pt x="85" y="0"/>
                </a:lnTo>
                <a:lnTo>
                  <a:pt x="103" y="0"/>
                </a:lnTo>
                <a:lnTo>
                  <a:pt x="103" y="125"/>
                </a:lnTo>
                <a:lnTo>
                  <a:pt x="85"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0">
            <a:extLst>
              <a:ext uri="{FF2B5EF4-FFF2-40B4-BE49-F238E27FC236}">
                <a16:creationId xmlns:a16="http://schemas.microsoft.com/office/drawing/2014/main" id="{B1901FF7-7474-42FA-ABF9-265B15317B8D}"/>
              </a:ext>
            </a:extLst>
          </p:cNvPr>
          <p:cNvSpPr>
            <a:spLocks/>
          </p:cNvSpPr>
          <p:nvPr userDrawn="1"/>
        </p:nvSpPr>
        <p:spPr bwMode="auto">
          <a:xfrm>
            <a:off x="9873021" y="5802969"/>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4 h 125"/>
              <a:gd name="T12" fmla="*/ 78 w 88"/>
              <a:gd name="T13" fmla="*/ 54 h 125"/>
              <a:gd name="T14" fmla="*/ 78 w 88"/>
              <a:gd name="T15" fmla="*/ 68 h 125"/>
              <a:gd name="T16" fmla="*/ 16 w 88"/>
              <a:gd name="T17" fmla="*/ 68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4"/>
                </a:lnTo>
                <a:lnTo>
                  <a:pt x="78" y="54"/>
                </a:lnTo>
                <a:lnTo>
                  <a:pt x="78" y="68"/>
                </a:lnTo>
                <a:lnTo>
                  <a:pt x="16" y="68"/>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1">
            <a:extLst>
              <a:ext uri="{FF2B5EF4-FFF2-40B4-BE49-F238E27FC236}">
                <a16:creationId xmlns:a16="http://schemas.microsoft.com/office/drawing/2014/main" id="{1D4E006C-23AB-4AA4-8140-3D1527006905}"/>
              </a:ext>
            </a:extLst>
          </p:cNvPr>
          <p:cNvSpPr>
            <a:spLocks noEditPoints="1"/>
          </p:cNvSpPr>
          <p:nvPr userDrawn="1"/>
        </p:nvSpPr>
        <p:spPr bwMode="auto">
          <a:xfrm>
            <a:off x="10041296" y="5802969"/>
            <a:ext cx="161925" cy="198438"/>
          </a:xfrm>
          <a:custGeom>
            <a:avLst/>
            <a:gdLst>
              <a:gd name="T0" fmla="*/ 41 w 51"/>
              <a:gd name="T1" fmla="*/ 62 h 62"/>
              <a:gd name="T2" fmla="*/ 25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9 w 51"/>
              <a:gd name="T15" fmla="*/ 18 h 62"/>
              <a:gd name="T16" fmla="*/ 34 w 51"/>
              <a:gd name="T17" fmla="*/ 36 h 62"/>
              <a:gd name="T18" fmla="*/ 51 w 51"/>
              <a:gd name="T19" fmla="*/ 62 h 62"/>
              <a:gd name="T20" fmla="*/ 41 w 51"/>
              <a:gd name="T21" fmla="*/ 62 h 62"/>
              <a:gd name="T22" fmla="*/ 27 w 51"/>
              <a:gd name="T23" fmla="*/ 29 h 62"/>
              <a:gd name="T24" fmla="*/ 40 w 51"/>
              <a:gd name="T25" fmla="*/ 18 h 62"/>
              <a:gd name="T26" fmla="*/ 28 w 51"/>
              <a:gd name="T27" fmla="*/ 7 h 62"/>
              <a:gd name="T28" fmla="*/ 8 w 51"/>
              <a:gd name="T29" fmla="*/ 7 h 62"/>
              <a:gd name="T30" fmla="*/ 8 w 51"/>
              <a:gd name="T31" fmla="*/ 29 h 62"/>
              <a:gd name="T32" fmla="*/ 27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5" y="36"/>
                  <a:pt x="25" y="36"/>
                  <a:pt x="25"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9" y="6"/>
                  <a:pt x="49" y="18"/>
                </a:cubicBezTo>
                <a:cubicBezTo>
                  <a:pt x="49" y="26"/>
                  <a:pt x="45" y="34"/>
                  <a:pt x="34" y="36"/>
                </a:cubicBezTo>
                <a:cubicBezTo>
                  <a:pt x="51" y="62"/>
                  <a:pt x="51" y="62"/>
                  <a:pt x="51" y="62"/>
                </a:cubicBezTo>
                <a:lnTo>
                  <a:pt x="41" y="62"/>
                </a:lnTo>
                <a:close/>
                <a:moveTo>
                  <a:pt x="27" y="29"/>
                </a:moveTo>
                <a:cubicBezTo>
                  <a:pt x="34" y="29"/>
                  <a:pt x="40" y="27"/>
                  <a:pt x="40" y="18"/>
                </a:cubicBezTo>
                <a:cubicBezTo>
                  <a:pt x="40" y="12"/>
                  <a:pt x="36" y="7"/>
                  <a:pt x="28" y="7"/>
                </a:cubicBezTo>
                <a:cubicBezTo>
                  <a:pt x="8" y="7"/>
                  <a:pt x="8" y="7"/>
                  <a:pt x="8" y="7"/>
                </a:cubicBezTo>
                <a:cubicBezTo>
                  <a:pt x="8" y="29"/>
                  <a:pt x="8" y="29"/>
                  <a:pt x="8" y="29"/>
                </a:cubicBezTo>
                <a:lnTo>
                  <a:pt x="27"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2">
            <a:extLst>
              <a:ext uri="{FF2B5EF4-FFF2-40B4-BE49-F238E27FC236}">
                <a16:creationId xmlns:a16="http://schemas.microsoft.com/office/drawing/2014/main" id="{64F04184-CC14-48C9-97A0-E6BF65F76469}"/>
              </a:ext>
            </a:extLst>
          </p:cNvPr>
          <p:cNvSpPr>
            <a:spLocks/>
          </p:cNvSpPr>
          <p:nvPr userDrawn="1"/>
        </p:nvSpPr>
        <p:spPr bwMode="auto">
          <a:xfrm>
            <a:off x="10228621" y="5802969"/>
            <a:ext cx="141288" cy="198438"/>
          </a:xfrm>
          <a:custGeom>
            <a:avLst/>
            <a:gdLst>
              <a:gd name="T0" fmla="*/ 0 w 89"/>
              <a:gd name="T1" fmla="*/ 125 h 125"/>
              <a:gd name="T2" fmla="*/ 0 w 89"/>
              <a:gd name="T3" fmla="*/ 0 h 125"/>
              <a:gd name="T4" fmla="*/ 87 w 89"/>
              <a:gd name="T5" fmla="*/ 0 h 125"/>
              <a:gd name="T6" fmla="*/ 87 w 89"/>
              <a:gd name="T7" fmla="*/ 16 h 125"/>
              <a:gd name="T8" fmla="*/ 16 w 89"/>
              <a:gd name="T9" fmla="*/ 16 h 125"/>
              <a:gd name="T10" fmla="*/ 16 w 89"/>
              <a:gd name="T11" fmla="*/ 54 h 125"/>
              <a:gd name="T12" fmla="*/ 77 w 89"/>
              <a:gd name="T13" fmla="*/ 54 h 125"/>
              <a:gd name="T14" fmla="*/ 77 w 89"/>
              <a:gd name="T15" fmla="*/ 68 h 125"/>
              <a:gd name="T16" fmla="*/ 16 w 89"/>
              <a:gd name="T17" fmla="*/ 68 h 125"/>
              <a:gd name="T18" fmla="*/ 16 w 89"/>
              <a:gd name="T19" fmla="*/ 111 h 125"/>
              <a:gd name="T20" fmla="*/ 89 w 89"/>
              <a:gd name="T21" fmla="*/ 111 h 125"/>
              <a:gd name="T22" fmla="*/ 89 w 89"/>
              <a:gd name="T23" fmla="*/ 125 h 125"/>
              <a:gd name="T24" fmla="*/ 0 w 89"/>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5">
                <a:moveTo>
                  <a:pt x="0" y="125"/>
                </a:moveTo>
                <a:lnTo>
                  <a:pt x="0" y="0"/>
                </a:lnTo>
                <a:lnTo>
                  <a:pt x="87" y="0"/>
                </a:lnTo>
                <a:lnTo>
                  <a:pt x="87" y="16"/>
                </a:lnTo>
                <a:lnTo>
                  <a:pt x="16" y="16"/>
                </a:lnTo>
                <a:lnTo>
                  <a:pt x="16" y="54"/>
                </a:lnTo>
                <a:lnTo>
                  <a:pt x="77" y="54"/>
                </a:lnTo>
                <a:lnTo>
                  <a:pt x="77" y="68"/>
                </a:lnTo>
                <a:lnTo>
                  <a:pt x="16" y="68"/>
                </a:lnTo>
                <a:lnTo>
                  <a:pt x="16" y="111"/>
                </a:lnTo>
                <a:lnTo>
                  <a:pt x="89" y="111"/>
                </a:lnTo>
                <a:lnTo>
                  <a:pt x="89"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0" hasCustomPrompt="1"/>
            <p:custDataLst>
              <p:tags r:id="rId1"/>
            </p:custDataLst>
          </p:nvPr>
        </p:nvSpPr>
        <p:spPr>
          <a:xfrm>
            <a:off x="439200" y="874800"/>
            <a:ext cx="7493004" cy="720117"/>
          </a:xfrm>
        </p:spPr>
        <p:txBody>
          <a:bodyPr>
            <a:normAutofit/>
          </a:bodyPr>
          <a:lstStyle>
            <a:lvl1pPr marL="0" marR="0" indent="0" algn="l" defTabSz="914400" rtl="0" eaLnBrk="1" fontAlgn="auto" latinLnBrk="0" hangingPunct="1">
              <a:lnSpc>
                <a:spcPct val="100000"/>
              </a:lnSpc>
              <a:spcBef>
                <a:spcPts val="0"/>
              </a:spcBef>
              <a:spcAft>
                <a:spcPts val="600"/>
              </a:spcAft>
              <a:buClrTx/>
              <a:buSzTx/>
              <a:buFont typeface="Arial" pitchFamily="34" charset="0"/>
              <a:buNone/>
              <a:tabLst/>
              <a:defRPr sz="4800">
                <a:solidFill>
                  <a:schemeClr val="bg1"/>
                </a:solidFill>
              </a:defRPr>
            </a:lvl1p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GB" sz="4800" b="0" i="0" u="none" strike="noStrike" kern="1200" cap="none" spc="0" normalizeH="0" baseline="0" noProof="0" dirty="0">
                <a:ln>
                  <a:noFill/>
                </a:ln>
                <a:solidFill>
                  <a:sysClr val="window" lastClr="FFFFFF"/>
                </a:solidFill>
                <a:effectLst/>
                <a:uLnTx/>
                <a:uFillTx/>
                <a:latin typeface="+mn-lt"/>
                <a:ea typeface="+mn-ea"/>
                <a:cs typeface="Arial" pitchFamily="34" charset="0"/>
              </a:rPr>
              <a:t>&lt;&lt;In the event of a fire&gt;&gt;</a:t>
            </a:r>
            <a:endParaRPr lang="en-GB" dirty="0"/>
          </a:p>
        </p:txBody>
      </p:sp>
      <p:sp>
        <p:nvSpPr>
          <p:cNvPr id="3" name="Text Placeholder 2"/>
          <p:cNvSpPr>
            <a:spLocks noGrp="1"/>
          </p:cNvSpPr>
          <p:nvPr>
            <p:ph type="body" sz="quarter" idx="11" hasCustomPrompt="1"/>
            <p:custDataLst>
              <p:tags r:id="rId2"/>
            </p:custDataLst>
          </p:nvPr>
        </p:nvSpPr>
        <p:spPr>
          <a:xfrm>
            <a:off x="439200" y="1664655"/>
            <a:ext cx="7493004" cy="1008261"/>
          </a:xfrm>
        </p:spPr>
        <p:txBody>
          <a:bodyPr>
            <a:normAutofit/>
          </a:bodyPr>
          <a:lstStyle>
            <a:lvl1pPr>
              <a:defRPr sz="3600" b="1">
                <a:solidFill>
                  <a:schemeClr val="bg1"/>
                </a:solidFill>
              </a:defRPr>
            </a:lvl1pPr>
          </a:lstStyle>
          <a:p>
            <a:pPr lvl="0"/>
            <a:r>
              <a:rPr lang="en-GB" dirty="0"/>
              <a:t>&lt;&lt;Please leave the way you came in ... but faster.&gt;&gt;</a:t>
            </a:r>
          </a:p>
        </p:txBody>
      </p:sp>
      <p:sp>
        <p:nvSpPr>
          <p:cNvPr id="5" name="Text Placeholder 4"/>
          <p:cNvSpPr>
            <a:spLocks noGrp="1"/>
          </p:cNvSpPr>
          <p:nvPr>
            <p:ph type="body" sz="quarter" idx="12" hasCustomPrompt="1"/>
            <p:custDataLst>
              <p:tags r:id="rId3"/>
            </p:custDataLst>
          </p:nvPr>
        </p:nvSpPr>
        <p:spPr>
          <a:xfrm>
            <a:off x="439738" y="2816796"/>
            <a:ext cx="6988175" cy="468188"/>
          </a:xfrm>
        </p:spPr>
        <p:txBody>
          <a:bodyPr>
            <a:normAutofit/>
          </a:bodyPr>
          <a:lstStyle>
            <a:lvl1pPr>
              <a:defRPr sz="2400">
                <a:solidFill>
                  <a:schemeClr val="bg1"/>
                </a:solidFill>
              </a:defRPr>
            </a:lvl1pPr>
          </a:lstStyle>
          <a:p>
            <a:pPr lvl="0"/>
            <a:r>
              <a:rPr lang="en-GB" dirty="0"/>
              <a:t>&lt;&lt;</a:t>
            </a:r>
            <a:r>
              <a:rPr lang="en-GB" dirty="0" err="1"/>
              <a:t>Labels.Do</a:t>
            </a:r>
            <a:r>
              <a:rPr lang="en-GB" dirty="0"/>
              <a:t> not stop to pick up personal belongings&gt;&gt;</a:t>
            </a:r>
          </a:p>
        </p:txBody>
      </p:sp>
    </p:spTree>
    <p:extLst>
      <p:ext uri="{BB962C8B-B14F-4D97-AF65-F5344CB8AC3E}">
        <p14:creationId xmlns:p14="http://schemas.microsoft.com/office/powerpoint/2010/main" val="18987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 fill="hold">
                                          <p:stCondLst>
                                            <p:cond delay="0"/>
                                          </p:stCondLst>
                                        </p:cTn>
                                        <p:tgtEl>
                                          <p:spTgt spid="102"/>
                                        </p:tgtEl>
                                        <p:attrNameLst>
                                          <p:attrName>r</p:attrName>
                                        </p:attrNameLst>
                                      </p:cBhvr>
                                    </p:animRot>
                                    <p:animRot by="-240000">
                                      <p:cBhvr>
                                        <p:cTn id="7" dur="2" fill="hold">
                                          <p:stCondLst>
                                            <p:cond delay="149"/>
                                          </p:stCondLst>
                                        </p:cTn>
                                        <p:tgtEl>
                                          <p:spTgt spid="102"/>
                                        </p:tgtEl>
                                        <p:attrNameLst>
                                          <p:attrName>r</p:attrName>
                                        </p:attrNameLst>
                                      </p:cBhvr>
                                    </p:animRot>
                                    <p:animRot by="240000">
                                      <p:cBhvr>
                                        <p:cTn id="8" dur="2" fill="hold">
                                          <p:stCondLst>
                                            <p:cond delay="298"/>
                                          </p:stCondLst>
                                        </p:cTn>
                                        <p:tgtEl>
                                          <p:spTgt spid="102"/>
                                        </p:tgtEl>
                                        <p:attrNameLst>
                                          <p:attrName>r</p:attrName>
                                        </p:attrNameLst>
                                      </p:cBhvr>
                                    </p:animRot>
                                    <p:animRot by="-240000">
                                      <p:cBhvr>
                                        <p:cTn id="9" dur="2" fill="hold">
                                          <p:stCondLst>
                                            <p:cond delay="447"/>
                                          </p:stCondLst>
                                        </p:cTn>
                                        <p:tgtEl>
                                          <p:spTgt spid="102"/>
                                        </p:tgtEl>
                                        <p:attrNameLst>
                                          <p:attrName>r</p:attrName>
                                        </p:attrNameLst>
                                      </p:cBhvr>
                                    </p:animRot>
                                    <p:animRot by="120000">
                                      <p:cBhvr>
                                        <p:cTn id="10" dur="2" fill="hold">
                                          <p:stCondLst>
                                            <p:cond delay="749"/>
                                          </p:stCondLst>
                                        </p:cTn>
                                        <p:tgtEl>
                                          <p:spTgt spid="102"/>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 fill="hold">
                                          <p:stCondLst>
                                            <p:cond delay="0"/>
                                          </p:stCondLst>
                                        </p:cTn>
                                        <p:tgtEl>
                                          <p:spTgt spid="101"/>
                                        </p:tgtEl>
                                        <p:attrNameLst>
                                          <p:attrName>r</p:attrName>
                                        </p:attrNameLst>
                                      </p:cBhvr>
                                    </p:animRot>
                                    <p:animRot by="-240000">
                                      <p:cBhvr>
                                        <p:cTn id="13" dur="2" fill="hold">
                                          <p:stCondLst>
                                            <p:cond delay="149"/>
                                          </p:stCondLst>
                                        </p:cTn>
                                        <p:tgtEl>
                                          <p:spTgt spid="101"/>
                                        </p:tgtEl>
                                        <p:attrNameLst>
                                          <p:attrName>r</p:attrName>
                                        </p:attrNameLst>
                                      </p:cBhvr>
                                    </p:animRot>
                                    <p:animRot by="240000">
                                      <p:cBhvr>
                                        <p:cTn id="14" dur="2" fill="hold">
                                          <p:stCondLst>
                                            <p:cond delay="298"/>
                                          </p:stCondLst>
                                        </p:cTn>
                                        <p:tgtEl>
                                          <p:spTgt spid="101"/>
                                        </p:tgtEl>
                                        <p:attrNameLst>
                                          <p:attrName>r</p:attrName>
                                        </p:attrNameLst>
                                      </p:cBhvr>
                                    </p:animRot>
                                    <p:animRot by="-240000">
                                      <p:cBhvr>
                                        <p:cTn id="15" dur="2" fill="hold">
                                          <p:stCondLst>
                                            <p:cond delay="447"/>
                                          </p:stCondLst>
                                        </p:cTn>
                                        <p:tgtEl>
                                          <p:spTgt spid="101"/>
                                        </p:tgtEl>
                                        <p:attrNameLst>
                                          <p:attrName>r</p:attrName>
                                        </p:attrNameLst>
                                      </p:cBhvr>
                                    </p:animRot>
                                    <p:animRot by="120000">
                                      <p:cBhvr>
                                        <p:cTn id="16" dur="2" fill="hold">
                                          <p:stCondLst>
                                            <p:cond delay="749"/>
                                          </p:stCondLst>
                                        </p:cTn>
                                        <p:tgtEl>
                                          <p:spTgt spid="101"/>
                                        </p:tgtEl>
                                        <p:attrNameLst>
                                          <p:attrName>r</p:attrName>
                                        </p:attrNameLst>
                                      </p:cBhvr>
                                    </p:animRot>
                                  </p:childTnLst>
                                </p:cTn>
                              </p:par>
                              <p:par>
                                <p:cTn id="17" presetID="27" presetClass="emph" presetSubtype="0" repeatCount="indefinite" fill="remove" grpId="0" nodeType="withEffect">
                                  <p:stCondLst>
                                    <p:cond delay="0"/>
                                  </p:stCondLst>
                                  <p:childTnLst>
                                    <p:animClr clrSpc="rgb" dir="cw">
                                      <p:cBhvr override="childStyle">
                                        <p:cTn id="18" dur="750" autoRev="1" fill="remove"/>
                                        <p:tgtEl>
                                          <p:spTgt spid="100"/>
                                        </p:tgtEl>
                                        <p:attrNameLst>
                                          <p:attrName>style.color</p:attrName>
                                        </p:attrNameLst>
                                      </p:cBhvr>
                                      <p:to>
                                        <a:schemeClr val="bg1"/>
                                      </p:to>
                                    </p:animClr>
                                    <p:animClr clrSpc="rgb" dir="cw">
                                      <p:cBhvr>
                                        <p:cTn id="19" dur="750" autoRev="1" fill="remove"/>
                                        <p:tgtEl>
                                          <p:spTgt spid="100"/>
                                        </p:tgtEl>
                                        <p:attrNameLst>
                                          <p:attrName>fillcolor</p:attrName>
                                        </p:attrNameLst>
                                      </p:cBhvr>
                                      <p:to>
                                        <a:schemeClr val="bg1"/>
                                      </p:to>
                                    </p:animClr>
                                    <p:set>
                                      <p:cBhvr>
                                        <p:cTn id="20" dur="750" autoRev="1" fill="remove"/>
                                        <p:tgtEl>
                                          <p:spTgt spid="100"/>
                                        </p:tgtEl>
                                        <p:attrNameLst>
                                          <p:attrName>fill.type</p:attrName>
                                        </p:attrNameLst>
                                      </p:cBhvr>
                                      <p:to>
                                        <p:strVal val="solid"/>
                                      </p:to>
                                    </p:set>
                                    <p:set>
                                      <p:cBhvr>
                                        <p:cTn id="21" dur="750" autoRev="1" fill="remove"/>
                                        <p:tgtEl>
                                          <p:spTgt spid="10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WiFi info">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6" name="Freeform 5">
            <a:extLst>
              <a:ext uri="{FF2B5EF4-FFF2-40B4-BE49-F238E27FC236}">
                <a16:creationId xmlns:a16="http://schemas.microsoft.com/office/drawing/2014/main" id="{9EB639A2-9A0F-4824-82CD-2424E595B92C}"/>
              </a:ext>
            </a:extLst>
          </p:cNvPr>
          <p:cNvSpPr>
            <a:spLocks/>
          </p:cNvSpPr>
          <p:nvPr userDrawn="1"/>
        </p:nvSpPr>
        <p:spPr bwMode="auto">
          <a:xfrm>
            <a:off x="8792879" y="3660717"/>
            <a:ext cx="2964898" cy="2769103"/>
          </a:xfrm>
          <a:custGeom>
            <a:avLst/>
            <a:gdLst>
              <a:gd name="T0" fmla="*/ 948 w 968"/>
              <a:gd name="T1" fmla="*/ 0 h 905"/>
              <a:gd name="T2" fmla="*/ 20 w 968"/>
              <a:gd name="T3" fmla="*/ 0 h 905"/>
              <a:gd name="T4" fmla="*/ 0 w 968"/>
              <a:gd name="T5" fmla="*/ 20 h 905"/>
              <a:gd name="T6" fmla="*/ 0 w 968"/>
              <a:gd name="T7" fmla="*/ 740 h 905"/>
              <a:gd name="T8" fmla="*/ 20 w 968"/>
              <a:gd name="T9" fmla="*/ 761 h 905"/>
              <a:gd name="T10" fmla="*/ 400 w 968"/>
              <a:gd name="T11" fmla="*/ 761 h 905"/>
              <a:gd name="T12" fmla="*/ 384 w 968"/>
              <a:gd name="T13" fmla="*/ 864 h 905"/>
              <a:gd name="T14" fmla="*/ 345 w 968"/>
              <a:gd name="T15" fmla="*/ 864 h 905"/>
              <a:gd name="T16" fmla="*/ 325 w 968"/>
              <a:gd name="T17" fmla="*/ 885 h 905"/>
              <a:gd name="T18" fmla="*/ 345 w 968"/>
              <a:gd name="T19" fmla="*/ 905 h 905"/>
              <a:gd name="T20" fmla="*/ 624 w 968"/>
              <a:gd name="T21" fmla="*/ 905 h 905"/>
              <a:gd name="T22" fmla="*/ 645 w 968"/>
              <a:gd name="T23" fmla="*/ 885 h 905"/>
              <a:gd name="T24" fmla="*/ 624 w 968"/>
              <a:gd name="T25" fmla="*/ 864 h 905"/>
              <a:gd name="T26" fmla="*/ 584 w 968"/>
              <a:gd name="T27" fmla="*/ 864 h 905"/>
              <a:gd name="T28" fmla="*/ 566 w 968"/>
              <a:gd name="T29" fmla="*/ 761 h 905"/>
              <a:gd name="T30" fmla="*/ 948 w 968"/>
              <a:gd name="T31" fmla="*/ 761 h 905"/>
              <a:gd name="T32" fmla="*/ 968 w 968"/>
              <a:gd name="T33" fmla="*/ 740 h 905"/>
              <a:gd name="T34" fmla="*/ 968 w 968"/>
              <a:gd name="T35" fmla="*/ 20 h 905"/>
              <a:gd name="T36" fmla="*/ 948 w 968"/>
              <a:gd name="T3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8" h="905">
                <a:moveTo>
                  <a:pt x="948" y="0"/>
                </a:moveTo>
                <a:cubicBezTo>
                  <a:pt x="20" y="0"/>
                  <a:pt x="20" y="0"/>
                  <a:pt x="20" y="0"/>
                </a:cubicBezTo>
                <a:cubicBezTo>
                  <a:pt x="9" y="0"/>
                  <a:pt x="0" y="9"/>
                  <a:pt x="0" y="20"/>
                </a:cubicBezTo>
                <a:cubicBezTo>
                  <a:pt x="0" y="740"/>
                  <a:pt x="0" y="740"/>
                  <a:pt x="0" y="740"/>
                </a:cubicBezTo>
                <a:cubicBezTo>
                  <a:pt x="0" y="752"/>
                  <a:pt x="9" y="761"/>
                  <a:pt x="20" y="761"/>
                </a:cubicBezTo>
                <a:cubicBezTo>
                  <a:pt x="400" y="761"/>
                  <a:pt x="400" y="761"/>
                  <a:pt x="400" y="761"/>
                </a:cubicBezTo>
                <a:cubicBezTo>
                  <a:pt x="384" y="864"/>
                  <a:pt x="384" y="864"/>
                  <a:pt x="384" y="864"/>
                </a:cubicBezTo>
                <a:cubicBezTo>
                  <a:pt x="345" y="864"/>
                  <a:pt x="345" y="864"/>
                  <a:pt x="345" y="864"/>
                </a:cubicBezTo>
                <a:cubicBezTo>
                  <a:pt x="334" y="864"/>
                  <a:pt x="325" y="873"/>
                  <a:pt x="325" y="885"/>
                </a:cubicBezTo>
                <a:cubicBezTo>
                  <a:pt x="325" y="896"/>
                  <a:pt x="334" y="905"/>
                  <a:pt x="345" y="905"/>
                </a:cubicBezTo>
                <a:cubicBezTo>
                  <a:pt x="624" y="905"/>
                  <a:pt x="624" y="905"/>
                  <a:pt x="624" y="905"/>
                </a:cubicBezTo>
                <a:cubicBezTo>
                  <a:pt x="636" y="905"/>
                  <a:pt x="645" y="896"/>
                  <a:pt x="645" y="885"/>
                </a:cubicBezTo>
                <a:cubicBezTo>
                  <a:pt x="645" y="873"/>
                  <a:pt x="636" y="864"/>
                  <a:pt x="624" y="864"/>
                </a:cubicBezTo>
                <a:cubicBezTo>
                  <a:pt x="584" y="864"/>
                  <a:pt x="584" y="864"/>
                  <a:pt x="584" y="864"/>
                </a:cubicBezTo>
                <a:cubicBezTo>
                  <a:pt x="566" y="761"/>
                  <a:pt x="566" y="761"/>
                  <a:pt x="566" y="761"/>
                </a:cubicBezTo>
                <a:cubicBezTo>
                  <a:pt x="948" y="761"/>
                  <a:pt x="948" y="761"/>
                  <a:pt x="948" y="761"/>
                </a:cubicBezTo>
                <a:cubicBezTo>
                  <a:pt x="959" y="761"/>
                  <a:pt x="968" y="752"/>
                  <a:pt x="968" y="740"/>
                </a:cubicBezTo>
                <a:cubicBezTo>
                  <a:pt x="968" y="20"/>
                  <a:pt x="968" y="20"/>
                  <a:pt x="968" y="20"/>
                </a:cubicBezTo>
                <a:cubicBezTo>
                  <a:pt x="968" y="9"/>
                  <a:pt x="959" y="0"/>
                  <a:pt x="9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7" name="Freeform 6">
            <a:extLst>
              <a:ext uri="{FF2B5EF4-FFF2-40B4-BE49-F238E27FC236}">
                <a16:creationId xmlns:a16="http://schemas.microsoft.com/office/drawing/2014/main" id="{CEBBD76C-9FEF-4843-ACA2-B10A0A21BB64}"/>
              </a:ext>
            </a:extLst>
          </p:cNvPr>
          <p:cNvSpPr>
            <a:spLocks/>
          </p:cNvSpPr>
          <p:nvPr userDrawn="1"/>
        </p:nvSpPr>
        <p:spPr bwMode="auto">
          <a:xfrm>
            <a:off x="8823794" y="3691632"/>
            <a:ext cx="2903068" cy="1826931"/>
          </a:xfrm>
          <a:custGeom>
            <a:avLst/>
            <a:gdLst>
              <a:gd name="T0" fmla="*/ 938 w 948"/>
              <a:gd name="T1" fmla="*/ 597 h 597"/>
              <a:gd name="T2" fmla="*/ 10 w 948"/>
              <a:gd name="T3" fmla="*/ 597 h 597"/>
              <a:gd name="T4" fmla="*/ 0 w 948"/>
              <a:gd name="T5" fmla="*/ 586 h 597"/>
              <a:gd name="T6" fmla="*/ 0 w 948"/>
              <a:gd name="T7" fmla="*/ 10 h 597"/>
              <a:gd name="T8" fmla="*/ 10 w 948"/>
              <a:gd name="T9" fmla="*/ 0 h 597"/>
              <a:gd name="T10" fmla="*/ 938 w 948"/>
              <a:gd name="T11" fmla="*/ 0 h 597"/>
              <a:gd name="T12" fmla="*/ 948 w 948"/>
              <a:gd name="T13" fmla="*/ 10 h 597"/>
              <a:gd name="T14" fmla="*/ 948 w 948"/>
              <a:gd name="T15" fmla="*/ 586 h 597"/>
              <a:gd name="T16" fmla="*/ 938 w 948"/>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597">
                <a:moveTo>
                  <a:pt x="938" y="597"/>
                </a:moveTo>
                <a:cubicBezTo>
                  <a:pt x="10" y="597"/>
                  <a:pt x="10" y="597"/>
                  <a:pt x="10" y="597"/>
                </a:cubicBezTo>
                <a:cubicBezTo>
                  <a:pt x="4" y="597"/>
                  <a:pt x="0" y="592"/>
                  <a:pt x="0" y="586"/>
                </a:cubicBezTo>
                <a:cubicBezTo>
                  <a:pt x="0" y="10"/>
                  <a:pt x="0" y="10"/>
                  <a:pt x="0" y="10"/>
                </a:cubicBezTo>
                <a:cubicBezTo>
                  <a:pt x="0" y="4"/>
                  <a:pt x="4" y="0"/>
                  <a:pt x="10" y="0"/>
                </a:cubicBezTo>
                <a:cubicBezTo>
                  <a:pt x="938" y="0"/>
                  <a:pt x="938" y="0"/>
                  <a:pt x="938" y="0"/>
                </a:cubicBezTo>
                <a:cubicBezTo>
                  <a:pt x="944" y="0"/>
                  <a:pt x="948" y="4"/>
                  <a:pt x="948" y="10"/>
                </a:cubicBezTo>
                <a:cubicBezTo>
                  <a:pt x="948" y="586"/>
                  <a:pt x="948" y="586"/>
                  <a:pt x="948" y="586"/>
                </a:cubicBezTo>
                <a:cubicBezTo>
                  <a:pt x="948" y="592"/>
                  <a:pt x="944" y="597"/>
                  <a:pt x="938" y="597"/>
                </a:cubicBezTo>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8" name="Oval 7">
            <a:extLst>
              <a:ext uri="{FF2B5EF4-FFF2-40B4-BE49-F238E27FC236}">
                <a16:creationId xmlns:a16="http://schemas.microsoft.com/office/drawing/2014/main" id="{C0E130CB-EDFB-4330-A5F8-7F69C8605F75}"/>
              </a:ext>
            </a:extLst>
          </p:cNvPr>
          <p:cNvSpPr>
            <a:spLocks noChangeArrowheads="1"/>
          </p:cNvSpPr>
          <p:nvPr userDrawn="1"/>
        </p:nvSpPr>
        <p:spPr bwMode="auto">
          <a:xfrm>
            <a:off x="8973953" y="5734968"/>
            <a:ext cx="70663" cy="736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9" name="Oval 8">
            <a:extLst>
              <a:ext uri="{FF2B5EF4-FFF2-40B4-BE49-F238E27FC236}">
                <a16:creationId xmlns:a16="http://schemas.microsoft.com/office/drawing/2014/main" id="{9B57CC65-D4CE-4B18-AD35-99570CD9BC4C}"/>
              </a:ext>
            </a:extLst>
          </p:cNvPr>
          <p:cNvSpPr>
            <a:spLocks noChangeArrowheads="1"/>
          </p:cNvSpPr>
          <p:nvPr userDrawn="1"/>
        </p:nvSpPr>
        <p:spPr bwMode="auto">
          <a:xfrm>
            <a:off x="9099085" y="5732023"/>
            <a:ext cx="70663" cy="73607"/>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20" name="Group 19">
            <a:extLst>
              <a:ext uri="{FF2B5EF4-FFF2-40B4-BE49-F238E27FC236}">
                <a16:creationId xmlns:a16="http://schemas.microsoft.com/office/drawing/2014/main" id="{FA4BDA76-1F78-4385-BAC4-FC7C649290E0}"/>
              </a:ext>
            </a:extLst>
          </p:cNvPr>
          <p:cNvGrpSpPr/>
          <p:nvPr userDrawn="1"/>
        </p:nvGrpSpPr>
        <p:grpSpPr>
          <a:xfrm rot="998904">
            <a:off x="9105026" y="3780203"/>
            <a:ext cx="2403235" cy="2553381"/>
            <a:chOff x="2944504" y="3255413"/>
            <a:chExt cx="1563996" cy="1661709"/>
          </a:xfrm>
        </p:grpSpPr>
        <p:grpSp>
          <p:nvGrpSpPr>
            <p:cNvPr id="21" name="Group 20">
              <a:extLst>
                <a:ext uri="{FF2B5EF4-FFF2-40B4-BE49-F238E27FC236}">
                  <a16:creationId xmlns:a16="http://schemas.microsoft.com/office/drawing/2014/main" id="{7F3B8448-644F-4021-9F1F-8D1D4C692A76}"/>
                </a:ext>
              </a:extLst>
            </p:cNvPr>
            <p:cNvGrpSpPr/>
            <p:nvPr/>
          </p:nvGrpSpPr>
          <p:grpSpPr>
            <a:xfrm>
              <a:off x="3041368" y="3255413"/>
              <a:ext cx="1046163" cy="765175"/>
              <a:chOff x="3041368" y="3255413"/>
              <a:chExt cx="1046163" cy="765175"/>
            </a:xfrm>
          </p:grpSpPr>
          <p:sp>
            <p:nvSpPr>
              <p:cNvPr id="23" name="Freeform 124">
                <a:extLst>
                  <a:ext uri="{FF2B5EF4-FFF2-40B4-BE49-F238E27FC236}">
                    <a16:creationId xmlns:a16="http://schemas.microsoft.com/office/drawing/2014/main" id="{B27A47FF-5CBE-46E5-A33A-403322D10A79}"/>
                  </a:ext>
                </a:extLst>
              </p:cNvPr>
              <p:cNvSpPr>
                <a:spLocks/>
              </p:cNvSpPr>
              <p:nvPr/>
            </p:nvSpPr>
            <p:spPr bwMode="auto">
              <a:xfrm>
                <a:off x="3041368" y="3255413"/>
                <a:ext cx="1046163" cy="557213"/>
              </a:xfrm>
              <a:custGeom>
                <a:avLst/>
                <a:gdLst>
                  <a:gd name="T0" fmla="*/ 18 w 317"/>
                  <a:gd name="T1" fmla="*/ 169 h 169"/>
                  <a:gd name="T2" fmla="*/ 0 w 317"/>
                  <a:gd name="T3" fmla="*/ 159 h 169"/>
                  <a:gd name="T4" fmla="*/ 317 w 317"/>
                  <a:gd name="T5" fmla="*/ 60 h 169"/>
                  <a:gd name="T6" fmla="*/ 307 w 317"/>
                  <a:gd name="T7" fmla="*/ 77 h 169"/>
                  <a:gd name="T8" fmla="*/ 18 w 317"/>
                  <a:gd name="T9" fmla="*/ 169 h 169"/>
                </a:gdLst>
                <a:ahLst/>
                <a:cxnLst>
                  <a:cxn ang="0">
                    <a:pos x="T0" y="T1"/>
                  </a:cxn>
                  <a:cxn ang="0">
                    <a:pos x="T2" y="T3"/>
                  </a:cxn>
                  <a:cxn ang="0">
                    <a:pos x="T4" y="T5"/>
                  </a:cxn>
                  <a:cxn ang="0">
                    <a:pos x="T6" y="T7"/>
                  </a:cxn>
                  <a:cxn ang="0">
                    <a:pos x="T8" y="T9"/>
                  </a:cxn>
                </a:cxnLst>
                <a:rect l="0" t="0" r="r" b="b"/>
                <a:pathLst>
                  <a:path w="317" h="169">
                    <a:moveTo>
                      <a:pt x="18" y="169"/>
                    </a:moveTo>
                    <a:cubicBezTo>
                      <a:pt x="0" y="159"/>
                      <a:pt x="0" y="159"/>
                      <a:pt x="0" y="159"/>
                    </a:cubicBezTo>
                    <a:cubicBezTo>
                      <a:pt x="60" y="45"/>
                      <a:pt x="202" y="0"/>
                      <a:pt x="317" y="60"/>
                    </a:cubicBezTo>
                    <a:cubicBezTo>
                      <a:pt x="307" y="77"/>
                      <a:pt x="307" y="77"/>
                      <a:pt x="307" y="77"/>
                    </a:cubicBezTo>
                    <a:cubicBezTo>
                      <a:pt x="202" y="23"/>
                      <a:pt x="73" y="64"/>
                      <a:pt x="18" y="169"/>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4" name="Freeform 125">
                <a:extLst>
                  <a:ext uri="{FF2B5EF4-FFF2-40B4-BE49-F238E27FC236}">
                    <a16:creationId xmlns:a16="http://schemas.microsoft.com/office/drawing/2014/main" id="{1325FCA5-C08E-4D65-AEA2-EFE9A8A2F026}"/>
                  </a:ext>
                </a:extLst>
              </p:cNvPr>
              <p:cNvSpPr>
                <a:spLocks/>
              </p:cNvSpPr>
              <p:nvPr/>
            </p:nvSpPr>
            <p:spPr bwMode="auto">
              <a:xfrm>
                <a:off x="3203293" y="3463375"/>
                <a:ext cx="798513" cy="422275"/>
              </a:xfrm>
              <a:custGeom>
                <a:avLst/>
                <a:gdLst>
                  <a:gd name="T0" fmla="*/ 12 w 242"/>
                  <a:gd name="T1" fmla="*/ 128 h 128"/>
                  <a:gd name="T2" fmla="*/ 0 w 242"/>
                  <a:gd name="T3" fmla="*/ 122 h 128"/>
                  <a:gd name="T4" fmla="*/ 242 w 242"/>
                  <a:gd name="T5" fmla="*/ 45 h 128"/>
                  <a:gd name="T6" fmla="*/ 236 w 242"/>
                  <a:gd name="T7" fmla="*/ 58 h 128"/>
                  <a:gd name="T8" fmla="*/ 109 w 242"/>
                  <a:gd name="T9" fmla="*/ 47 h 128"/>
                  <a:gd name="T10" fmla="*/ 12 w 242"/>
                  <a:gd name="T11" fmla="*/ 128 h 128"/>
                </a:gdLst>
                <a:ahLst/>
                <a:cxnLst>
                  <a:cxn ang="0">
                    <a:pos x="T0" y="T1"/>
                  </a:cxn>
                  <a:cxn ang="0">
                    <a:pos x="T2" y="T3"/>
                  </a:cxn>
                  <a:cxn ang="0">
                    <a:pos x="T4" y="T5"/>
                  </a:cxn>
                  <a:cxn ang="0">
                    <a:pos x="T6" y="T7"/>
                  </a:cxn>
                  <a:cxn ang="0">
                    <a:pos x="T8" y="T9"/>
                  </a:cxn>
                  <a:cxn ang="0">
                    <a:pos x="T10" y="T11"/>
                  </a:cxn>
                </a:cxnLst>
                <a:rect l="0" t="0" r="r" b="b"/>
                <a:pathLst>
                  <a:path w="242" h="128">
                    <a:moveTo>
                      <a:pt x="12" y="128"/>
                    </a:moveTo>
                    <a:cubicBezTo>
                      <a:pt x="0" y="122"/>
                      <a:pt x="0" y="122"/>
                      <a:pt x="0" y="122"/>
                    </a:cubicBezTo>
                    <a:cubicBezTo>
                      <a:pt x="46" y="34"/>
                      <a:pt x="154" y="0"/>
                      <a:pt x="242" y="45"/>
                    </a:cubicBezTo>
                    <a:cubicBezTo>
                      <a:pt x="236" y="58"/>
                      <a:pt x="236" y="58"/>
                      <a:pt x="236" y="58"/>
                    </a:cubicBezTo>
                    <a:cubicBezTo>
                      <a:pt x="196" y="37"/>
                      <a:pt x="152" y="34"/>
                      <a:pt x="109" y="47"/>
                    </a:cubicBezTo>
                    <a:cubicBezTo>
                      <a:pt x="67" y="60"/>
                      <a:pt x="33" y="89"/>
                      <a:pt x="12" y="128"/>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5" name="Freeform 126">
                <a:extLst>
                  <a:ext uri="{FF2B5EF4-FFF2-40B4-BE49-F238E27FC236}">
                    <a16:creationId xmlns:a16="http://schemas.microsoft.com/office/drawing/2014/main" id="{143DBC16-73FC-499A-9A75-48E23BEF242C}"/>
                  </a:ext>
                </a:extLst>
              </p:cNvPr>
              <p:cNvSpPr>
                <a:spLocks/>
              </p:cNvSpPr>
              <p:nvPr/>
            </p:nvSpPr>
            <p:spPr bwMode="auto">
              <a:xfrm>
                <a:off x="3354106" y="3657050"/>
                <a:ext cx="568325" cy="304800"/>
              </a:xfrm>
              <a:custGeom>
                <a:avLst/>
                <a:gdLst>
                  <a:gd name="T0" fmla="*/ 10 w 172"/>
                  <a:gd name="T1" fmla="*/ 92 h 92"/>
                  <a:gd name="T2" fmla="*/ 0 w 172"/>
                  <a:gd name="T3" fmla="*/ 87 h 92"/>
                  <a:gd name="T4" fmla="*/ 172 w 172"/>
                  <a:gd name="T5" fmla="*/ 32 h 92"/>
                  <a:gd name="T6" fmla="*/ 167 w 172"/>
                  <a:gd name="T7" fmla="*/ 43 h 92"/>
                  <a:gd name="T8" fmla="*/ 10 w 172"/>
                  <a:gd name="T9" fmla="*/ 92 h 92"/>
                </a:gdLst>
                <a:ahLst/>
                <a:cxnLst>
                  <a:cxn ang="0">
                    <a:pos x="T0" y="T1"/>
                  </a:cxn>
                  <a:cxn ang="0">
                    <a:pos x="T2" y="T3"/>
                  </a:cxn>
                  <a:cxn ang="0">
                    <a:pos x="T4" y="T5"/>
                  </a:cxn>
                  <a:cxn ang="0">
                    <a:pos x="T6" y="T7"/>
                  </a:cxn>
                  <a:cxn ang="0">
                    <a:pos x="T8" y="T9"/>
                  </a:cxn>
                </a:cxnLst>
                <a:rect l="0" t="0" r="r" b="b"/>
                <a:pathLst>
                  <a:path w="172" h="92">
                    <a:moveTo>
                      <a:pt x="10" y="92"/>
                    </a:moveTo>
                    <a:cubicBezTo>
                      <a:pt x="0" y="87"/>
                      <a:pt x="0" y="87"/>
                      <a:pt x="0" y="87"/>
                    </a:cubicBezTo>
                    <a:cubicBezTo>
                      <a:pt x="32" y="24"/>
                      <a:pt x="110" y="0"/>
                      <a:pt x="172" y="32"/>
                    </a:cubicBezTo>
                    <a:cubicBezTo>
                      <a:pt x="167" y="43"/>
                      <a:pt x="167" y="43"/>
                      <a:pt x="167" y="43"/>
                    </a:cubicBezTo>
                    <a:cubicBezTo>
                      <a:pt x="110" y="13"/>
                      <a:pt x="40" y="35"/>
                      <a:pt x="10" y="92"/>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6" name="Freeform 127">
                <a:extLst>
                  <a:ext uri="{FF2B5EF4-FFF2-40B4-BE49-F238E27FC236}">
                    <a16:creationId xmlns:a16="http://schemas.microsoft.com/office/drawing/2014/main" id="{78F367EE-792B-4DB4-9EBD-B0A5AA533340}"/>
                  </a:ext>
                </a:extLst>
              </p:cNvPr>
              <p:cNvSpPr>
                <a:spLocks/>
              </p:cNvSpPr>
              <p:nvPr/>
            </p:nvSpPr>
            <p:spPr bwMode="auto">
              <a:xfrm>
                <a:off x="3485868" y="3855488"/>
                <a:ext cx="366713" cy="165100"/>
              </a:xfrm>
              <a:custGeom>
                <a:avLst/>
                <a:gdLst>
                  <a:gd name="T0" fmla="*/ 5 w 111"/>
                  <a:gd name="T1" fmla="*/ 50 h 50"/>
                  <a:gd name="T2" fmla="*/ 0 w 111"/>
                  <a:gd name="T3" fmla="*/ 48 h 50"/>
                  <a:gd name="T4" fmla="*/ 48 w 111"/>
                  <a:gd name="T5" fmla="*/ 7 h 50"/>
                  <a:gd name="T6" fmla="*/ 111 w 111"/>
                  <a:gd name="T7" fmla="*/ 12 h 50"/>
                  <a:gd name="T8" fmla="*/ 109 w 111"/>
                  <a:gd name="T9" fmla="*/ 18 h 50"/>
                  <a:gd name="T10" fmla="*/ 50 w 111"/>
                  <a:gd name="T11" fmla="*/ 13 h 50"/>
                  <a:gd name="T12" fmla="*/ 5 w 111"/>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11" h="50">
                    <a:moveTo>
                      <a:pt x="5" y="50"/>
                    </a:moveTo>
                    <a:cubicBezTo>
                      <a:pt x="0" y="48"/>
                      <a:pt x="0" y="48"/>
                      <a:pt x="0" y="48"/>
                    </a:cubicBezTo>
                    <a:cubicBezTo>
                      <a:pt x="10" y="28"/>
                      <a:pt x="27" y="14"/>
                      <a:pt x="48" y="7"/>
                    </a:cubicBezTo>
                    <a:cubicBezTo>
                      <a:pt x="69" y="0"/>
                      <a:pt x="92" y="2"/>
                      <a:pt x="111" y="12"/>
                    </a:cubicBezTo>
                    <a:cubicBezTo>
                      <a:pt x="109" y="18"/>
                      <a:pt x="109" y="18"/>
                      <a:pt x="109" y="18"/>
                    </a:cubicBezTo>
                    <a:cubicBezTo>
                      <a:pt x="91" y="8"/>
                      <a:pt x="70" y="6"/>
                      <a:pt x="50" y="13"/>
                    </a:cubicBezTo>
                    <a:cubicBezTo>
                      <a:pt x="31" y="19"/>
                      <a:pt x="15" y="32"/>
                      <a:pt x="5" y="50"/>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grpSp>
        <p:sp>
          <p:nvSpPr>
            <p:cNvPr id="22" name="Oval 21">
              <a:extLst>
                <a:ext uri="{FF2B5EF4-FFF2-40B4-BE49-F238E27FC236}">
                  <a16:creationId xmlns:a16="http://schemas.microsoft.com/office/drawing/2014/main" id="{7D4264BF-CAC6-44CD-A339-B67445B188A7}"/>
                </a:ext>
              </a:extLst>
            </p:cNvPr>
            <p:cNvSpPr/>
            <p:nvPr/>
          </p:nvSpPr>
          <p:spPr>
            <a:xfrm>
              <a:off x="2944504" y="3353126"/>
              <a:ext cx="1563996" cy="15639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7410" bIns="87410" rtlCol="0" anchor="ctr"/>
            <a:lstStyle/>
            <a:p>
              <a:pPr algn="ctr" defTabSz="888065"/>
              <a:endParaRPr lang="en-GB" sz="1554">
                <a:solidFill>
                  <a:prstClr val="white"/>
                </a:solidFill>
                <a:latin typeface="Calibri"/>
              </a:endParaRPr>
            </a:p>
          </p:txBody>
        </p:sp>
      </p:grpSp>
      <p:sp>
        <p:nvSpPr>
          <p:cNvPr id="27" name="Freeform 9">
            <a:extLst>
              <a:ext uri="{FF2B5EF4-FFF2-40B4-BE49-F238E27FC236}">
                <a16:creationId xmlns:a16="http://schemas.microsoft.com/office/drawing/2014/main" id="{34C3B78F-20A7-4487-8726-C84F75DB2E08}"/>
              </a:ext>
            </a:extLst>
          </p:cNvPr>
          <p:cNvSpPr>
            <a:spLocks/>
          </p:cNvSpPr>
          <p:nvPr userDrawn="1"/>
        </p:nvSpPr>
        <p:spPr bwMode="auto">
          <a:xfrm>
            <a:off x="10173857" y="4932335"/>
            <a:ext cx="226711" cy="244376"/>
          </a:xfrm>
          <a:custGeom>
            <a:avLst/>
            <a:gdLst>
              <a:gd name="T0" fmla="*/ 8 w 74"/>
              <a:gd name="T1" fmla="*/ 20 h 80"/>
              <a:gd name="T2" fmla="*/ 66 w 74"/>
              <a:gd name="T3" fmla="*/ 20 h 80"/>
              <a:gd name="T4" fmla="*/ 66 w 74"/>
              <a:gd name="T5" fmla="*/ 59 h 80"/>
              <a:gd name="T6" fmla="*/ 8 w 74"/>
              <a:gd name="T7" fmla="*/ 59 h 80"/>
              <a:gd name="T8" fmla="*/ 8 w 74"/>
              <a:gd name="T9" fmla="*/ 20 h 80"/>
            </a:gdLst>
            <a:ahLst/>
            <a:cxnLst>
              <a:cxn ang="0">
                <a:pos x="T0" y="T1"/>
              </a:cxn>
              <a:cxn ang="0">
                <a:pos x="T2" y="T3"/>
              </a:cxn>
              <a:cxn ang="0">
                <a:pos x="T4" y="T5"/>
              </a:cxn>
              <a:cxn ang="0">
                <a:pos x="T6" y="T7"/>
              </a:cxn>
              <a:cxn ang="0">
                <a:pos x="T8" y="T9"/>
              </a:cxn>
            </a:cxnLst>
            <a:rect l="0" t="0" r="r" b="b"/>
            <a:pathLst>
              <a:path w="74" h="80">
                <a:moveTo>
                  <a:pt x="8" y="20"/>
                </a:moveTo>
                <a:cubicBezTo>
                  <a:pt x="22" y="0"/>
                  <a:pt x="52" y="0"/>
                  <a:pt x="66" y="20"/>
                </a:cubicBezTo>
                <a:cubicBezTo>
                  <a:pt x="74" y="32"/>
                  <a:pt x="74" y="47"/>
                  <a:pt x="66" y="59"/>
                </a:cubicBezTo>
                <a:cubicBezTo>
                  <a:pt x="52" y="80"/>
                  <a:pt x="22" y="80"/>
                  <a:pt x="8" y="59"/>
                </a:cubicBezTo>
                <a:cubicBezTo>
                  <a:pt x="0" y="47"/>
                  <a:pt x="0" y="32"/>
                  <a:pt x="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2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7743825" cy="717682"/>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Labels.WiFi</a:t>
            </a:r>
            <a:r>
              <a:rPr lang="en-US" dirty="0"/>
              <a:t> Access&gt;&gt;</a:t>
            </a:r>
          </a:p>
        </p:txBody>
      </p:sp>
      <p:sp>
        <p:nvSpPr>
          <p:cNvPr id="3" name="Text Placeholder 2"/>
          <p:cNvSpPr>
            <a:spLocks noGrp="1"/>
          </p:cNvSpPr>
          <p:nvPr>
            <p:ph type="body" sz="quarter" idx="13" hasCustomPrompt="1"/>
            <p:custDataLst>
              <p:tags r:id="rId2"/>
            </p:custDataLst>
          </p:nvPr>
        </p:nvSpPr>
        <p:spPr>
          <a:xfrm>
            <a:off x="439738" y="1664804"/>
            <a:ext cx="6988410" cy="649287"/>
          </a:xfrm>
        </p:spPr>
        <p:txBody>
          <a:bodyPr>
            <a:normAutofit/>
          </a:bodyPr>
          <a:lstStyle>
            <a:lvl1pPr>
              <a:defRPr sz="3600">
                <a:solidFill>
                  <a:schemeClr val="bg1"/>
                </a:solidFill>
              </a:defRPr>
            </a:lvl1pPr>
          </a:lstStyle>
          <a:p>
            <a:pPr lvl="0"/>
            <a:r>
              <a:rPr lang="en-US" dirty="0"/>
              <a:t>&lt;&lt;</a:t>
            </a:r>
            <a:r>
              <a:rPr lang="en-US" dirty="0" err="1"/>
              <a:t>Labels.Network</a:t>
            </a:r>
            <a:r>
              <a:rPr lang="en-US" dirty="0"/>
              <a:t>: </a:t>
            </a:r>
            <a:r>
              <a:rPr lang="en-US" dirty="0" err="1"/>
              <a:t>xxxxxxxx</a:t>
            </a:r>
            <a:r>
              <a:rPr lang="en-US" dirty="0"/>
              <a:t>&gt;&gt;</a:t>
            </a:r>
            <a:endParaRPr lang="en-GB" dirty="0"/>
          </a:p>
        </p:txBody>
      </p:sp>
      <p:sp>
        <p:nvSpPr>
          <p:cNvPr id="5" name="Text Placeholder 4"/>
          <p:cNvSpPr>
            <a:spLocks noGrp="1"/>
          </p:cNvSpPr>
          <p:nvPr>
            <p:ph type="body" sz="quarter" idx="14" hasCustomPrompt="1"/>
            <p:custDataLst>
              <p:tags r:id="rId3"/>
            </p:custDataLst>
          </p:nvPr>
        </p:nvSpPr>
        <p:spPr>
          <a:xfrm>
            <a:off x="439738" y="2276227"/>
            <a:ext cx="7096125" cy="720725"/>
          </a:xfrm>
        </p:spPr>
        <p:txBody>
          <a:bodyPr>
            <a:normAutofit/>
          </a:bodyPr>
          <a:lstStyle>
            <a:lvl1pPr>
              <a:defRPr sz="3600">
                <a:solidFill>
                  <a:schemeClr val="bg1"/>
                </a:solidFill>
              </a:defRPr>
            </a:lvl1pPr>
          </a:lstStyle>
          <a:p>
            <a:pPr lvl="0"/>
            <a:r>
              <a:rPr lang="en-US" dirty="0"/>
              <a:t>&lt;&lt;</a:t>
            </a:r>
            <a:r>
              <a:rPr lang="en-US" dirty="0" err="1"/>
              <a:t>Labels.Password</a:t>
            </a:r>
            <a:r>
              <a:rPr lang="en-US" dirty="0"/>
              <a:t>: </a:t>
            </a:r>
            <a:r>
              <a:rPr lang="en-US" dirty="0" err="1"/>
              <a:t>xxxxxxxx</a:t>
            </a:r>
            <a:r>
              <a:rPr lang="en-US" dirty="0"/>
              <a:t>&gt;&gt;</a:t>
            </a:r>
            <a:endParaRPr lang="en-GB" dirty="0"/>
          </a:p>
        </p:txBody>
      </p:sp>
    </p:spTree>
    <p:extLst>
      <p:ext uri="{BB962C8B-B14F-4D97-AF65-F5344CB8AC3E}">
        <p14:creationId xmlns:p14="http://schemas.microsoft.com/office/powerpoint/2010/main" val="18911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witch off phones">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0" name="Freeform 5">
            <a:extLst>
              <a:ext uri="{FF2B5EF4-FFF2-40B4-BE49-F238E27FC236}">
                <a16:creationId xmlns:a16="http://schemas.microsoft.com/office/drawing/2014/main" id="{5540FFF5-A9BF-4374-ADBF-5DDDAE1E0A98}"/>
              </a:ext>
            </a:extLst>
          </p:cNvPr>
          <p:cNvSpPr>
            <a:spLocks/>
          </p:cNvSpPr>
          <p:nvPr userDrawn="1"/>
        </p:nvSpPr>
        <p:spPr bwMode="auto">
          <a:xfrm>
            <a:off x="9122171" y="3845900"/>
            <a:ext cx="1737628" cy="2426819"/>
          </a:xfrm>
          <a:custGeom>
            <a:avLst/>
            <a:gdLst>
              <a:gd name="T0" fmla="*/ 11 w 542"/>
              <a:gd name="T1" fmla="*/ 757 h 757"/>
              <a:gd name="T2" fmla="*/ 0 w 542"/>
              <a:gd name="T3" fmla="*/ 745 h 757"/>
              <a:gd name="T4" fmla="*/ 0 w 542"/>
              <a:gd name="T5" fmla="*/ 11 h 757"/>
              <a:gd name="T6" fmla="*/ 11 w 542"/>
              <a:gd name="T7" fmla="*/ 0 h 757"/>
              <a:gd name="T8" fmla="*/ 531 w 542"/>
              <a:gd name="T9" fmla="*/ 0 h 757"/>
              <a:gd name="T10" fmla="*/ 542 w 542"/>
              <a:gd name="T11" fmla="*/ 11 h 757"/>
              <a:gd name="T12" fmla="*/ 542 w 542"/>
              <a:gd name="T13" fmla="*/ 745 h 757"/>
              <a:gd name="T14" fmla="*/ 531 w 542"/>
              <a:gd name="T15" fmla="*/ 757 h 757"/>
              <a:gd name="T16" fmla="*/ 11 w 542"/>
              <a:gd name="T17"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757">
                <a:moveTo>
                  <a:pt x="11" y="757"/>
                </a:moveTo>
                <a:cubicBezTo>
                  <a:pt x="5" y="757"/>
                  <a:pt x="0" y="751"/>
                  <a:pt x="0" y="745"/>
                </a:cubicBezTo>
                <a:cubicBezTo>
                  <a:pt x="0" y="11"/>
                  <a:pt x="0" y="11"/>
                  <a:pt x="0" y="11"/>
                </a:cubicBezTo>
                <a:cubicBezTo>
                  <a:pt x="0" y="5"/>
                  <a:pt x="5" y="0"/>
                  <a:pt x="11" y="0"/>
                </a:cubicBezTo>
                <a:cubicBezTo>
                  <a:pt x="531" y="0"/>
                  <a:pt x="531" y="0"/>
                  <a:pt x="531" y="0"/>
                </a:cubicBezTo>
                <a:cubicBezTo>
                  <a:pt x="537" y="0"/>
                  <a:pt x="542" y="5"/>
                  <a:pt x="542" y="11"/>
                </a:cubicBezTo>
                <a:cubicBezTo>
                  <a:pt x="542" y="745"/>
                  <a:pt x="542" y="745"/>
                  <a:pt x="542" y="745"/>
                </a:cubicBezTo>
                <a:cubicBezTo>
                  <a:pt x="542" y="751"/>
                  <a:pt x="537" y="757"/>
                  <a:pt x="531" y="757"/>
                </a:cubicBezTo>
                <a:lnTo>
                  <a:pt x="11" y="75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1" name="Rectangle 7">
            <a:extLst>
              <a:ext uri="{FF2B5EF4-FFF2-40B4-BE49-F238E27FC236}">
                <a16:creationId xmlns:a16="http://schemas.microsoft.com/office/drawing/2014/main" id="{0323222A-AE7C-49E0-A983-03D71DB5A74C}"/>
              </a:ext>
            </a:extLst>
          </p:cNvPr>
          <p:cNvSpPr>
            <a:spLocks noChangeArrowheads="1"/>
          </p:cNvSpPr>
          <p:nvPr userDrawn="1"/>
        </p:nvSpPr>
        <p:spPr bwMode="auto">
          <a:xfrm>
            <a:off x="9163800" y="4128053"/>
            <a:ext cx="1658995" cy="185943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62" name="Group 61">
            <a:extLst>
              <a:ext uri="{FF2B5EF4-FFF2-40B4-BE49-F238E27FC236}">
                <a16:creationId xmlns:a16="http://schemas.microsoft.com/office/drawing/2014/main" id="{9C71E136-8352-41BC-864C-756E43354BF5}"/>
              </a:ext>
            </a:extLst>
          </p:cNvPr>
          <p:cNvGrpSpPr/>
          <p:nvPr userDrawn="1"/>
        </p:nvGrpSpPr>
        <p:grpSpPr>
          <a:xfrm>
            <a:off x="9884598" y="4777928"/>
            <a:ext cx="496466" cy="496466"/>
            <a:chOff x="6020593" y="2009728"/>
            <a:chExt cx="511176" cy="511176"/>
          </a:xfrm>
        </p:grpSpPr>
        <p:grpSp>
          <p:nvGrpSpPr>
            <p:cNvPr id="63" name="Group 62">
              <a:extLst>
                <a:ext uri="{FF2B5EF4-FFF2-40B4-BE49-F238E27FC236}">
                  <a16:creationId xmlns:a16="http://schemas.microsoft.com/office/drawing/2014/main" id="{8DF0E26B-957F-4AF0-9557-166D3B4A590C}"/>
                </a:ext>
              </a:extLst>
            </p:cNvPr>
            <p:cNvGrpSpPr/>
            <p:nvPr/>
          </p:nvGrpSpPr>
          <p:grpSpPr>
            <a:xfrm>
              <a:off x="6275388" y="2021635"/>
              <a:ext cx="241300" cy="487363"/>
              <a:chOff x="6275388" y="2021634"/>
              <a:chExt cx="241300" cy="487363"/>
            </a:xfrm>
          </p:grpSpPr>
          <p:sp>
            <p:nvSpPr>
              <p:cNvPr id="65" name="Freeform 25">
                <a:extLst>
                  <a:ext uri="{FF2B5EF4-FFF2-40B4-BE49-F238E27FC236}">
                    <a16:creationId xmlns:a16="http://schemas.microsoft.com/office/drawing/2014/main" id="{120FBD1B-80B2-4749-9BB4-0A95CFBBD41F}"/>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6" name="Freeform 26">
                <a:extLst>
                  <a:ext uri="{FF2B5EF4-FFF2-40B4-BE49-F238E27FC236}">
                    <a16:creationId xmlns:a16="http://schemas.microsoft.com/office/drawing/2014/main" id="{1FDD5615-5AF8-4009-A84D-8849FC3D4E97}"/>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7" name="Freeform 27">
                <a:extLst>
                  <a:ext uri="{FF2B5EF4-FFF2-40B4-BE49-F238E27FC236}">
                    <a16:creationId xmlns:a16="http://schemas.microsoft.com/office/drawing/2014/main" id="{04F582C9-7778-416C-ACB1-7EDF133DF00A}"/>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64" name="Oval 63">
              <a:extLst>
                <a:ext uri="{FF2B5EF4-FFF2-40B4-BE49-F238E27FC236}">
                  <a16:creationId xmlns:a16="http://schemas.microsoft.com/office/drawing/2014/main" id="{64E38435-1FA7-42E9-BA1A-668E9C9CB149}"/>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68" name="Oval 6">
            <a:extLst>
              <a:ext uri="{FF2B5EF4-FFF2-40B4-BE49-F238E27FC236}">
                <a16:creationId xmlns:a16="http://schemas.microsoft.com/office/drawing/2014/main" id="{7BF7BAFA-B1F9-4306-97AE-F5E0AE4C339A}"/>
              </a:ext>
            </a:extLst>
          </p:cNvPr>
          <p:cNvSpPr>
            <a:spLocks noChangeArrowheads="1"/>
          </p:cNvSpPr>
          <p:nvPr userDrawn="1"/>
        </p:nvSpPr>
        <p:spPr bwMode="auto">
          <a:xfrm>
            <a:off x="9933167" y="6067658"/>
            <a:ext cx="121804" cy="121804"/>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9" name="Line 8">
            <a:extLst>
              <a:ext uri="{FF2B5EF4-FFF2-40B4-BE49-F238E27FC236}">
                <a16:creationId xmlns:a16="http://schemas.microsoft.com/office/drawing/2014/main" id="{BCB61CFE-1684-4DE5-BEA3-B916117B70C2}"/>
              </a:ext>
            </a:extLst>
          </p:cNvPr>
          <p:cNvSpPr>
            <a:spLocks noChangeShapeType="1"/>
          </p:cNvSpPr>
          <p:nvPr userDrawn="1"/>
        </p:nvSpPr>
        <p:spPr bwMode="auto">
          <a:xfrm>
            <a:off x="9900789" y="3987747"/>
            <a:ext cx="180393"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0" name="Rectangle 9">
            <a:extLst>
              <a:ext uri="{FF2B5EF4-FFF2-40B4-BE49-F238E27FC236}">
                <a16:creationId xmlns:a16="http://schemas.microsoft.com/office/drawing/2014/main" id="{1543DEAE-A31F-4F9F-B2D0-871957E5AC17}"/>
              </a:ext>
            </a:extLst>
          </p:cNvPr>
          <p:cNvSpPr>
            <a:spLocks noChangeArrowheads="1"/>
          </p:cNvSpPr>
          <p:nvPr userDrawn="1"/>
        </p:nvSpPr>
        <p:spPr bwMode="auto">
          <a:xfrm>
            <a:off x="10761122" y="4750947"/>
            <a:ext cx="901963" cy="158344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1" name="Freeform 10">
            <a:extLst>
              <a:ext uri="{FF2B5EF4-FFF2-40B4-BE49-F238E27FC236}">
                <a16:creationId xmlns:a16="http://schemas.microsoft.com/office/drawing/2014/main" id="{3D65FE75-32CB-4783-A7BE-1D60BA60C086}"/>
              </a:ext>
            </a:extLst>
          </p:cNvPr>
          <p:cNvSpPr>
            <a:spLocks noEditPoints="1"/>
          </p:cNvSpPr>
          <p:nvPr userDrawn="1"/>
        </p:nvSpPr>
        <p:spPr bwMode="auto">
          <a:xfrm>
            <a:off x="10671697" y="4659979"/>
            <a:ext cx="1080814" cy="1763838"/>
          </a:xfrm>
          <a:custGeom>
            <a:avLst/>
            <a:gdLst>
              <a:gd name="T0" fmla="*/ 309 w 337"/>
              <a:gd name="T1" fmla="*/ 550 h 550"/>
              <a:gd name="T2" fmla="*/ 28 w 337"/>
              <a:gd name="T3" fmla="*/ 550 h 550"/>
              <a:gd name="T4" fmla="*/ 0 w 337"/>
              <a:gd name="T5" fmla="*/ 522 h 550"/>
              <a:gd name="T6" fmla="*/ 0 w 337"/>
              <a:gd name="T7" fmla="*/ 28 h 550"/>
              <a:gd name="T8" fmla="*/ 28 w 337"/>
              <a:gd name="T9" fmla="*/ 0 h 550"/>
              <a:gd name="T10" fmla="*/ 309 w 337"/>
              <a:gd name="T11" fmla="*/ 0 h 550"/>
              <a:gd name="T12" fmla="*/ 337 w 337"/>
              <a:gd name="T13" fmla="*/ 28 h 550"/>
              <a:gd name="T14" fmla="*/ 337 w 337"/>
              <a:gd name="T15" fmla="*/ 522 h 550"/>
              <a:gd name="T16" fmla="*/ 309 w 337"/>
              <a:gd name="T17" fmla="*/ 550 h 550"/>
              <a:gd name="T18" fmla="*/ 56 w 337"/>
              <a:gd name="T19" fmla="*/ 494 h 550"/>
              <a:gd name="T20" fmla="*/ 281 w 337"/>
              <a:gd name="T21" fmla="*/ 494 h 550"/>
              <a:gd name="T22" fmla="*/ 281 w 337"/>
              <a:gd name="T23" fmla="*/ 56 h 550"/>
              <a:gd name="T24" fmla="*/ 56 w 337"/>
              <a:gd name="T25" fmla="*/ 56 h 550"/>
              <a:gd name="T26" fmla="*/ 56 w 337"/>
              <a:gd name="T27" fmla="*/ 4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550">
                <a:moveTo>
                  <a:pt x="309" y="550"/>
                </a:moveTo>
                <a:cubicBezTo>
                  <a:pt x="28" y="550"/>
                  <a:pt x="28" y="550"/>
                  <a:pt x="28" y="550"/>
                </a:cubicBezTo>
                <a:cubicBezTo>
                  <a:pt x="12" y="550"/>
                  <a:pt x="0" y="538"/>
                  <a:pt x="0" y="522"/>
                </a:cubicBezTo>
                <a:cubicBezTo>
                  <a:pt x="0" y="28"/>
                  <a:pt x="0" y="28"/>
                  <a:pt x="0" y="28"/>
                </a:cubicBezTo>
                <a:cubicBezTo>
                  <a:pt x="0" y="13"/>
                  <a:pt x="12" y="0"/>
                  <a:pt x="28" y="0"/>
                </a:cubicBezTo>
                <a:cubicBezTo>
                  <a:pt x="309" y="0"/>
                  <a:pt x="309" y="0"/>
                  <a:pt x="309" y="0"/>
                </a:cubicBezTo>
                <a:cubicBezTo>
                  <a:pt x="325" y="0"/>
                  <a:pt x="337" y="13"/>
                  <a:pt x="337" y="28"/>
                </a:cubicBezTo>
                <a:cubicBezTo>
                  <a:pt x="337" y="522"/>
                  <a:pt x="337" y="522"/>
                  <a:pt x="337" y="522"/>
                </a:cubicBezTo>
                <a:cubicBezTo>
                  <a:pt x="337" y="538"/>
                  <a:pt x="325" y="550"/>
                  <a:pt x="309" y="550"/>
                </a:cubicBezTo>
                <a:close/>
                <a:moveTo>
                  <a:pt x="56" y="494"/>
                </a:moveTo>
                <a:cubicBezTo>
                  <a:pt x="281" y="494"/>
                  <a:pt x="281" y="494"/>
                  <a:pt x="281" y="494"/>
                </a:cubicBezTo>
                <a:cubicBezTo>
                  <a:pt x="281" y="56"/>
                  <a:pt x="281" y="56"/>
                  <a:pt x="281" y="56"/>
                </a:cubicBezTo>
                <a:cubicBezTo>
                  <a:pt x="56" y="56"/>
                  <a:pt x="56" y="56"/>
                  <a:pt x="56" y="56"/>
                </a:cubicBezTo>
                <a:lnTo>
                  <a:pt x="56" y="494"/>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2" name="Rectangle 11">
            <a:extLst>
              <a:ext uri="{FF2B5EF4-FFF2-40B4-BE49-F238E27FC236}">
                <a16:creationId xmlns:a16="http://schemas.microsoft.com/office/drawing/2014/main" id="{CFEA9807-A205-4D89-BBAE-DDB1EA0D7F92}"/>
              </a:ext>
            </a:extLst>
          </p:cNvPr>
          <p:cNvSpPr>
            <a:spLocks noChangeArrowheads="1"/>
          </p:cNvSpPr>
          <p:nvPr userDrawn="1"/>
        </p:nvSpPr>
        <p:spPr bwMode="auto">
          <a:xfrm>
            <a:off x="10761123" y="4840372"/>
            <a:ext cx="905047" cy="121495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3" name="Oval 12">
            <a:extLst>
              <a:ext uri="{FF2B5EF4-FFF2-40B4-BE49-F238E27FC236}">
                <a16:creationId xmlns:a16="http://schemas.microsoft.com/office/drawing/2014/main" id="{CFCB15EB-BBAD-4C7B-A98C-5501CCC40180}"/>
              </a:ext>
            </a:extLst>
          </p:cNvPr>
          <p:cNvSpPr>
            <a:spLocks noChangeArrowheads="1"/>
          </p:cNvSpPr>
          <p:nvPr userDrawn="1"/>
        </p:nvSpPr>
        <p:spPr bwMode="auto">
          <a:xfrm>
            <a:off x="11135783" y="6170960"/>
            <a:ext cx="148014" cy="1464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4" name="Freeform 13">
            <a:extLst>
              <a:ext uri="{FF2B5EF4-FFF2-40B4-BE49-F238E27FC236}">
                <a16:creationId xmlns:a16="http://schemas.microsoft.com/office/drawing/2014/main" id="{D30D0249-96D2-4A73-A8E2-7CC265B039E9}"/>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close/>
                <a:moveTo>
                  <a:pt x="48" y="0"/>
                </a:moveTo>
                <a:lnTo>
                  <a:pt x="0" y="0"/>
                </a:lnTo>
                <a:lnTo>
                  <a:pt x="0" y="50"/>
                </a:lnTo>
                <a:lnTo>
                  <a:pt x="48" y="50"/>
                </a:lnTo>
                <a:lnTo>
                  <a:pt x="48" y="0"/>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5" name="Freeform 14">
            <a:extLst>
              <a:ext uri="{FF2B5EF4-FFF2-40B4-BE49-F238E27FC236}">
                <a16:creationId xmlns:a16="http://schemas.microsoft.com/office/drawing/2014/main" id="{AD104258-8887-4C86-AB37-EF41EA299FD5}"/>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moveTo>
                  <a:pt x="48" y="0"/>
                </a:moveTo>
                <a:lnTo>
                  <a:pt x="0" y="0"/>
                </a:lnTo>
                <a:lnTo>
                  <a:pt x="0" y="50"/>
                </a:lnTo>
                <a:lnTo>
                  <a:pt x="48" y="50"/>
                </a:lnTo>
                <a:lnTo>
                  <a:pt x="48"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6" name="Line 15">
            <a:extLst>
              <a:ext uri="{FF2B5EF4-FFF2-40B4-BE49-F238E27FC236}">
                <a16:creationId xmlns:a16="http://schemas.microsoft.com/office/drawing/2014/main" id="{B670C82F-6329-4BED-B864-EA2DA74A76BB}"/>
              </a:ext>
            </a:extLst>
          </p:cNvPr>
          <p:cNvSpPr>
            <a:spLocks noChangeShapeType="1"/>
          </p:cNvSpPr>
          <p:nvPr userDrawn="1"/>
        </p:nvSpPr>
        <p:spPr bwMode="auto">
          <a:xfrm>
            <a:off x="11161995" y="4750947"/>
            <a:ext cx="109469"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7" name="Freeform 16">
            <a:extLst>
              <a:ext uri="{FF2B5EF4-FFF2-40B4-BE49-F238E27FC236}">
                <a16:creationId xmlns:a16="http://schemas.microsoft.com/office/drawing/2014/main" id="{E26EB816-E9BC-4B72-A488-C9B54DAAFA35}"/>
              </a:ext>
            </a:extLst>
          </p:cNvPr>
          <p:cNvSpPr>
            <a:spLocks/>
          </p:cNvSpPr>
          <p:nvPr userDrawn="1"/>
        </p:nvSpPr>
        <p:spPr bwMode="auto">
          <a:xfrm>
            <a:off x="8816891" y="5000721"/>
            <a:ext cx="98676" cy="47797"/>
          </a:xfrm>
          <a:custGeom>
            <a:avLst/>
            <a:gdLst>
              <a:gd name="T0" fmla="*/ 23 w 31"/>
              <a:gd name="T1" fmla="*/ 15 h 15"/>
              <a:gd name="T2" fmla="*/ 8 w 31"/>
              <a:gd name="T3" fmla="*/ 15 h 15"/>
              <a:gd name="T4" fmla="*/ 0 w 31"/>
              <a:gd name="T5" fmla="*/ 8 h 15"/>
              <a:gd name="T6" fmla="*/ 8 w 31"/>
              <a:gd name="T7" fmla="*/ 0 h 15"/>
              <a:gd name="T8" fmla="*/ 23 w 31"/>
              <a:gd name="T9" fmla="*/ 0 h 15"/>
              <a:gd name="T10" fmla="*/ 31 w 31"/>
              <a:gd name="T11" fmla="*/ 8 h 15"/>
              <a:gd name="T12" fmla="*/ 23 w 3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23" y="15"/>
                </a:moveTo>
                <a:cubicBezTo>
                  <a:pt x="8" y="15"/>
                  <a:pt x="8" y="15"/>
                  <a:pt x="8" y="15"/>
                </a:cubicBezTo>
                <a:cubicBezTo>
                  <a:pt x="4" y="15"/>
                  <a:pt x="0" y="12"/>
                  <a:pt x="0" y="8"/>
                </a:cubicBezTo>
                <a:cubicBezTo>
                  <a:pt x="0" y="4"/>
                  <a:pt x="4" y="0"/>
                  <a:pt x="8" y="0"/>
                </a:cubicBezTo>
                <a:cubicBezTo>
                  <a:pt x="23" y="0"/>
                  <a:pt x="23" y="0"/>
                  <a:pt x="23" y="0"/>
                </a:cubicBezTo>
                <a:cubicBezTo>
                  <a:pt x="27" y="0"/>
                  <a:pt x="31" y="4"/>
                  <a:pt x="31" y="8"/>
                </a:cubicBezTo>
                <a:cubicBezTo>
                  <a:pt x="31" y="12"/>
                  <a:pt x="27" y="15"/>
                  <a:pt x="23" y="15"/>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8" name="Freeform 17">
            <a:extLst>
              <a:ext uri="{FF2B5EF4-FFF2-40B4-BE49-F238E27FC236}">
                <a16:creationId xmlns:a16="http://schemas.microsoft.com/office/drawing/2014/main" id="{AD7D4474-F4C3-4F40-BA72-D4BA7873115E}"/>
              </a:ext>
            </a:extLst>
          </p:cNvPr>
          <p:cNvSpPr>
            <a:spLocks/>
          </p:cNvSpPr>
          <p:nvPr userDrawn="1"/>
        </p:nvSpPr>
        <p:spPr bwMode="auto">
          <a:xfrm>
            <a:off x="8422186" y="4945216"/>
            <a:ext cx="888086" cy="1478603"/>
          </a:xfrm>
          <a:custGeom>
            <a:avLst/>
            <a:gdLst>
              <a:gd name="T0" fmla="*/ 254 w 277"/>
              <a:gd name="T1" fmla="*/ 0 h 461"/>
              <a:gd name="T2" fmla="*/ 24 w 277"/>
              <a:gd name="T3" fmla="*/ 0 h 461"/>
              <a:gd name="T4" fmla="*/ 0 w 277"/>
              <a:gd name="T5" fmla="*/ 23 h 461"/>
              <a:gd name="T6" fmla="*/ 0 w 277"/>
              <a:gd name="T7" fmla="*/ 438 h 461"/>
              <a:gd name="T8" fmla="*/ 24 w 277"/>
              <a:gd name="T9" fmla="*/ 461 h 461"/>
              <a:gd name="T10" fmla="*/ 254 w 277"/>
              <a:gd name="T11" fmla="*/ 461 h 461"/>
              <a:gd name="T12" fmla="*/ 277 w 277"/>
              <a:gd name="T13" fmla="*/ 438 h 461"/>
              <a:gd name="T14" fmla="*/ 277 w 277"/>
              <a:gd name="T15" fmla="*/ 23 h 461"/>
              <a:gd name="T16" fmla="*/ 254 w 277"/>
              <a:gd name="T1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461">
                <a:moveTo>
                  <a:pt x="254" y="0"/>
                </a:moveTo>
                <a:cubicBezTo>
                  <a:pt x="24" y="0"/>
                  <a:pt x="24" y="0"/>
                  <a:pt x="24" y="0"/>
                </a:cubicBezTo>
                <a:cubicBezTo>
                  <a:pt x="11" y="0"/>
                  <a:pt x="0" y="11"/>
                  <a:pt x="0" y="23"/>
                </a:cubicBezTo>
                <a:cubicBezTo>
                  <a:pt x="0" y="438"/>
                  <a:pt x="0" y="438"/>
                  <a:pt x="0" y="438"/>
                </a:cubicBezTo>
                <a:cubicBezTo>
                  <a:pt x="0" y="451"/>
                  <a:pt x="11" y="461"/>
                  <a:pt x="24" y="461"/>
                </a:cubicBezTo>
                <a:cubicBezTo>
                  <a:pt x="254" y="461"/>
                  <a:pt x="254" y="461"/>
                  <a:pt x="254" y="461"/>
                </a:cubicBezTo>
                <a:cubicBezTo>
                  <a:pt x="267" y="461"/>
                  <a:pt x="277" y="451"/>
                  <a:pt x="277" y="438"/>
                </a:cubicBezTo>
                <a:cubicBezTo>
                  <a:pt x="277" y="23"/>
                  <a:pt x="277" y="23"/>
                  <a:pt x="277" y="23"/>
                </a:cubicBezTo>
                <a:cubicBezTo>
                  <a:pt x="277" y="11"/>
                  <a:pt x="267" y="0"/>
                  <a:pt x="254" y="0"/>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9" name="Rectangle 18">
            <a:extLst>
              <a:ext uri="{FF2B5EF4-FFF2-40B4-BE49-F238E27FC236}">
                <a16:creationId xmlns:a16="http://schemas.microsoft.com/office/drawing/2014/main" id="{E5460164-234F-4E77-BFE4-35E7D8ABFECA}"/>
              </a:ext>
            </a:extLst>
          </p:cNvPr>
          <p:cNvSpPr>
            <a:spLocks noChangeArrowheads="1"/>
          </p:cNvSpPr>
          <p:nvPr userDrawn="1"/>
        </p:nvSpPr>
        <p:spPr bwMode="auto">
          <a:xfrm>
            <a:off x="8499278" y="5093230"/>
            <a:ext cx="736988" cy="994472"/>
          </a:xfrm>
          <a:prstGeom prst="rect">
            <a:avLst/>
          </a:prstGeom>
          <a:noFill/>
          <a:ln w="12700" cap="flat">
            <a:solidFill>
              <a:srgbClr val="B2B2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0" name="Rectangle 19">
            <a:extLst>
              <a:ext uri="{FF2B5EF4-FFF2-40B4-BE49-F238E27FC236}">
                <a16:creationId xmlns:a16="http://schemas.microsoft.com/office/drawing/2014/main" id="{48C85673-097D-4BB7-83C1-BDCBD13462A2}"/>
              </a:ext>
            </a:extLst>
          </p:cNvPr>
          <p:cNvSpPr>
            <a:spLocks noChangeArrowheads="1"/>
          </p:cNvSpPr>
          <p:nvPr userDrawn="1"/>
        </p:nvSpPr>
        <p:spPr bwMode="auto">
          <a:xfrm>
            <a:off x="8499277" y="5096314"/>
            <a:ext cx="733905" cy="991389"/>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1" name="Rectangle 20">
            <a:extLst>
              <a:ext uri="{FF2B5EF4-FFF2-40B4-BE49-F238E27FC236}">
                <a16:creationId xmlns:a16="http://schemas.microsoft.com/office/drawing/2014/main" id="{C647C80C-710D-4C3F-AFFA-6DC9E55CF3B8}"/>
              </a:ext>
            </a:extLst>
          </p:cNvPr>
          <p:cNvSpPr>
            <a:spLocks noChangeArrowheads="1"/>
          </p:cNvSpPr>
          <p:nvPr userDrawn="1"/>
        </p:nvSpPr>
        <p:spPr bwMode="auto">
          <a:xfrm>
            <a:off x="8796849" y="6206421"/>
            <a:ext cx="132596" cy="131055"/>
          </a:xfrm>
          <a:prstGeom prst="ellips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2" name="Freeform 21">
            <a:extLst>
              <a:ext uri="{FF2B5EF4-FFF2-40B4-BE49-F238E27FC236}">
                <a16:creationId xmlns:a16="http://schemas.microsoft.com/office/drawing/2014/main" id="{F677933D-1DB5-47DA-80C3-EBD4BCBD7B8F}"/>
              </a:ext>
            </a:extLst>
          </p:cNvPr>
          <p:cNvSpPr>
            <a:spLocks noEditPoints="1"/>
          </p:cNvSpPr>
          <p:nvPr userDrawn="1"/>
        </p:nvSpPr>
        <p:spPr bwMode="auto">
          <a:xfrm>
            <a:off x="8826142" y="6234174"/>
            <a:ext cx="74007" cy="74007"/>
          </a:xfrm>
          <a:custGeom>
            <a:avLst/>
            <a:gdLst>
              <a:gd name="T0" fmla="*/ 35 w 48"/>
              <a:gd name="T1" fmla="*/ 36 h 48"/>
              <a:gd name="T2" fmla="*/ 13 w 48"/>
              <a:gd name="T3" fmla="*/ 36 h 48"/>
              <a:gd name="T4" fmla="*/ 13 w 48"/>
              <a:gd name="T5" fmla="*/ 13 h 48"/>
              <a:gd name="T6" fmla="*/ 35 w 48"/>
              <a:gd name="T7" fmla="*/ 13 h 48"/>
              <a:gd name="T8" fmla="*/ 35 w 48"/>
              <a:gd name="T9" fmla="*/ 36 h 48"/>
              <a:gd name="T10" fmla="*/ 48 w 48"/>
              <a:gd name="T11" fmla="*/ 0 h 48"/>
              <a:gd name="T12" fmla="*/ 0 w 48"/>
              <a:gd name="T13" fmla="*/ 0 h 48"/>
              <a:gd name="T14" fmla="*/ 0 w 48"/>
              <a:gd name="T15" fmla="*/ 48 h 48"/>
              <a:gd name="T16" fmla="*/ 48 w 48"/>
              <a:gd name="T17" fmla="*/ 48 h 48"/>
              <a:gd name="T18" fmla="*/ 48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35" y="36"/>
                </a:moveTo>
                <a:lnTo>
                  <a:pt x="13" y="36"/>
                </a:lnTo>
                <a:lnTo>
                  <a:pt x="13" y="13"/>
                </a:lnTo>
                <a:lnTo>
                  <a:pt x="35" y="13"/>
                </a:lnTo>
                <a:lnTo>
                  <a:pt x="35" y="36"/>
                </a:lnTo>
                <a:close/>
                <a:moveTo>
                  <a:pt x="48" y="0"/>
                </a:moveTo>
                <a:lnTo>
                  <a:pt x="0" y="0"/>
                </a:lnTo>
                <a:lnTo>
                  <a:pt x="0" y="48"/>
                </a:lnTo>
                <a:lnTo>
                  <a:pt x="48" y="48"/>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3" name="Oval 22">
            <a:extLst>
              <a:ext uri="{FF2B5EF4-FFF2-40B4-BE49-F238E27FC236}">
                <a16:creationId xmlns:a16="http://schemas.microsoft.com/office/drawing/2014/main" id="{0D0F4439-5AA9-4182-9617-0CD66B95245C}"/>
              </a:ext>
            </a:extLst>
          </p:cNvPr>
          <p:cNvSpPr>
            <a:spLocks noChangeArrowheads="1"/>
          </p:cNvSpPr>
          <p:nvPr userDrawn="1"/>
        </p:nvSpPr>
        <p:spPr bwMode="auto">
          <a:xfrm>
            <a:off x="8642667"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4" name="Oval 23">
            <a:extLst>
              <a:ext uri="{FF2B5EF4-FFF2-40B4-BE49-F238E27FC236}">
                <a16:creationId xmlns:a16="http://schemas.microsoft.com/office/drawing/2014/main" id="{2C82FD41-46CF-4515-A2D1-D35E62B3A377}"/>
              </a:ext>
            </a:extLst>
          </p:cNvPr>
          <p:cNvSpPr>
            <a:spLocks noChangeArrowheads="1"/>
          </p:cNvSpPr>
          <p:nvPr userDrawn="1"/>
        </p:nvSpPr>
        <p:spPr bwMode="auto">
          <a:xfrm>
            <a:off x="8971074"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5" name="Freeform 24">
            <a:extLst>
              <a:ext uri="{FF2B5EF4-FFF2-40B4-BE49-F238E27FC236}">
                <a16:creationId xmlns:a16="http://schemas.microsoft.com/office/drawing/2014/main" id="{616F4737-179A-4824-9623-4033C0334ABC}"/>
              </a:ext>
            </a:extLst>
          </p:cNvPr>
          <p:cNvSpPr>
            <a:spLocks/>
          </p:cNvSpPr>
          <p:nvPr userDrawn="1"/>
        </p:nvSpPr>
        <p:spPr bwMode="auto">
          <a:xfrm>
            <a:off x="9677225" y="4775616"/>
            <a:ext cx="390080" cy="501091"/>
          </a:xfrm>
          <a:custGeom>
            <a:avLst/>
            <a:gdLst>
              <a:gd name="T0" fmla="*/ 172 w 253"/>
              <a:gd name="T1" fmla="*/ 244 h 325"/>
              <a:gd name="T2" fmla="*/ 0 w 253"/>
              <a:gd name="T3" fmla="*/ 244 h 325"/>
              <a:gd name="T4" fmla="*/ 0 w 253"/>
              <a:gd name="T5" fmla="*/ 77 h 325"/>
              <a:gd name="T6" fmla="*/ 172 w 253"/>
              <a:gd name="T7" fmla="*/ 77 h 325"/>
              <a:gd name="T8" fmla="*/ 253 w 253"/>
              <a:gd name="T9" fmla="*/ 0 h 325"/>
              <a:gd name="T10" fmla="*/ 253 w 253"/>
              <a:gd name="T11" fmla="*/ 325 h 325"/>
              <a:gd name="T12" fmla="*/ 172 w 253"/>
              <a:gd name="T13" fmla="*/ 244 h 325"/>
            </a:gdLst>
            <a:ahLst/>
            <a:cxnLst>
              <a:cxn ang="0">
                <a:pos x="T0" y="T1"/>
              </a:cxn>
              <a:cxn ang="0">
                <a:pos x="T2" y="T3"/>
              </a:cxn>
              <a:cxn ang="0">
                <a:pos x="T4" y="T5"/>
              </a:cxn>
              <a:cxn ang="0">
                <a:pos x="T6" y="T7"/>
              </a:cxn>
              <a:cxn ang="0">
                <a:pos x="T8" y="T9"/>
              </a:cxn>
              <a:cxn ang="0">
                <a:pos x="T10" y="T11"/>
              </a:cxn>
              <a:cxn ang="0">
                <a:pos x="T12" y="T13"/>
              </a:cxn>
            </a:cxnLst>
            <a:rect l="0" t="0" r="r" b="b"/>
            <a:pathLst>
              <a:path w="253" h="325">
                <a:moveTo>
                  <a:pt x="172" y="244"/>
                </a:moveTo>
                <a:lnTo>
                  <a:pt x="0" y="244"/>
                </a:lnTo>
                <a:lnTo>
                  <a:pt x="0" y="77"/>
                </a:lnTo>
                <a:lnTo>
                  <a:pt x="172" y="77"/>
                </a:lnTo>
                <a:lnTo>
                  <a:pt x="253" y="0"/>
                </a:lnTo>
                <a:lnTo>
                  <a:pt x="253" y="325"/>
                </a:lnTo>
                <a:lnTo>
                  <a:pt x="172"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6" name="Freeform 28">
            <a:extLst>
              <a:ext uri="{FF2B5EF4-FFF2-40B4-BE49-F238E27FC236}">
                <a16:creationId xmlns:a16="http://schemas.microsoft.com/office/drawing/2014/main" id="{43FBFF0E-35D8-4136-9292-07A828C009AF}"/>
              </a:ext>
            </a:extLst>
          </p:cNvPr>
          <p:cNvSpPr>
            <a:spLocks/>
          </p:cNvSpPr>
          <p:nvPr userDrawn="1"/>
        </p:nvSpPr>
        <p:spPr bwMode="auto">
          <a:xfrm>
            <a:off x="8681212" y="5461724"/>
            <a:ext cx="218938" cy="282153"/>
          </a:xfrm>
          <a:custGeom>
            <a:avLst/>
            <a:gdLst>
              <a:gd name="T0" fmla="*/ 96 w 142"/>
              <a:gd name="T1" fmla="*/ 137 h 183"/>
              <a:gd name="T2" fmla="*/ 0 w 142"/>
              <a:gd name="T3" fmla="*/ 137 h 183"/>
              <a:gd name="T4" fmla="*/ 0 w 142"/>
              <a:gd name="T5" fmla="*/ 44 h 183"/>
              <a:gd name="T6" fmla="*/ 96 w 142"/>
              <a:gd name="T7" fmla="*/ 44 h 183"/>
              <a:gd name="T8" fmla="*/ 142 w 142"/>
              <a:gd name="T9" fmla="*/ 0 h 183"/>
              <a:gd name="T10" fmla="*/ 142 w 142"/>
              <a:gd name="T11" fmla="*/ 183 h 183"/>
              <a:gd name="T12" fmla="*/ 96 w 142"/>
              <a:gd name="T13" fmla="*/ 137 h 183"/>
            </a:gdLst>
            <a:ahLst/>
            <a:cxnLst>
              <a:cxn ang="0">
                <a:pos x="T0" y="T1"/>
              </a:cxn>
              <a:cxn ang="0">
                <a:pos x="T2" y="T3"/>
              </a:cxn>
              <a:cxn ang="0">
                <a:pos x="T4" y="T5"/>
              </a:cxn>
              <a:cxn ang="0">
                <a:pos x="T6" y="T7"/>
              </a:cxn>
              <a:cxn ang="0">
                <a:pos x="T8" y="T9"/>
              </a:cxn>
              <a:cxn ang="0">
                <a:pos x="T10" y="T11"/>
              </a:cxn>
              <a:cxn ang="0">
                <a:pos x="T12" y="T13"/>
              </a:cxn>
            </a:cxnLst>
            <a:rect l="0" t="0" r="r" b="b"/>
            <a:pathLst>
              <a:path w="142" h="183">
                <a:moveTo>
                  <a:pt x="96" y="137"/>
                </a:moveTo>
                <a:lnTo>
                  <a:pt x="0" y="137"/>
                </a:lnTo>
                <a:lnTo>
                  <a:pt x="0" y="44"/>
                </a:lnTo>
                <a:lnTo>
                  <a:pt x="96" y="44"/>
                </a:lnTo>
                <a:lnTo>
                  <a:pt x="142" y="0"/>
                </a:lnTo>
                <a:lnTo>
                  <a:pt x="142" y="183"/>
                </a:lnTo>
                <a:lnTo>
                  <a:pt x="96"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7" name="Freeform 32">
            <a:extLst>
              <a:ext uri="{FF2B5EF4-FFF2-40B4-BE49-F238E27FC236}">
                <a16:creationId xmlns:a16="http://schemas.microsoft.com/office/drawing/2014/main" id="{A7EDEF9D-19AF-41C6-9B1C-2DED38C08534}"/>
              </a:ext>
            </a:extLst>
          </p:cNvPr>
          <p:cNvSpPr>
            <a:spLocks/>
          </p:cNvSpPr>
          <p:nvPr userDrawn="1"/>
        </p:nvSpPr>
        <p:spPr bwMode="auto">
          <a:xfrm>
            <a:off x="10995478" y="5275164"/>
            <a:ext cx="272902" cy="345367"/>
          </a:xfrm>
          <a:custGeom>
            <a:avLst/>
            <a:gdLst>
              <a:gd name="T0" fmla="*/ 121 w 177"/>
              <a:gd name="T1" fmla="*/ 168 h 224"/>
              <a:gd name="T2" fmla="*/ 0 w 177"/>
              <a:gd name="T3" fmla="*/ 168 h 224"/>
              <a:gd name="T4" fmla="*/ 0 w 177"/>
              <a:gd name="T5" fmla="*/ 52 h 224"/>
              <a:gd name="T6" fmla="*/ 121 w 177"/>
              <a:gd name="T7" fmla="*/ 52 h 224"/>
              <a:gd name="T8" fmla="*/ 177 w 177"/>
              <a:gd name="T9" fmla="*/ 0 h 224"/>
              <a:gd name="T10" fmla="*/ 177 w 177"/>
              <a:gd name="T11" fmla="*/ 224 h 224"/>
              <a:gd name="T12" fmla="*/ 121 w 177"/>
              <a:gd name="T13" fmla="*/ 168 h 224"/>
            </a:gdLst>
            <a:ahLst/>
            <a:cxnLst>
              <a:cxn ang="0">
                <a:pos x="T0" y="T1"/>
              </a:cxn>
              <a:cxn ang="0">
                <a:pos x="T2" y="T3"/>
              </a:cxn>
              <a:cxn ang="0">
                <a:pos x="T4" y="T5"/>
              </a:cxn>
              <a:cxn ang="0">
                <a:pos x="T6" y="T7"/>
              </a:cxn>
              <a:cxn ang="0">
                <a:pos x="T8" y="T9"/>
              </a:cxn>
              <a:cxn ang="0">
                <a:pos x="T10" y="T11"/>
              </a:cxn>
              <a:cxn ang="0">
                <a:pos x="T12" y="T13"/>
              </a:cxn>
            </a:cxnLst>
            <a:rect l="0" t="0" r="r" b="b"/>
            <a:pathLst>
              <a:path w="177" h="224">
                <a:moveTo>
                  <a:pt x="121" y="168"/>
                </a:moveTo>
                <a:lnTo>
                  <a:pt x="0" y="168"/>
                </a:lnTo>
                <a:lnTo>
                  <a:pt x="0" y="52"/>
                </a:lnTo>
                <a:lnTo>
                  <a:pt x="121" y="52"/>
                </a:lnTo>
                <a:lnTo>
                  <a:pt x="177" y="0"/>
                </a:lnTo>
                <a:lnTo>
                  <a:pt x="177" y="224"/>
                </a:lnTo>
                <a:lnTo>
                  <a:pt x="121"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8" name="Freeform 36">
            <a:extLst>
              <a:ext uri="{FF2B5EF4-FFF2-40B4-BE49-F238E27FC236}">
                <a16:creationId xmlns:a16="http://schemas.microsoft.com/office/drawing/2014/main" id="{3C2B19F9-770D-4E02-A9D6-B360D3A46E7A}"/>
              </a:ext>
            </a:extLst>
          </p:cNvPr>
          <p:cNvSpPr>
            <a:spLocks/>
          </p:cNvSpPr>
          <p:nvPr userDrawn="1"/>
        </p:nvSpPr>
        <p:spPr bwMode="auto">
          <a:xfrm>
            <a:off x="9715771" y="4585972"/>
            <a:ext cx="612102" cy="875752"/>
          </a:xfrm>
          <a:custGeom>
            <a:avLst/>
            <a:gdLst>
              <a:gd name="T0" fmla="*/ 397 w 397"/>
              <a:gd name="T1" fmla="*/ 568 h 568"/>
              <a:gd name="T2" fmla="*/ 341 w 397"/>
              <a:gd name="T3" fmla="*/ 568 h 568"/>
              <a:gd name="T4" fmla="*/ 0 w 397"/>
              <a:gd name="T5" fmla="*/ 0 h 568"/>
              <a:gd name="T6" fmla="*/ 56 w 397"/>
              <a:gd name="T7" fmla="*/ 0 h 568"/>
              <a:gd name="T8" fmla="*/ 397 w 397"/>
              <a:gd name="T9" fmla="*/ 568 h 568"/>
            </a:gdLst>
            <a:ahLst/>
            <a:cxnLst>
              <a:cxn ang="0">
                <a:pos x="T0" y="T1"/>
              </a:cxn>
              <a:cxn ang="0">
                <a:pos x="T2" y="T3"/>
              </a:cxn>
              <a:cxn ang="0">
                <a:pos x="T4" y="T5"/>
              </a:cxn>
              <a:cxn ang="0">
                <a:pos x="T6" y="T7"/>
              </a:cxn>
              <a:cxn ang="0">
                <a:pos x="T8" y="T9"/>
              </a:cxn>
            </a:cxnLst>
            <a:rect l="0" t="0" r="r" b="b"/>
            <a:pathLst>
              <a:path w="397" h="568">
                <a:moveTo>
                  <a:pt x="397" y="568"/>
                </a:moveTo>
                <a:lnTo>
                  <a:pt x="341" y="568"/>
                </a:lnTo>
                <a:lnTo>
                  <a:pt x="0" y="0"/>
                </a:lnTo>
                <a:lnTo>
                  <a:pt x="56" y="0"/>
                </a:lnTo>
                <a:lnTo>
                  <a:pt x="397" y="568"/>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89" name="Group 88">
            <a:extLst>
              <a:ext uri="{FF2B5EF4-FFF2-40B4-BE49-F238E27FC236}">
                <a16:creationId xmlns:a16="http://schemas.microsoft.com/office/drawing/2014/main" id="{11EBD090-BCB0-4BAA-BFF6-E0F39264174F}"/>
              </a:ext>
            </a:extLst>
          </p:cNvPr>
          <p:cNvGrpSpPr/>
          <p:nvPr userDrawn="1"/>
        </p:nvGrpSpPr>
        <p:grpSpPr>
          <a:xfrm>
            <a:off x="8798389" y="5467891"/>
            <a:ext cx="275986" cy="275986"/>
            <a:chOff x="6020593" y="2009728"/>
            <a:chExt cx="511176" cy="511176"/>
          </a:xfrm>
        </p:grpSpPr>
        <p:grpSp>
          <p:nvGrpSpPr>
            <p:cNvPr id="90" name="Group 89">
              <a:extLst>
                <a:ext uri="{FF2B5EF4-FFF2-40B4-BE49-F238E27FC236}">
                  <a16:creationId xmlns:a16="http://schemas.microsoft.com/office/drawing/2014/main" id="{D96CD900-4FD0-49D3-980B-9D69CBD328AA}"/>
                </a:ext>
              </a:extLst>
            </p:cNvPr>
            <p:cNvGrpSpPr/>
            <p:nvPr/>
          </p:nvGrpSpPr>
          <p:grpSpPr>
            <a:xfrm>
              <a:off x="6275388" y="2021635"/>
              <a:ext cx="241300" cy="487363"/>
              <a:chOff x="6275388" y="2021634"/>
              <a:chExt cx="241300" cy="487363"/>
            </a:xfrm>
          </p:grpSpPr>
          <p:sp>
            <p:nvSpPr>
              <p:cNvPr id="92" name="Freeform 25">
                <a:extLst>
                  <a:ext uri="{FF2B5EF4-FFF2-40B4-BE49-F238E27FC236}">
                    <a16:creationId xmlns:a16="http://schemas.microsoft.com/office/drawing/2014/main" id="{D022442F-C26C-4356-866F-C5BE4C6320DE}"/>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3" name="Freeform 26">
                <a:extLst>
                  <a:ext uri="{FF2B5EF4-FFF2-40B4-BE49-F238E27FC236}">
                    <a16:creationId xmlns:a16="http://schemas.microsoft.com/office/drawing/2014/main" id="{4126D915-A5A4-41A2-8CC3-37CD260F791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4" name="Freeform 27">
                <a:extLst>
                  <a:ext uri="{FF2B5EF4-FFF2-40B4-BE49-F238E27FC236}">
                    <a16:creationId xmlns:a16="http://schemas.microsoft.com/office/drawing/2014/main" id="{D950FDBB-F488-49AF-935F-068DD7589368}"/>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1" name="Oval 90">
              <a:extLst>
                <a:ext uri="{FF2B5EF4-FFF2-40B4-BE49-F238E27FC236}">
                  <a16:creationId xmlns:a16="http://schemas.microsoft.com/office/drawing/2014/main" id="{20355BE9-A5B1-477E-BEE8-DB2F0460346C}"/>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95" name="Freeform 38">
            <a:extLst>
              <a:ext uri="{FF2B5EF4-FFF2-40B4-BE49-F238E27FC236}">
                <a16:creationId xmlns:a16="http://schemas.microsoft.com/office/drawing/2014/main" id="{7A534C6B-056F-4EF4-9DCA-183C2575D590}"/>
              </a:ext>
            </a:extLst>
          </p:cNvPr>
          <p:cNvSpPr>
            <a:spLocks/>
          </p:cNvSpPr>
          <p:nvPr userDrawn="1"/>
        </p:nvSpPr>
        <p:spPr bwMode="auto">
          <a:xfrm>
            <a:off x="8698172" y="5378466"/>
            <a:ext cx="353076" cy="477963"/>
          </a:xfrm>
          <a:custGeom>
            <a:avLst/>
            <a:gdLst>
              <a:gd name="T0" fmla="*/ 229 w 229"/>
              <a:gd name="T1" fmla="*/ 310 h 310"/>
              <a:gd name="T2" fmla="*/ 195 w 229"/>
              <a:gd name="T3" fmla="*/ 310 h 310"/>
              <a:gd name="T4" fmla="*/ 0 w 229"/>
              <a:gd name="T5" fmla="*/ 0 h 310"/>
              <a:gd name="T6" fmla="*/ 33 w 229"/>
              <a:gd name="T7" fmla="*/ 0 h 310"/>
              <a:gd name="T8" fmla="*/ 229 w 229"/>
              <a:gd name="T9" fmla="*/ 310 h 310"/>
            </a:gdLst>
            <a:ahLst/>
            <a:cxnLst>
              <a:cxn ang="0">
                <a:pos x="T0" y="T1"/>
              </a:cxn>
              <a:cxn ang="0">
                <a:pos x="T2" y="T3"/>
              </a:cxn>
              <a:cxn ang="0">
                <a:pos x="T4" y="T5"/>
              </a:cxn>
              <a:cxn ang="0">
                <a:pos x="T6" y="T7"/>
              </a:cxn>
              <a:cxn ang="0">
                <a:pos x="T8" y="T9"/>
              </a:cxn>
            </a:cxnLst>
            <a:rect l="0" t="0" r="r" b="b"/>
            <a:pathLst>
              <a:path w="229" h="310">
                <a:moveTo>
                  <a:pt x="229" y="310"/>
                </a:moveTo>
                <a:lnTo>
                  <a:pt x="195" y="310"/>
                </a:lnTo>
                <a:lnTo>
                  <a:pt x="0" y="0"/>
                </a:lnTo>
                <a:lnTo>
                  <a:pt x="33" y="0"/>
                </a:lnTo>
                <a:lnTo>
                  <a:pt x="229" y="310"/>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96" name="Group 95">
            <a:extLst>
              <a:ext uri="{FF2B5EF4-FFF2-40B4-BE49-F238E27FC236}">
                <a16:creationId xmlns:a16="http://schemas.microsoft.com/office/drawing/2014/main" id="{AC85E34C-7AEC-410F-A474-ECC77DBCC569}"/>
              </a:ext>
            </a:extLst>
          </p:cNvPr>
          <p:cNvGrpSpPr/>
          <p:nvPr userDrawn="1"/>
        </p:nvGrpSpPr>
        <p:grpSpPr>
          <a:xfrm>
            <a:off x="11136744" y="5271499"/>
            <a:ext cx="352698" cy="352698"/>
            <a:chOff x="6020593" y="2009728"/>
            <a:chExt cx="511176" cy="511176"/>
          </a:xfrm>
        </p:grpSpPr>
        <p:grpSp>
          <p:nvGrpSpPr>
            <p:cNvPr id="97" name="Group 96">
              <a:extLst>
                <a:ext uri="{FF2B5EF4-FFF2-40B4-BE49-F238E27FC236}">
                  <a16:creationId xmlns:a16="http://schemas.microsoft.com/office/drawing/2014/main" id="{FB9BC7BF-FB7D-4069-812D-8A3852C5A2CE}"/>
                </a:ext>
              </a:extLst>
            </p:cNvPr>
            <p:cNvGrpSpPr/>
            <p:nvPr/>
          </p:nvGrpSpPr>
          <p:grpSpPr>
            <a:xfrm>
              <a:off x="6275388" y="2021635"/>
              <a:ext cx="241300" cy="487363"/>
              <a:chOff x="6275388" y="2021634"/>
              <a:chExt cx="241300" cy="487363"/>
            </a:xfrm>
          </p:grpSpPr>
          <p:sp>
            <p:nvSpPr>
              <p:cNvPr id="99" name="Freeform 25">
                <a:extLst>
                  <a:ext uri="{FF2B5EF4-FFF2-40B4-BE49-F238E27FC236}">
                    <a16:creationId xmlns:a16="http://schemas.microsoft.com/office/drawing/2014/main" id="{C23DCBF9-BDC9-407A-B77E-99FDBDA32C4C}"/>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0" name="Freeform 26">
                <a:extLst>
                  <a:ext uri="{FF2B5EF4-FFF2-40B4-BE49-F238E27FC236}">
                    <a16:creationId xmlns:a16="http://schemas.microsoft.com/office/drawing/2014/main" id="{7C9DFB53-739A-4F07-9F74-69DD7ECBE43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1" name="Freeform 27">
                <a:extLst>
                  <a:ext uri="{FF2B5EF4-FFF2-40B4-BE49-F238E27FC236}">
                    <a16:creationId xmlns:a16="http://schemas.microsoft.com/office/drawing/2014/main" id="{CDB2EC94-B764-49FD-95FF-4C1B4B839927}"/>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8" name="Oval 97">
              <a:extLst>
                <a:ext uri="{FF2B5EF4-FFF2-40B4-BE49-F238E27FC236}">
                  <a16:creationId xmlns:a16="http://schemas.microsoft.com/office/drawing/2014/main" id="{E014DA5C-E6CC-44A3-BC86-F9B019610D28}"/>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102" name="Freeform 37">
            <a:extLst>
              <a:ext uri="{FF2B5EF4-FFF2-40B4-BE49-F238E27FC236}">
                <a16:creationId xmlns:a16="http://schemas.microsoft.com/office/drawing/2014/main" id="{4B94A02B-770D-461B-981A-3F31EFB40CF8}"/>
              </a:ext>
            </a:extLst>
          </p:cNvPr>
          <p:cNvSpPr>
            <a:spLocks/>
          </p:cNvSpPr>
          <p:nvPr userDrawn="1"/>
        </p:nvSpPr>
        <p:spPr bwMode="auto">
          <a:xfrm>
            <a:off x="11024773" y="5159529"/>
            <a:ext cx="428625" cy="576639"/>
          </a:xfrm>
          <a:custGeom>
            <a:avLst/>
            <a:gdLst>
              <a:gd name="T0" fmla="*/ 278 w 278"/>
              <a:gd name="T1" fmla="*/ 374 h 374"/>
              <a:gd name="T2" fmla="*/ 237 w 278"/>
              <a:gd name="T3" fmla="*/ 374 h 374"/>
              <a:gd name="T4" fmla="*/ 0 w 278"/>
              <a:gd name="T5" fmla="*/ 0 h 374"/>
              <a:gd name="T6" fmla="*/ 41 w 278"/>
              <a:gd name="T7" fmla="*/ 0 h 374"/>
              <a:gd name="T8" fmla="*/ 278 w 278"/>
              <a:gd name="T9" fmla="*/ 374 h 374"/>
            </a:gdLst>
            <a:ahLst/>
            <a:cxnLst>
              <a:cxn ang="0">
                <a:pos x="T0" y="T1"/>
              </a:cxn>
              <a:cxn ang="0">
                <a:pos x="T2" y="T3"/>
              </a:cxn>
              <a:cxn ang="0">
                <a:pos x="T4" y="T5"/>
              </a:cxn>
              <a:cxn ang="0">
                <a:pos x="T6" y="T7"/>
              </a:cxn>
              <a:cxn ang="0">
                <a:pos x="T8" y="T9"/>
              </a:cxn>
            </a:cxnLst>
            <a:rect l="0" t="0" r="r" b="b"/>
            <a:pathLst>
              <a:path w="278" h="374">
                <a:moveTo>
                  <a:pt x="278" y="374"/>
                </a:moveTo>
                <a:lnTo>
                  <a:pt x="237" y="374"/>
                </a:lnTo>
                <a:lnTo>
                  <a:pt x="0" y="0"/>
                </a:lnTo>
                <a:lnTo>
                  <a:pt x="41" y="0"/>
                </a:lnTo>
                <a:lnTo>
                  <a:pt x="278" y="374"/>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4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9941326" cy="656202"/>
          </a:xfrm>
        </p:spPr>
        <p:txBody>
          <a:bodyPr>
            <a:normAutofit/>
          </a:bodyPr>
          <a:lstStyle>
            <a:lvl1pPr algn="l">
              <a:defRPr sz="36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GB" dirty="0"/>
              <a:t>&lt;&lt;</a:t>
            </a:r>
            <a:r>
              <a:rPr lang="en-GB" dirty="0" err="1"/>
              <a:t>Labels.Please</a:t>
            </a:r>
            <a:r>
              <a:rPr lang="en-GB" dirty="0"/>
              <a:t> switch all mobile devices to&gt;&gt;</a:t>
            </a:r>
            <a:endParaRPr lang="en-US" dirty="0"/>
          </a:p>
        </p:txBody>
      </p:sp>
      <p:sp>
        <p:nvSpPr>
          <p:cNvPr id="5" name="Text Placeholder 4"/>
          <p:cNvSpPr>
            <a:spLocks noGrp="1"/>
          </p:cNvSpPr>
          <p:nvPr>
            <p:ph type="body" sz="quarter" idx="13" hasCustomPrompt="1"/>
            <p:custDataLst>
              <p:tags r:id="rId2"/>
            </p:custDataLst>
          </p:nvPr>
        </p:nvSpPr>
        <p:spPr>
          <a:xfrm>
            <a:off x="439738" y="1556792"/>
            <a:ext cx="4828170" cy="1116012"/>
          </a:xfrm>
        </p:spPr>
        <p:txBody>
          <a:bodyPr>
            <a:normAutofit/>
          </a:bodyPr>
          <a:lstStyle>
            <a:lvl1pPr>
              <a:defRPr sz="4800">
                <a:solidFill>
                  <a:schemeClr val="bg1"/>
                </a:solidFill>
              </a:defRPr>
            </a:lvl1pPr>
          </a:lstStyle>
          <a:p>
            <a:pPr lvl="0"/>
            <a:r>
              <a:rPr lang="en-US" dirty="0"/>
              <a:t>&lt;&lt;</a:t>
            </a:r>
            <a:r>
              <a:rPr lang="en-US" dirty="0" err="1"/>
              <a:t>Labels.Silent</a:t>
            </a:r>
            <a:r>
              <a:rPr lang="en-US" dirty="0"/>
              <a:t>&gt;&gt;</a:t>
            </a:r>
            <a:endParaRPr lang="en-GB" dirty="0"/>
          </a:p>
        </p:txBody>
      </p:sp>
    </p:spTree>
    <p:extLst>
      <p:ext uri="{BB962C8B-B14F-4D97-AF65-F5344CB8AC3E}">
        <p14:creationId xmlns:p14="http://schemas.microsoft.com/office/powerpoint/2010/main" val="53799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1250"/>
                                        <p:tgtEl>
                                          <p:spTgt spid="62"/>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ircle(out)">
                                      <p:cBhvr>
                                        <p:cTn id="10" dur="1250"/>
                                        <p:tgtEl>
                                          <p:spTgt spid="89"/>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circle(out)">
                                      <p:cBhvr>
                                        <p:cTn id="13" dur="1250"/>
                                        <p:tgtEl>
                                          <p:spTgt spid="96"/>
                                        </p:tgtEl>
                                      </p:cBhvr>
                                    </p:animEffect>
                                  </p:childTnLst>
                                </p:cTn>
                              </p:par>
                              <p:par>
                                <p:cTn id="14" presetID="16" presetClass="entr" presetSubtype="42" fill="hold" grpId="0" nodeType="with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barn(outHorizontal)">
                                      <p:cBhvr>
                                        <p:cTn id="16" dur="750"/>
                                        <p:tgtEl>
                                          <p:spTgt spid="95"/>
                                        </p:tgtEl>
                                      </p:cBhvr>
                                    </p:animEffect>
                                  </p:childTnLst>
                                </p:cTn>
                              </p:par>
                              <p:par>
                                <p:cTn id="17" presetID="16" presetClass="entr" presetSubtype="42" fill="hold" grpId="0" nodeType="withEffect">
                                  <p:stCondLst>
                                    <p:cond delay="1000"/>
                                  </p:stCondLst>
                                  <p:childTnLst>
                                    <p:set>
                                      <p:cBhvr>
                                        <p:cTn id="18" dur="1" fill="hold">
                                          <p:stCondLst>
                                            <p:cond delay="0"/>
                                          </p:stCondLst>
                                        </p:cTn>
                                        <p:tgtEl>
                                          <p:spTgt spid="88"/>
                                        </p:tgtEl>
                                        <p:attrNameLst>
                                          <p:attrName>style.visibility</p:attrName>
                                        </p:attrNameLst>
                                      </p:cBhvr>
                                      <p:to>
                                        <p:strVal val="visible"/>
                                      </p:to>
                                    </p:set>
                                    <p:animEffect transition="in" filter="barn(outHorizontal)">
                                      <p:cBhvr>
                                        <p:cTn id="19" dur="750"/>
                                        <p:tgtEl>
                                          <p:spTgt spid="88"/>
                                        </p:tgtEl>
                                      </p:cBhvr>
                                    </p:animEffect>
                                  </p:childTnLst>
                                </p:cTn>
                              </p:par>
                              <p:par>
                                <p:cTn id="20" presetID="16" presetClass="entr" presetSubtype="42" fill="hold" grpId="0" nodeType="withEffect">
                                  <p:stCondLst>
                                    <p:cond delay="1000"/>
                                  </p:stCondLst>
                                  <p:childTnLst>
                                    <p:set>
                                      <p:cBhvr>
                                        <p:cTn id="21" dur="1" fill="hold">
                                          <p:stCondLst>
                                            <p:cond delay="0"/>
                                          </p:stCondLst>
                                        </p:cTn>
                                        <p:tgtEl>
                                          <p:spTgt spid="102"/>
                                        </p:tgtEl>
                                        <p:attrNameLst>
                                          <p:attrName>style.visibility</p:attrName>
                                        </p:attrNameLst>
                                      </p:cBhvr>
                                      <p:to>
                                        <p:strVal val="visible"/>
                                      </p:to>
                                    </p:set>
                                    <p:animEffect transition="in" filter="barn(outHorizontal)">
                                      <p:cBhvr>
                                        <p:cTn id="22" dur="7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5" grpId="0" animBg="1"/>
      <p:bldP spid="102"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 smart ar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a:p>
        </p:txBody>
      </p:sp>
      <p:sp>
        <p:nvSpPr>
          <p:cNvPr id="4" name="SmartArt Placeholder 3"/>
          <p:cNvSpPr>
            <a:spLocks noGrp="1"/>
          </p:cNvSpPr>
          <p:nvPr>
            <p:ph type="dgm" sz="quarter" idx="10"/>
          </p:nvPr>
        </p:nvSpPr>
        <p:spPr>
          <a:xfrm>
            <a:off x="1596000" y="1440000"/>
            <a:ext cx="9000000" cy="4680000"/>
          </a:xfrm>
        </p:spPr>
        <p:txBody>
          <a:bodyPr/>
          <a:lstStyle/>
          <a:p>
            <a:r>
              <a:rPr lang="en-US"/>
              <a:t>Click icon to add SmartArt graphic</a:t>
            </a:r>
            <a:endParaRPr lang="en-GB"/>
          </a:p>
        </p:txBody>
      </p:sp>
    </p:spTree>
    <p:extLst>
      <p:ext uri="{BB962C8B-B14F-4D97-AF65-F5344CB8AC3E}">
        <p14:creationId xmlns:p14="http://schemas.microsoft.com/office/powerpoint/2010/main" val="15116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de-DE"/>
          </a:p>
        </p:txBody>
      </p:sp>
      <p:sp>
        <p:nvSpPr>
          <p:cNvPr id="2" name="Footer Placeholder 1"/>
          <p:cNvSpPr>
            <a:spLocks noGrp="1"/>
          </p:cNvSpPr>
          <p:nvPr>
            <p:ph type="ftr" sz="quarter" idx="10"/>
          </p:nvPr>
        </p:nvSpPr>
        <p:spPr/>
        <p:txBody>
          <a:bodyPr/>
          <a:lstStyle/>
          <a:p>
            <a:r>
              <a:rPr lang="de-DE"/>
              <a:t>Private &amp; Confidential</a:t>
            </a:r>
            <a:endParaRPr lang="de-DE" dirty="0"/>
          </a:p>
        </p:txBody>
      </p:sp>
    </p:spTree>
    <p:extLst>
      <p:ext uri="{BB962C8B-B14F-4D97-AF65-F5344CB8AC3E}">
        <p14:creationId xmlns:p14="http://schemas.microsoft.com/office/powerpoint/2010/main" val="25491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Image bottom">
            <a:extLst>
              <a:ext uri="{FF2B5EF4-FFF2-40B4-BE49-F238E27FC236}">
                <a16:creationId xmlns:a16="http://schemas.microsoft.com/office/drawing/2014/main" id="{BDCB95BB-87E7-4529-A1B7-FE928DEFD134}"/>
              </a:ext>
            </a:extLst>
          </p:cNvPr>
          <p:cNvSpPr>
            <a:spLocks noGrp="1"/>
          </p:cNvSpPr>
          <p:nvPr>
            <p:ph type="pic" sz="quarter" idx="12"/>
            <p:custDataLst>
              <p:tags r:id="rId1"/>
            </p:custDataLst>
          </p:nvPr>
        </p:nvSpPr>
        <p:spPr>
          <a:xfrm>
            <a:off x="0" y="3941064"/>
            <a:ext cx="12192000" cy="2916936"/>
          </a:xfrm>
          <a:solidFill>
            <a:schemeClr val="accent1"/>
          </a:solidFill>
        </p:spPr>
        <p:txBody>
          <a:bodyPr/>
          <a:lstStyle>
            <a:lvl1pPr>
              <a:defRPr sz="1400" b="0"/>
            </a:lvl1pPr>
          </a:lstStyle>
          <a:p>
            <a:r>
              <a:rPr lang="en-US"/>
              <a:t>Click icon to add picture</a:t>
            </a:r>
          </a:p>
        </p:txBody>
      </p:sp>
      <p:sp>
        <p:nvSpPr>
          <p:cNvPr id="4" name="Dots bottom">
            <a:extLst>
              <a:ext uri="{FF2B5EF4-FFF2-40B4-BE49-F238E27FC236}">
                <a16:creationId xmlns:a16="http://schemas.microsoft.com/office/drawing/2014/main" id="{6E73B799-D4EF-47D8-A7D7-60B46F36121E}"/>
              </a:ext>
            </a:extLst>
          </p:cNvPr>
          <p:cNvSpPr>
            <a:spLocks noGrp="1"/>
          </p:cNvSpPr>
          <p:nvPr>
            <p:ph sz="quarter" idx="13" hasCustomPrompt="1"/>
            <p:custDataLst>
              <p:tags r:id="rId2"/>
            </p:custDataLst>
          </p:nvPr>
        </p:nvSpPr>
        <p:spPr>
          <a:xfrm>
            <a:off x="439200" y="6416675"/>
            <a:ext cx="11269662" cy="288925"/>
          </a:xfrm>
        </p:spPr>
        <p:txBody>
          <a:bodyPr/>
          <a:lstStyle>
            <a:lvl1pPr>
              <a:defRPr sz="800" baseline="0">
                <a:solidFill>
                  <a:schemeClr val="bg1"/>
                </a:solidFill>
              </a:defRPr>
            </a:lvl1pPr>
          </a:lstStyle>
          <a:p>
            <a:pPr lvl="0"/>
            <a:r>
              <a:rPr lang="en-GB"/>
              <a:t>&lt;&lt;Dots Bottom&gt;&gt;</a:t>
            </a:r>
            <a:endParaRPr lang="en-US"/>
          </a:p>
        </p:txBody>
      </p:sp>
      <p:sp>
        <p:nvSpPr>
          <p:cNvPr id="12" name="Text">
            <a:extLst>
              <a:ext uri="{FF2B5EF4-FFF2-40B4-BE49-F238E27FC236}">
                <a16:creationId xmlns:a16="http://schemas.microsoft.com/office/drawing/2014/main" id="{060D30FA-08E1-4567-BED8-F3E48D7FE416}"/>
              </a:ext>
            </a:extLst>
          </p:cNvPr>
          <p:cNvSpPr>
            <a:spLocks noGrp="1"/>
          </p:cNvSpPr>
          <p:nvPr>
            <p:ph type="body" sz="quarter" idx="11"/>
          </p:nvPr>
        </p:nvSpPr>
        <p:spPr>
          <a:xfrm>
            <a:off x="3424330" y="2826412"/>
            <a:ext cx="5478463" cy="1107996"/>
          </a:xfrm>
        </p:spPr>
        <p:txBody>
          <a:bodyPr wrap="square" anchor="b">
            <a:spAutoFit/>
          </a:bodyPr>
          <a:lstStyle>
            <a:lvl1pPr>
              <a:spcAft>
                <a:spcPts val="0"/>
              </a:spcAft>
              <a:defRPr sz="4000">
                <a:solidFill>
                  <a:srgbClr val="FB5A17"/>
                </a:solidFill>
              </a:defRPr>
            </a:lvl1pPr>
            <a:lvl2pPr>
              <a:spcAft>
                <a:spcPts val="0"/>
              </a:spcAft>
              <a:defRPr sz="3200" b="0">
                <a:solidFill>
                  <a:schemeClr val="tx1"/>
                </a:solidFill>
              </a:defRPr>
            </a:lvl2pPr>
            <a:lvl3pPr marL="0" indent="0">
              <a:buNone/>
              <a:defRPr sz="2400"/>
            </a:lvl3pPr>
            <a:lvl4pPr marL="0" indent="0">
              <a:buNone/>
              <a:tabLst/>
              <a:defRPr sz="2400"/>
            </a:lvl4pPr>
            <a:lvl5pPr marL="0" indent="0">
              <a:buNone/>
              <a:defRPr sz="2400"/>
            </a:lvl5pPr>
          </a:lstStyle>
          <a:p>
            <a:pPr lvl="0"/>
            <a:r>
              <a:rPr lang="en-US"/>
              <a:t>Edit Master text styles</a:t>
            </a:r>
          </a:p>
          <a:p>
            <a:pPr lvl="1"/>
            <a:r>
              <a:rPr lang="en-US"/>
              <a:t>Second level</a:t>
            </a:r>
          </a:p>
        </p:txBody>
      </p:sp>
      <p:sp>
        <p:nvSpPr>
          <p:cNvPr id="7" name="Section number">
            <a:extLst>
              <a:ext uri="{FF2B5EF4-FFF2-40B4-BE49-F238E27FC236}">
                <a16:creationId xmlns:a16="http://schemas.microsoft.com/office/drawing/2014/main" id="{34A1ED92-88E2-404B-9D29-539197A3DE9A}"/>
              </a:ext>
            </a:extLst>
          </p:cNvPr>
          <p:cNvSpPr>
            <a:spLocks noGrp="1"/>
          </p:cNvSpPr>
          <p:nvPr>
            <p:ph type="body" sz="quarter" idx="10" hasCustomPrompt="1"/>
          </p:nvPr>
        </p:nvSpPr>
        <p:spPr>
          <a:xfrm>
            <a:off x="-48527" y="1440000"/>
            <a:ext cx="3472857" cy="3200876"/>
          </a:xfrm>
        </p:spPr>
        <p:txBody>
          <a:bodyPr wrap="square">
            <a:spAutoFit/>
          </a:bodyPr>
          <a:lstStyle>
            <a:lvl1pPr algn="r">
              <a:defRPr sz="20800" b="1" baseline="0">
                <a:solidFill>
                  <a:schemeClr val="accent1"/>
                </a:solidFill>
                <a:latin typeface="+mn-lt"/>
              </a:defRPr>
            </a:lvl1pPr>
            <a:lvl3pPr marL="0" indent="0">
              <a:buNone/>
              <a:defRPr/>
            </a:lvl3pPr>
            <a:lvl4pPr marL="0" indent="0">
              <a:buNone/>
              <a:defRPr/>
            </a:lvl4pPr>
            <a:lvl5pPr marL="0" indent="0">
              <a:buNone/>
              <a:defRPr/>
            </a:lvl5pPr>
          </a:lstStyle>
          <a:p>
            <a:pPr lvl="0"/>
            <a:r>
              <a:rPr lang="en-US" dirty="0"/>
              <a:t>0#</a:t>
            </a:r>
          </a:p>
        </p:txBody>
      </p:sp>
    </p:spTree>
    <p:extLst>
      <p:ext uri="{BB962C8B-B14F-4D97-AF65-F5344CB8AC3E}">
        <p14:creationId xmlns:p14="http://schemas.microsoft.com/office/powerpoint/2010/main" val="207790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lower image">
    <p:bg>
      <p:bgPr>
        <a:solidFill>
          <a:schemeClr val="accent1"/>
        </a:solidFill>
        <a:effectLst/>
      </p:bgPr>
    </p:bg>
    <p:spTree>
      <p:nvGrpSpPr>
        <p:cNvPr id="1" name=""/>
        <p:cNvGrpSpPr/>
        <p:nvPr/>
      </p:nvGrpSpPr>
      <p:grpSpPr>
        <a:xfrm>
          <a:off x="0" y="0"/>
          <a:ext cx="0" cy="0"/>
          <a:chOff x="0" y="0"/>
          <a:chExt cx="0" cy="0"/>
        </a:xfrm>
      </p:grpSpPr>
      <p:sp>
        <p:nvSpPr>
          <p:cNvPr id="12" name="Page No">
            <a:extLst>
              <a:ext uri="{FF2B5EF4-FFF2-40B4-BE49-F238E27FC236}">
                <a16:creationId xmlns:a16="http://schemas.microsoft.com/office/drawing/2014/main" id="{38D33312-678F-4EBB-9C02-0FA9B1BCC527}"/>
              </a:ext>
            </a:extLst>
          </p:cNvPr>
          <p:cNvSpPr>
            <a:spLocks noGrp="1"/>
          </p:cNvSpPr>
          <p:nvPr>
            <p:ph sz="quarter" idx="12" hasCustomPrompt="1"/>
            <p:custDataLst>
              <p:tags r:id="rId1"/>
            </p:custDataLst>
          </p:nvPr>
        </p:nvSpPr>
        <p:spPr>
          <a:xfrm>
            <a:off x="11415600" y="6498000"/>
            <a:ext cx="198000" cy="198000"/>
          </a:xfrm>
        </p:spPr>
        <p:txBody>
          <a:bodyPr/>
          <a:lstStyle>
            <a:lvl1pPr>
              <a:defRPr sz="10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sz="1000" baseline="0"/>
              <a:t>&lt;P</a:t>
            </a:r>
            <a:endParaRPr lang="en-US"/>
          </a:p>
        </p:txBody>
      </p:sp>
      <p:sp>
        <p:nvSpPr>
          <p:cNvPr id="16" name="Orange C">
            <a:extLst>
              <a:ext uri="{FF2B5EF4-FFF2-40B4-BE49-F238E27FC236}">
                <a16:creationId xmlns:a16="http://schemas.microsoft.com/office/drawing/2014/main" id="{6AE70A29-EC45-46D2-A49E-B908E378D98A}"/>
              </a:ext>
            </a:extLst>
          </p:cNvPr>
          <p:cNvSpPr>
            <a:spLocks noGrp="1"/>
          </p:cNvSpPr>
          <p:nvPr>
            <p:ph sz="quarter" idx="14" hasCustomPrompt="1"/>
            <p:custDataLst>
              <p:tags r:id="rId2"/>
            </p:custDataLst>
          </p:nvPr>
        </p:nvSpPr>
        <p:spPr>
          <a:xfrm>
            <a:off x="11642400" y="6498000"/>
            <a:ext cx="198000" cy="198000"/>
          </a:xfrm>
        </p:spPr>
        <p:txBody>
          <a:bodyPr/>
          <a:lstStyle>
            <a:lvl1pP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a:t>
            </a:r>
            <a:endParaRPr lang="en-US" dirty="0"/>
          </a:p>
        </p:txBody>
      </p:sp>
      <p:sp>
        <p:nvSpPr>
          <p:cNvPr id="6" name="Image Bottom">
            <a:extLst>
              <a:ext uri="{FF2B5EF4-FFF2-40B4-BE49-F238E27FC236}">
                <a16:creationId xmlns:a16="http://schemas.microsoft.com/office/drawing/2014/main" id="{E8CED35E-814D-4421-97E8-3C5B31A0167F}"/>
              </a:ext>
            </a:extLst>
          </p:cNvPr>
          <p:cNvSpPr>
            <a:spLocks noGrp="1"/>
          </p:cNvSpPr>
          <p:nvPr>
            <p:ph type="pic" sz="quarter" idx="11"/>
            <p:custDataLst>
              <p:tags r:id="rId3"/>
            </p:custDataLst>
          </p:nvPr>
        </p:nvSpPr>
        <p:spPr>
          <a:xfrm>
            <a:off x="14774" y="3942000"/>
            <a:ext cx="12192000" cy="2916000"/>
          </a:xfrm>
        </p:spPr>
        <p:txBody>
          <a:bodyPr/>
          <a:lstStyle/>
          <a:p>
            <a:r>
              <a:rPr lang="en-US"/>
              <a:t>Click icon to add picture</a:t>
            </a:r>
            <a:endParaRPr lang="en-US" dirty="0"/>
          </a:p>
        </p:txBody>
      </p:sp>
      <p:sp>
        <p:nvSpPr>
          <p:cNvPr id="18" name="Dots Bottom">
            <a:extLst>
              <a:ext uri="{FF2B5EF4-FFF2-40B4-BE49-F238E27FC236}">
                <a16:creationId xmlns:a16="http://schemas.microsoft.com/office/drawing/2014/main" id="{241BB3F5-198A-4536-9FFF-489E188B7001}"/>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Bottom&gt;&gt;</a:t>
            </a:r>
            <a:endParaRPr lang="en-US" dirty="0"/>
          </a:p>
        </p:txBody>
      </p:sp>
      <p:sp>
        <p:nvSpPr>
          <p:cNvPr id="14" name="Text">
            <a:extLst>
              <a:ext uri="{FF2B5EF4-FFF2-40B4-BE49-F238E27FC236}">
                <a16:creationId xmlns:a16="http://schemas.microsoft.com/office/drawing/2014/main" id="{B6424034-FA39-4AA1-AA8B-137D00A1D7BA}"/>
              </a:ext>
            </a:extLst>
          </p:cNvPr>
          <p:cNvSpPr>
            <a:spLocks noGrp="1"/>
          </p:cNvSpPr>
          <p:nvPr>
            <p:ph type="body" sz="quarter" idx="13"/>
          </p:nvPr>
        </p:nvSpPr>
        <p:spPr>
          <a:xfrm>
            <a:off x="439738" y="1476000"/>
            <a:ext cx="8285162" cy="3276600"/>
          </a:xfrm>
        </p:spPr>
        <p:txBody>
          <a:bodyPr/>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marL="1440000" indent="-720000">
              <a:spcBef>
                <a:spcPts val="600"/>
              </a:spcBef>
              <a:spcAft>
                <a:spcPts val="600"/>
              </a:spcAft>
              <a:buClr>
                <a:schemeClr val="bg1"/>
              </a:buClr>
              <a:buFont typeface="Arial" panose="020B0604020202020204" pitchFamily="34" charset="0"/>
              <a:buChar char="‒"/>
              <a:defRPr baseline="0">
                <a:solidFill>
                  <a:schemeClr val="bg1"/>
                </a:solidFill>
              </a:defRPr>
            </a:lvl5pPr>
            <a:lvl6pPr>
              <a:spcBef>
                <a:spcPts val="600"/>
              </a:spcBef>
              <a:spcAft>
                <a:spcPts val="600"/>
              </a:spcAft>
              <a:buClr>
                <a:schemeClr val="bg1"/>
              </a:buClr>
              <a:defRPr baseline="0">
                <a:solidFill>
                  <a:schemeClr val="bg1"/>
                </a:solidFill>
              </a:defRPr>
            </a:lvl6pPr>
            <a:lvl7pPr>
              <a:spcBef>
                <a:spcPts val="600"/>
              </a:spcBef>
              <a:spcAft>
                <a:spcPts val="600"/>
              </a:spcAft>
              <a:buAutoNum type="arabicPeriod"/>
              <a:defRPr>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chemeClr val="bg1"/>
                </a:solidFill>
              </a:defRPr>
            </a:lvl1pPr>
          </a:lstStyle>
          <a:p>
            <a:r>
              <a:rPr lang="en-US"/>
              <a:t>Click to edit Master title style</a:t>
            </a:r>
            <a:endParaRPr lang="en-GB" dirty="0"/>
          </a:p>
        </p:txBody>
      </p:sp>
      <p:sp>
        <p:nvSpPr>
          <p:cNvPr id="7" name="Dots Top">
            <a:extLst>
              <a:ext uri="{FF2B5EF4-FFF2-40B4-BE49-F238E27FC236}">
                <a16:creationId xmlns:a16="http://schemas.microsoft.com/office/drawing/2014/main" id="{92262E8A-CA72-4E25-9386-914D1D72E342}"/>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osborneclarke">
            <a:extLst>
              <a:ext uri="{FF2B5EF4-FFF2-40B4-BE49-F238E27FC236}">
                <a16:creationId xmlns:a16="http://schemas.microsoft.com/office/drawing/2014/main" id="{3854EBE4-F0F6-40C7-A64E-0C9BAACF71ED}"/>
              </a:ext>
            </a:extLst>
          </p:cNvPr>
          <p:cNvSpPr>
            <a:spLocks noChangeArrowheads="1"/>
          </p:cNvSpPr>
          <p:nvPr userDrawn="1"/>
        </p:nvSpPr>
        <p:spPr bwMode="white">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bg1"/>
                </a:solidFill>
              </a:rPr>
              <a:t>osborneclarke.com </a:t>
            </a:r>
          </a:p>
        </p:txBody>
      </p:sp>
    </p:spTree>
    <p:extLst>
      <p:ext uri="{BB962C8B-B14F-4D97-AF65-F5344CB8AC3E}">
        <p14:creationId xmlns:p14="http://schemas.microsoft.com/office/powerpoint/2010/main" val="219554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29.xml"/><Relationship Id="rId21" Type="http://schemas.openxmlformats.org/officeDocument/2006/relationships/slideLayout" Target="../slideLayouts/slideLayout24.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63" Type="http://schemas.openxmlformats.org/officeDocument/2006/relationships/slideLayout" Target="../slideLayouts/slideLayout66.xml"/><Relationship Id="rId68" Type="http://schemas.openxmlformats.org/officeDocument/2006/relationships/slideLayout" Target="../slideLayouts/slideLayout71.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8" Type="http://schemas.openxmlformats.org/officeDocument/2006/relationships/slideLayout" Target="../slideLayouts/slideLayout61.xml"/><Relationship Id="rId66" Type="http://schemas.openxmlformats.org/officeDocument/2006/relationships/slideLayout" Target="../slideLayouts/slideLayout69.xml"/><Relationship Id="rId5" Type="http://schemas.openxmlformats.org/officeDocument/2006/relationships/slideLayout" Target="../slideLayouts/slideLayout8.xml"/><Relationship Id="rId61" Type="http://schemas.openxmlformats.org/officeDocument/2006/relationships/slideLayout" Target="../slideLayouts/slideLayout64.xml"/><Relationship Id="rId19" Type="http://schemas.openxmlformats.org/officeDocument/2006/relationships/slideLayout" Target="../slideLayouts/slideLayout2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64" Type="http://schemas.openxmlformats.org/officeDocument/2006/relationships/slideLayout" Target="../slideLayouts/slideLayout67.xml"/><Relationship Id="rId69" Type="http://schemas.openxmlformats.org/officeDocument/2006/relationships/slideLayout" Target="../slideLayouts/slideLayout72.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72" Type="http://schemas.openxmlformats.org/officeDocument/2006/relationships/slideLayout" Target="../slideLayouts/slideLayout75.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slideLayout" Target="../slideLayouts/slideLayout62.xml"/><Relationship Id="rId67" Type="http://schemas.openxmlformats.org/officeDocument/2006/relationships/slideLayout" Target="../slideLayouts/slideLayout70.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62" Type="http://schemas.openxmlformats.org/officeDocument/2006/relationships/slideLayout" Target="../slideLayouts/slideLayout65.xml"/><Relationship Id="rId70" Type="http://schemas.openxmlformats.org/officeDocument/2006/relationships/slideLayout" Target="../slideLayouts/slideLayout73.x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slideLayout" Target="../slideLayouts/slideLayout60.xml"/><Relationship Id="rId10" Type="http://schemas.openxmlformats.org/officeDocument/2006/relationships/slideLayout" Target="../slideLayouts/slideLayout13.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 Id="rId60" Type="http://schemas.openxmlformats.org/officeDocument/2006/relationships/slideLayout" Target="../slideLayouts/slideLayout63.xml"/><Relationship Id="rId65" Type="http://schemas.openxmlformats.org/officeDocument/2006/relationships/slideLayout" Target="../slideLayouts/slideLayout68.xml"/><Relationship Id="rId73"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9" Type="http://schemas.openxmlformats.org/officeDocument/2006/relationships/slideLayout" Target="../slideLayouts/slideLayout42.xml"/><Relationship Id="rId34" Type="http://schemas.openxmlformats.org/officeDocument/2006/relationships/slideLayout" Target="../slideLayouts/slideLayout37.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7" Type="http://schemas.openxmlformats.org/officeDocument/2006/relationships/slideLayout" Target="../slideLayouts/slideLayout10.xml"/><Relationship Id="rId7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490" y="642176"/>
            <a:ext cx="11316802" cy="430887"/>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32000" y="1751263"/>
            <a:ext cx="11324292" cy="448761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Line 31"/>
          <p:cNvSpPr>
            <a:spLocks noChangeShapeType="1"/>
          </p:cNvSpPr>
          <p:nvPr/>
        </p:nvSpPr>
        <p:spPr bwMode="auto">
          <a:xfrm>
            <a:off x="439490" y="432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dirty="0"/>
          </a:p>
        </p:txBody>
      </p:sp>
      <p:sp>
        <p:nvSpPr>
          <p:cNvPr id="14" name="Line 31">
            <a:extLst>
              <a:ext uri="{FF2B5EF4-FFF2-40B4-BE49-F238E27FC236}">
                <a16:creationId xmlns:a16="http://schemas.microsoft.com/office/drawing/2014/main" id="{F684FBFE-1E4C-4B8A-A3BB-75666C52A980}"/>
              </a:ext>
            </a:extLst>
          </p:cNvPr>
          <p:cNvSpPr>
            <a:spLocks noChangeShapeType="1"/>
          </p:cNvSpPr>
          <p:nvPr userDrawn="1"/>
        </p:nvSpPr>
        <p:spPr bwMode="auto">
          <a:xfrm>
            <a:off x="439490" y="6426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dirty="0"/>
          </a:p>
        </p:txBody>
      </p:sp>
      <p:sp>
        <p:nvSpPr>
          <p:cNvPr id="11" name="Rectangle 9">
            <a:extLst>
              <a:ext uri="{FF2B5EF4-FFF2-40B4-BE49-F238E27FC236}">
                <a16:creationId xmlns:a16="http://schemas.microsoft.com/office/drawing/2014/main" id="{4C5F8D2B-08D0-4FFC-A7E4-7884F1252410}"/>
              </a:ext>
            </a:extLst>
          </p:cNvPr>
          <p:cNvSpPr>
            <a:spLocks noChangeArrowheads="1"/>
          </p:cNvSpPr>
          <p:nvPr userDrawn="1"/>
        </p:nvSpPr>
        <p:spPr bwMode="auto">
          <a:xfrm>
            <a:off x="439490" y="250044"/>
            <a:ext cx="205611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tx1"/>
                </a:solidFill>
              </a:rPr>
              <a:t>Access the latest PowerPoint templates </a:t>
            </a:r>
          </a:p>
        </p:txBody>
      </p:sp>
    </p:spTree>
    <p:extLst>
      <p:ext uri="{BB962C8B-B14F-4D97-AF65-F5344CB8AC3E}">
        <p14:creationId xmlns:p14="http://schemas.microsoft.com/office/powerpoint/2010/main" val="35545636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spcBef>
          <a:spcPct val="0"/>
        </a:spcBef>
        <a:buNone/>
        <a:defRPr sz="2800" b="0" kern="1200">
          <a:solidFill>
            <a:srgbClr val="FB5A17"/>
          </a:solidFill>
          <a:latin typeface="+mj-lt"/>
          <a:ea typeface="+mj-ea"/>
          <a:cs typeface="Arial" pitchFamily="34" charset="0"/>
        </a:defRPr>
      </a:lvl1pPr>
    </p:titleStyle>
    <p:bodyStyle>
      <a:lvl1pPr marL="0" indent="0" algn="l" defTabSz="914400" rtl="0" eaLnBrk="1" latinLnBrk="0" hangingPunct="1">
        <a:spcBef>
          <a:spcPts val="0"/>
        </a:spcBef>
        <a:spcAft>
          <a:spcPts val="600"/>
        </a:spcAft>
        <a:buFont typeface="Arial" pitchFamily="34" charset="0"/>
        <a:buNone/>
        <a:defRPr sz="3200" b="1" kern="1200">
          <a:solidFill>
            <a:schemeClr val="tx1"/>
          </a:solidFill>
          <a:latin typeface="+mn-lt"/>
          <a:ea typeface="+mn-ea"/>
          <a:cs typeface="Arial" pitchFamily="34" charset="0"/>
        </a:defRPr>
      </a:lvl1pPr>
      <a:lvl2pPr marL="0" indent="0" algn="l" defTabSz="914400" rtl="0" eaLnBrk="1" latinLnBrk="0" hangingPunct="1">
        <a:spcBef>
          <a:spcPts val="0"/>
        </a:spcBef>
        <a:spcAft>
          <a:spcPts val="600"/>
        </a:spcAft>
        <a:buClr>
          <a:schemeClr val="tx2"/>
        </a:buClr>
        <a:buFont typeface="Arial" pitchFamily="34" charset="0"/>
        <a:buNone/>
        <a:defRPr sz="2400" b="0" kern="1200">
          <a:solidFill>
            <a:schemeClr val="tx1"/>
          </a:solidFill>
          <a:latin typeface="+mn-lt"/>
          <a:ea typeface="+mn-ea"/>
          <a:cs typeface="Arial" pitchFamily="34" charset="0"/>
        </a:defRPr>
      </a:lvl2pPr>
      <a:lvl3pPr marL="0" indent="0" algn="l" defTabSz="914400" rtl="0" eaLnBrk="1" latinLnBrk="0" hangingPunct="1">
        <a:spcBef>
          <a:spcPts val="0"/>
        </a:spcBef>
        <a:spcAft>
          <a:spcPts val="600"/>
        </a:spcAft>
        <a:buClr>
          <a:schemeClr val="tx1"/>
        </a:buClr>
        <a:buFontTx/>
        <a:buNone/>
        <a:defRPr sz="2000" b="1" kern="1200">
          <a:solidFill>
            <a:schemeClr val="tx1"/>
          </a:solidFill>
          <a:latin typeface="+mn-lt"/>
          <a:ea typeface="+mn-ea"/>
          <a:cs typeface="Arial" pitchFamily="34" charset="0"/>
        </a:defRPr>
      </a:lvl3pPr>
      <a:lvl4pPr marL="0" indent="0" algn="l" defTabSz="914400" rtl="0" eaLnBrk="1" latinLnBrk="0" hangingPunct="1">
        <a:spcBef>
          <a:spcPts val="0"/>
        </a:spcBef>
        <a:spcAft>
          <a:spcPts val="600"/>
        </a:spcAft>
        <a:buClr>
          <a:schemeClr val="tx1"/>
        </a:buClr>
        <a:buFontTx/>
        <a:buNone/>
        <a:tabLst/>
        <a:defRPr sz="2000" kern="1200">
          <a:solidFill>
            <a:schemeClr val="tx1"/>
          </a:solidFill>
          <a:latin typeface="+mn-lt"/>
          <a:ea typeface="+mn-ea"/>
          <a:cs typeface="Arial" pitchFamily="34" charset="0"/>
        </a:defRPr>
      </a:lvl4pPr>
      <a:lvl5pPr marL="252000" indent="-252000" algn="l" defTabSz="914400" rtl="0" eaLnBrk="1" latinLnBrk="0" hangingPunct="1">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Arial" pitchFamily="34" charset="0"/>
        </a:defRPr>
      </a:lvl5pPr>
      <a:lvl6pPr marL="504000" indent="-252000" algn="l" defTabSz="914400" rtl="0" eaLnBrk="1" latinLnBrk="0" hangingPunct="1">
        <a:spcBef>
          <a:spcPts val="0"/>
        </a:spcBef>
        <a:spcAft>
          <a:spcPts val="600"/>
        </a:spcAft>
        <a:buFont typeface="Arial" panose="020B0604020202020204" pitchFamily="34" charset="0"/>
        <a:buChar char="•"/>
        <a:tabLst/>
        <a:defRPr sz="2000" b="0" kern="1200">
          <a:solidFill>
            <a:schemeClr val="tx1"/>
          </a:solidFill>
          <a:latin typeface="+mn-lt"/>
          <a:ea typeface="+mn-ea"/>
          <a:cs typeface="+mn-cs"/>
        </a:defRPr>
      </a:lvl6pPr>
      <a:lvl7pPr marL="0" indent="0" algn="l" defTabSz="914400" rtl="0" eaLnBrk="1" latinLnBrk="0" hangingPunct="1">
        <a:spcBef>
          <a:spcPts val="0"/>
        </a:spcBef>
        <a:spcAft>
          <a:spcPts val="600"/>
        </a:spcAft>
        <a:buFontTx/>
        <a:buNone/>
        <a:defRPr lang="en-US" sz="4800" b="1" kern="1200" noProof="0" dirty="0">
          <a:solidFill>
            <a:schemeClr val="tx1"/>
          </a:solidFill>
          <a:latin typeface="+mn-lt"/>
          <a:ea typeface="+mn-ea"/>
          <a:cs typeface="+mn-cs"/>
        </a:defRPr>
      </a:lvl7pPr>
      <a:lvl8pPr marL="252000" indent="-252000" algn="l" defTabSz="914400" rtl="0" eaLnBrk="1" latinLnBrk="0" hangingPunct="1">
        <a:spcBef>
          <a:spcPts val="0"/>
        </a:spcBef>
        <a:spcAft>
          <a:spcPts val="600"/>
        </a:spcAft>
        <a:buFont typeface="+mj-lt"/>
        <a:buAutoNum type="arabicPeriod"/>
        <a:defRPr sz="2000" kern="1200">
          <a:solidFill>
            <a:schemeClr val="tx1"/>
          </a:solidFill>
          <a:latin typeface="+mn-lt"/>
          <a:ea typeface="+mn-ea"/>
          <a:cs typeface="+mn-cs"/>
        </a:defRPr>
      </a:lvl8pPr>
      <a:lvl9pPr marL="504000" indent="-252000" algn="l" defTabSz="9144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1">
          <p15:clr>
            <a:srgbClr val="F26B43"/>
          </p15:clr>
        </p15:guide>
        <p15:guide id="4" orient="horz" pos="1103">
          <p15:clr>
            <a:srgbClr val="F26B43"/>
          </p15:clr>
        </p15:guide>
        <p15:guide id="5" orient="horz" pos="3935">
          <p15:clr>
            <a:srgbClr val="F26B43"/>
          </p15:clr>
        </p15:guide>
        <p15:guide id="6" pos="3734">
          <p15:clr>
            <a:srgbClr val="F26B43"/>
          </p15:clr>
        </p15:guide>
        <p15:guide id="12" pos="3960">
          <p15:clr>
            <a:srgbClr val="F26B43"/>
          </p15:clr>
        </p15:guide>
        <p15:guide id="22" orient="horz" pos="2478">
          <p15:clr>
            <a:srgbClr val="F26B43"/>
          </p15:clr>
        </p15:guide>
        <p15:guide id="23" pos="5155">
          <p15:clr>
            <a:srgbClr val="F26B43"/>
          </p15:clr>
        </p15:guide>
        <p15:guide id="24" orient="horz" pos="4042">
          <p15:clr>
            <a:srgbClr val="F26B43"/>
          </p15:clr>
        </p15:guide>
        <p15:guide id="25" orient="horz" pos="2205">
          <p15:clr>
            <a:srgbClr val="F26B43"/>
          </p15:clr>
        </p15:guide>
        <p15:guide id="26" orient="horz" pos="17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ots Bottom">
            <a:extLst>
              <a:ext uri="{FF2B5EF4-FFF2-40B4-BE49-F238E27FC236}">
                <a16:creationId xmlns:a16="http://schemas.microsoft.com/office/drawing/2014/main" id="{F684FBFE-1E4C-4B8A-A3BB-75666C52A980}"/>
              </a:ext>
            </a:extLst>
          </p:cNvPr>
          <p:cNvSpPr>
            <a:spLocks noChangeShapeType="1"/>
          </p:cNvSpPr>
          <p:nvPr userDrawn="1"/>
        </p:nvSpPr>
        <p:spPr bwMode="auto">
          <a:xfrm>
            <a:off x="439490" y="6426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 name="Orange C">
            <a:extLst>
              <a:ext uri="{FF2B5EF4-FFF2-40B4-BE49-F238E27FC236}">
                <a16:creationId xmlns:a16="http://schemas.microsoft.com/office/drawing/2014/main" id="{8B4C5742-6CB1-432B-8FCE-47B3ED7FE5F2}"/>
              </a:ext>
            </a:extLst>
          </p:cNvPr>
          <p:cNvSpPr>
            <a:spLocks noChangeAspect="1"/>
          </p:cNvSpPr>
          <p:nvPr userDrawn="1"/>
        </p:nvSpPr>
        <p:spPr bwMode="auto">
          <a:xfrm>
            <a:off x="11640569" y="6498960"/>
            <a:ext cx="105635" cy="196576"/>
          </a:xfrm>
          <a:custGeom>
            <a:avLst/>
            <a:gdLst>
              <a:gd name="T0" fmla="*/ 1316 w 1400"/>
              <a:gd name="T1" fmla="*/ 1523 h 2663"/>
              <a:gd name="T2" fmla="*/ 1180 w 1400"/>
              <a:gd name="T3" fmla="*/ 1368 h 2663"/>
              <a:gd name="T4" fmla="*/ 1325 w 1400"/>
              <a:gd name="T5" fmla="*/ 1216 h 2663"/>
              <a:gd name="T6" fmla="*/ 1400 w 1400"/>
              <a:gd name="T7" fmla="*/ 1216 h 2663"/>
              <a:gd name="T8" fmla="*/ 1400 w 1400"/>
              <a:gd name="T9" fmla="*/ 0 h 2663"/>
              <a:gd name="T10" fmla="*/ 642 w 1400"/>
              <a:gd name="T11" fmla="*/ 196 h 2663"/>
              <a:gd name="T12" fmla="*/ 0 w 1400"/>
              <a:gd name="T13" fmla="*/ 1334 h 2663"/>
              <a:gd name="T14" fmla="*/ 494 w 1400"/>
              <a:gd name="T15" fmla="*/ 2367 h 2663"/>
              <a:gd name="T16" fmla="*/ 1168 w 1400"/>
              <a:gd name="T17" fmla="*/ 2663 h 2663"/>
              <a:gd name="T18" fmla="*/ 1400 w 1400"/>
              <a:gd name="T19" fmla="*/ 2663 h 2663"/>
              <a:gd name="T20" fmla="*/ 1400 w 1400"/>
              <a:gd name="T21" fmla="*/ 1523 h 2663"/>
              <a:gd name="T22" fmla="*/ 1316 w 1400"/>
              <a:gd name="T23" fmla="*/ 152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0" h="2663">
                <a:moveTo>
                  <a:pt x="1316" y="1523"/>
                </a:moveTo>
                <a:cubicBezTo>
                  <a:pt x="1279" y="1523"/>
                  <a:pt x="1180" y="1483"/>
                  <a:pt x="1180" y="1368"/>
                </a:cubicBezTo>
                <a:cubicBezTo>
                  <a:pt x="1180" y="1254"/>
                  <a:pt x="1280" y="1216"/>
                  <a:pt x="1325" y="1216"/>
                </a:cubicBezTo>
                <a:cubicBezTo>
                  <a:pt x="1345" y="1216"/>
                  <a:pt x="1387" y="1216"/>
                  <a:pt x="1400" y="1216"/>
                </a:cubicBezTo>
                <a:cubicBezTo>
                  <a:pt x="1400" y="0"/>
                  <a:pt x="1400" y="0"/>
                  <a:pt x="1400" y="0"/>
                </a:cubicBezTo>
                <a:cubicBezTo>
                  <a:pt x="1099" y="0"/>
                  <a:pt x="852" y="68"/>
                  <a:pt x="642" y="196"/>
                </a:cubicBezTo>
                <a:cubicBezTo>
                  <a:pt x="235" y="444"/>
                  <a:pt x="0" y="893"/>
                  <a:pt x="0" y="1334"/>
                </a:cubicBezTo>
                <a:cubicBezTo>
                  <a:pt x="0" y="1806"/>
                  <a:pt x="229" y="2152"/>
                  <a:pt x="494" y="2367"/>
                </a:cubicBezTo>
                <a:cubicBezTo>
                  <a:pt x="754" y="2579"/>
                  <a:pt x="1022" y="2647"/>
                  <a:pt x="1168" y="2663"/>
                </a:cubicBezTo>
                <a:cubicBezTo>
                  <a:pt x="1368" y="2663"/>
                  <a:pt x="1400" y="2663"/>
                  <a:pt x="1400" y="2663"/>
                </a:cubicBezTo>
                <a:cubicBezTo>
                  <a:pt x="1400" y="1523"/>
                  <a:pt x="1400" y="1523"/>
                  <a:pt x="1400" y="1523"/>
                </a:cubicBezTo>
                <a:cubicBezTo>
                  <a:pt x="1385" y="1523"/>
                  <a:pt x="1327" y="1523"/>
                  <a:pt x="1316" y="1523"/>
                </a:cubicBezTo>
                <a:close/>
              </a:path>
            </a:pathLst>
          </a:custGeom>
          <a:solidFill>
            <a:srgbClr val="FB5A17"/>
          </a:solidFill>
          <a:ln>
            <a:noFill/>
          </a:ln>
        </p:spPr>
        <p:txBody>
          <a:bodyPr vert="horz" wrap="square" lIns="91440" tIns="45720" rIns="91440" bIns="45720" numCol="1" anchor="t" anchorCtr="0" compatLnSpc="1">
            <a:prstTxWarp prst="textNoShape">
              <a:avLst/>
            </a:prstTxWarp>
            <a:noAutofit/>
          </a:bodyPr>
          <a:lstStyle/>
          <a:p>
            <a:endParaRPr lang="en-GB" sz="1750"/>
          </a:p>
        </p:txBody>
      </p:sp>
      <p:sp>
        <p:nvSpPr>
          <p:cNvPr id="9" name="Page No">
            <a:extLst>
              <a:ext uri="{FF2B5EF4-FFF2-40B4-BE49-F238E27FC236}">
                <a16:creationId xmlns:a16="http://schemas.microsoft.com/office/drawing/2014/main" id="{6F717532-B391-4C26-A278-716C139832FA}"/>
              </a:ext>
            </a:extLst>
          </p:cNvPr>
          <p:cNvSpPr txBox="1">
            <a:spLocks/>
          </p:cNvSpPr>
          <p:nvPr userDrawn="1"/>
        </p:nvSpPr>
        <p:spPr bwMode="ltGray">
          <a:xfrm>
            <a:off x="11435705" y="6498000"/>
            <a:ext cx="198000" cy="198000"/>
          </a:xfrm>
          <a:prstGeom prst="ellipse">
            <a:avLst/>
          </a:prstGeom>
          <a:solidFill>
            <a:schemeClr val="tx1"/>
          </a:solidFill>
        </p:spPr>
        <p:txBody>
          <a:bodyPr vert="horz" lIns="0" tIns="0" rIns="0" bIns="0" rtlCol="0" anchor="ctr" anchorCtr="1"/>
          <a:lstStyle>
            <a:defPPr>
              <a:defRPr lang="en-US"/>
            </a:defPPr>
            <a:lvl1pPr marL="0" algn="ctr" defTabSz="893186" rtl="0" eaLnBrk="1" latinLnBrk="0" hangingPunct="1">
              <a:defRPr sz="800" kern="1200">
                <a:solidFill>
                  <a:schemeClr val="bg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fld id="{87FDD4F9-97EE-40D3-B28E-3D6D0FBA82D3}" type="slidenum">
              <a:rPr lang="en-GB" smtClean="0"/>
              <a:pPr/>
              <a:t>‹#›</a:t>
            </a:fld>
            <a:endParaRPr lang="en-GB" dirty="0"/>
          </a:p>
        </p:txBody>
      </p:sp>
      <p:sp>
        <p:nvSpPr>
          <p:cNvPr id="3" name="Text"/>
          <p:cNvSpPr>
            <a:spLocks noGrp="1"/>
          </p:cNvSpPr>
          <p:nvPr>
            <p:ph type="body" idx="1"/>
          </p:nvPr>
        </p:nvSpPr>
        <p:spPr>
          <a:xfrm>
            <a:off x="432000" y="1751263"/>
            <a:ext cx="11314204" cy="4487612"/>
          </a:xfrm>
          <a:prstGeom prst="rect">
            <a:avLst/>
          </a:prstGeom>
        </p:spPr>
        <p:txBody>
          <a:bodyPr vert="horz" lIns="0" tIns="0" rIns="0" bIns="0" rtlCol="0">
            <a:noAutofit/>
          </a:bodyPr>
          <a:lstStyle/>
          <a:p>
            <a:pPr lvl="0"/>
            <a:endParaRPr lang="en-US" noProof="0" dirty="0"/>
          </a:p>
        </p:txBody>
      </p:sp>
      <p:sp>
        <p:nvSpPr>
          <p:cNvPr id="2" name="Title"/>
          <p:cNvSpPr>
            <a:spLocks noGrp="1"/>
          </p:cNvSpPr>
          <p:nvPr>
            <p:ph type="title"/>
          </p:nvPr>
        </p:nvSpPr>
        <p:spPr>
          <a:xfrm>
            <a:off x="439490" y="642176"/>
            <a:ext cx="11306714" cy="430887"/>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7" name="Dots Top"/>
          <p:cNvSpPr>
            <a:spLocks noChangeShapeType="1"/>
          </p:cNvSpPr>
          <p:nvPr/>
        </p:nvSpPr>
        <p:spPr bwMode="auto">
          <a:xfrm>
            <a:off x="439490" y="432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1" name="osborneclarke.com">
            <a:extLst>
              <a:ext uri="{FF2B5EF4-FFF2-40B4-BE49-F238E27FC236}">
                <a16:creationId xmlns:a16="http://schemas.microsoft.com/office/drawing/2014/main" id="{4C5F8D2B-08D0-4FFC-A7E4-7884F1252410}"/>
              </a:ext>
            </a:extLst>
          </p:cNvPr>
          <p:cNvSpPr>
            <a:spLocks noChangeArrowheads="1"/>
          </p:cNvSpPr>
          <p:nvPr userDrawn="1"/>
        </p:nvSpPr>
        <p:spPr bwMode="auto">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tx1"/>
                </a:solidFill>
              </a:rPr>
              <a:t>osborneclarke.com </a:t>
            </a:r>
          </a:p>
        </p:txBody>
      </p:sp>
    </p:spTree>
    <p:extLst>
      <p:ext uri="{BB962C8B-B14F-4D97-AF65-F5344CB8AC3E}">
        <p14:creationId xmlns:p14="http://schemas.microsoft.com/office/powerpoint/2010/main" val="85145949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 id="2147483760" r:id="rId56"/>
    <p:sldLayoutId id="2147483761" r:id="rId57"/>
    <p:sldLayoutId id="2147483762" r:id="rId58"/>
    <p:sldLayoutId id="2147483763" r:id="rId59"/>
    <p:sldLayoutId id="2147483764" r:id="rId60"/>
    <p:sldLayoutId id="2147483765" r:id="rId61"/>
    <p:sldLayoutId id="2147483766" r:id="rId62"/>
    <p:sldLayoutId id="2147483767" r:id="rId63"/>
    <p:sldLayoutId id="2147483768" r:id="rId64"/>
    <p:sldLayoutId id="2147483769" r:id="rId65"/>
    <p:sldLayoutId id="2147483770" r:id="rId66"/>
    <p:sldLayoutId id="2147483771" r:id="rId67"/>
    <p:sldLayoutId id="2147483772" r:id="rId68"/>
    <p:sldLayoutId id="2147483773" r:id="rId69"/>
    <p:sldLayoutId id="2147483774" r:id="rId70"/>
    <p:sldLayoutId id="2147483775" r:id="rId71"/>
    <p:sldLayoutId id="2147483776" r:id="rId7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spcBef>
          <a:spcPct val="0"/>
        </a:spcBef>
        <a:buNone/>
        <a:defRPr sz="2800" b="0" kern="1200">
          <a:solidFill>
            <a:srgbClr val="FB5A17"/>
          </a:solidFill>
          <a:latin typeface="+mj-lt"/>
          <a:ea typeface="+mj-ea"/>
          <a:cs typeface="Arial" pitchFamily="34" charset="0"/>
        </a:defRPr>
      </a:lvl1pPr>
    </p:titleStyle>
    <p:body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1">
          <p15:clr>
            <a:srgbClr val="F26B43"/>
          </p15:clr>
        </p15:guide>
        <p15:guide id="4" orient="horz" pos="1103">
          <p15:clr>
            <a:srgbClr val="F26B43"/>
          </p15:clr>
        </p15:guide>
        <p15:guide id="5" orient="horz" pos="3935">
          <p15:clr>
            <a:srgbClr val="F26B43"/>
          </p15:clr>
        </p15:guide>
        <p15:guide id="6" pos="3734">
          <p15:clr>
            <a:srgbClr val="F26B43"/>
          </p15:clr>
        </p15:guide>
        <p15:guide id="12" pos="3960">
          <p15:clr>
            <a:srgbClr val="F26B43"/>
          </p15:clr>
        </p15:guide>
        <p15:guide id="22" orient="horz" pos="2478">
          <p15:clr>
            <a:srgbClr val="F26B43"/>
          </p15:clr>
        </p15:guide>
        <p15:guide id="23" pos="5155">
          <p15:clr>
            <a:srgbClr val="F26B43"/>
          </p15:clr>
        </p15:guide>
        <p15:guide id="24" orient="horz" pos="4042">
          <p15:clr>
            <a:srgbClr val="F26B43"/>
          </p15:clr>
        </p15:guide>
        <p15:guide id="25" orient="horz" pos="2205">
          <p15:clr>
            <a:srgbClr val="F26B43"/>
          </p15:clr>
        </p15:guide>
        <p15:guide id="26" orient="horz" pos="17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24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24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24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ags" Target="../tags/tag2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6.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2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4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24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566" y="2269394"/>
            <a:ext cx="3600000" cy="246221"/>
          </a:xfrm>
        </p:spPr>
        <p:txBody>
          <a:bodyPr/>
          <a:lstStyle/>
          <a:p>
            <a:r>
              <a:rPr lang="de-DE" dirty="0"/>
              <a:t>10. November 2023</a:t>
            </a:r>
            <a:endParaRPr lang="en-GB" dirty="0"/>
          </a:p>
        </p:txBody>
      </p:sp>
      <p:sp>
        <p:nvSpPr>
          <p:cNvPr id="4" name="Title 3"/>
          <p:cNvSpPr>
            <a:spLocks noGrp="1"/>
          </p:cNvSpPr>
          <p:nvPr>
            <p:ph type="ctrTitle"/>
          </p:nvPr>
        </p:nvSpPr>
        <p:spPr>
          <a:xfrm>
            <a:off x="431566" y="620688"/>
            <a:ext cx="9120818" cy="1292662"/>
          </a:xfrm>
        </p:spPr>
        <p:txBody>
          <a:bodyPr/>
          <a:lstStyle/>
          <a:p>
            <a:r>
              <a:rPr lang="de-DE" b="1" dirty="0"/>
              <a:t>31. WINDENERGIETAGE</a:t>
            </a:r>
            <a:br>
              <a:rPr lang="de-DE" dirty="0"/>
            </a:br>
            <a:r>
              <a:rPr lang="de-DE" dirty="0"/>
              <a:t>Widerrufsbelehrungen bei Nutzungsverträgen für PV-Freiflächen und </a:t>
            </a:r>
            <a:r>
              <a:rPr lang="de-DE" dirty="0" err="1"/>
              <a:t>Onshore</a:t>
            </a:r>
            <a:r>
              <a:rPr lang="de-DE" dirty="0"/>
              <a:t> Wind Projekten</a:t>
            </a:r>
            <a:endParaRPr lang="en-GB" dirty="0"/>
          </a:p>
        </p:txBody>
      </p:sp>
      <p:sp>
        <p:nvSpPr>
          <p:cNvPr id="5" name="Text Placeholder 1"/>
          <p:cNvSpPr txBox="1">
            <a:spLocks/>
          </p:cNvSpPr>
          <p:nvPr/>
        </p:nvSpPr>
        <p:spPr bwMode="white">
          <a:xfrm>
            <a:off x="431566" y="4437112"/>
            <a:ext cx="3600000" cy="246221"/>
          </a:xfrm>
          <a:prstGeom prst="rect">
            <a:avLst/>
          </a:prstGeom>
        </p:spPr>
        <p:txBody>
          <a:bodyPr vert="horz" wrap="square" lIns="0" tIns="0" rIns="0" bIns="0" rtlCol="0">
            <a:spAutoFit/>
          </a:bodyPr>
          <a:lstStyle>
            <a:lvl1pPr marL="0" indent="0" algn="l" defTabSz="914400" rtl="0" eaLnBrk="1" latinLnBrk="0" hangingPunct="1">
              <a:spcBef>
                <a:spcPts val="1200"/>
              </a:spcBef>
              <a:spcAft>
                <a:spcPts val="1200"/>
              </a:spcAft>
              <a:buFont typeface="Arial" pitchFamily="34" charset="0"/>
              <a:buNone/>
              <a:defRPr sz="1600" b="0" kern="1200">
                <a:solidFill>
                  <a:schemeClr val="bg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bg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bg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bg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a:solidFill>
                  <a:schemeClr val="bg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a:spcBef>
                <a:spcPts val="0"/>
              </a:spcBef>
              <a:spcAft>
                <a:spcPts val="0"/>
              </a:spcAft>
            </a:pPr>
            <a:r>
              <a:rPr lang="de-DE" dirty="0"/>
              <a:t>Dr. Thies Goldner</a:t>
            </a:r>
          </a:p>
        </p:txBody>
      </p:sp>
    </p:spTree>
    <p:custDataLst>
      <p:tags r:id="rId1"/>
    </p:custDataLst>
    <p:extLst>
      <p:ext uri="{BB962C8B-B14F-4D97-AF65-F5344CB8AC3E}">
        <p14:creationId xmlns:p14="http://schemas.microsoft.com/office/powerpoint/2010/main" val="316633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EC8114-5DBA-84F4-A6D4-A783D5268CC5}"/>
              </a:ext>
            </a:extLst>
          </p:cNvPr>
          <p:cNvSpPr>
            <a:spLocks noGrp="1"/>
          </p:cNvSpPr>
          <p:nvPr>
            <p:ph type="body" sz="quarter" idx="12"/>
          </p:nvPr>
        </p:nvSpPr>
        <p:spPr>
          <a:xfrm>
            <a:off x="8040216" y="1765527"/>
            <a:ext cx="3729678" cy="4495800"/>
          </a:xfrm>
        </p:spPr>
        <p:txBody>
          <a:bodyPr/>
          <a:lstStyle/>
          <a:p>
            <a:r>
              <a:rPr lang="de-DE" sz="2000" u="sng" dirty="0"/>
              <a:t>seit Januar 2022 </a:t>
            </a:r>
          </a:p>
          <a:p>
            <a:endParaRPr lang="de-DE" sz="2000" u="sng" dirty="0"/>
          </a:p>
          <a:p>
            <a:r>
              <a:rPr lang="de-DE" sz="2000" dirty="0"/>
              <a:t>Änderung des </a:t>
            </a:r>
            <a:r>
              <a:rPr lang="de-DE" sz="2000" b="1" dirty="0"/>
              <a:t>Anwendungs-bereiches</a:t>
            </a:r>
            <a:r>
              <a:rPr lang="de-DE" sz="2000" dirty="0"/>
              <a:t> (§ 312 BGB) für </a:t>
            </a:r>
            <a:r>
              <a:rPr lang="de-DE" sz="2000" b="1" dirty="0"/>
              <a:t>Verbrauchervorschriften</a:t>
            </a:r>
          </a:p>
          <a:p>
            <a:pPr marL="342900" indent="-342900">
              <a:buFont typeface="Wingdings" panose="05000000000000000000" pitchFamily="2" charset="2"/>
              <a:buChar char="Ø"/>
            </a:pPr>
            <a:r>
              <a:rPr lang="de-DE" sz="2000" dirty="0"/>
              <a:t>Erfasst werden Verbraucher-verträge, bei denen sich der Verbraucher </a:t>
            </a:r>
            <a:r>
              <a:rPr lang="de-DE" sz="2000" b="1" u="sng" dirty="0">
                <a:solidFill>
                  <a:srgbClr val="0070C0"/>
                </a:solidFill>
              </a:rPr>
              <a:t>zur Zahlung eines Preises verpflichtet</a:t>
            </a:r>
            <a:endParaRPr lang="de-DE" sz="2000" dirty="0"/>
          </a:p>
          <a:p>
            <a:pPr marL="342900" indent="-342900">
              <a:buFont typeface="Wingdings" panose="05000000000000000000" pitchFamily="2" charset="2"/>
              <a:buChar char="Ø"/>
            </a:pPr>
            <a:endParaRPr lang="de-DE" sz="2000" b="1" dirty="0"/>
          </a:p>
        </p:txBody>
      </p:sp>
      <p:sp>
        <p:nvSpPr>
          <p:cNvPr id="3" name="Text Placeholder 2">
            <a:extLst>
              <a:ext uri="{FF2B5EF4-FFF2-40B4-BE49-F238E27FC236}">
                <a16:creationId xmlns:a16="http://schemas.microsoft.com/office/drawing/2014/main" id="{3E642DF4-A0A7-ABFC-D675-4535F3EC5320}"/>
              </a:ext>
            </a:extLst>
          </p:cNvPr>
          <p:cNvSpPr>
            <a:spLocks noGrp="1"/>
          </p:cNvSpPr>
          <p:nvPr>
            <p:ph type="body" sz="quarter" idx="11"/>
          </p:nvPr>
        </p:nvSpPr>
        <p:spPr/>
        <p:txBody>
          <a:bodyPr/>
          <a:lstStyle/>
          <a:p>
            <a:r>
              <a:rPr lang="de-DE" sz="2000" u="sng" dirty="0"/>
              <a:t>Januar und Juli 2018</a:t>
            </a:r>
          </a:p>
          <a:p>
            <a:endParaRPr lang="de-DE" sz="2000" u="sng" dirty="0"/>
          </a:p>
          <a:p>
            <a:r>
              <a:rPr lang="de-DE" sz="2000" dirty="0"/>
              <a:t>Weitere  Änderungen </a:t>
            </a:r>
            <a:br>
              <a:rPr lang="de-DE" sz="2000" dirty="0"/>
            </a:br>
            <a:r>
              <a:rPr lang="de-DE" sz="2000" dirty="0"/>
              <a:t>einzelner Vorschriften zum Verbraucherwiderruf im BGB </a:t>
            </a:r>
            <a:r>
              <a:rPr lang="de-DE" sz="2000" b="1" dirty="0"/>
              <a:t>ohne wesentliche inhaltliche Neuerungen</a:t>
            </a:r>
          </a:p>
        </p:txBody>
      </p:sp>
      <p:sp>
        <p:nvSpPr>
          <p:cNvPr id="4" name="Text Placeholder 3">
            <a:extLst>
              <a:ext uri="{FF2B5EF4-FFF2-40B4-BE49-F238E27FC236}">
                <a16:creationId xmlns:a16="http://schemas.microsoft.com/office/drawing/2014/main" id="{F8716F3A-F171-FE66-BAEA-DADBD2ADB4AB}"/>
              </a:ext>
            </a:extLst>
          </p:cNvPr>
          <p:cNvSpPr>
            <a:spLocks noGrp="1"/>
          </p:cNvSpPr>
          <p:nvPr>
            <p:ph type="body" sz="quarter" idx="10"/>
          </p:nvPr>
        </p:nvSpPr>
        <p:spPr>
          <a:xfrm>
            <a:off x="439738" y="1765526"/>
            <a:ext cx="3564000" cy="4615801"/>
          </a:xfrm>
        </p:spPr>
        <p:txBody>
          <a:bodyPr/>
          <a:lstStyle/>
          <a:p>
            <a:r>
              <a:rPr lang="de-DE" sz="2000" u="sng" dirty="0"/>
              <a:t>Juni 2014</a:t>
            </a:r>
          </a:p>
          <a:p>
            <a:endParaRPr lang="de-DE" sz="2000" dirty="0"/>
          </a:p>
          <a:p>
            <a:r>
              <a:rPr lang="de-DE" sz="2000" dirty="0"/>
              <a:t>Inkrafttreten des Gesetzes zur Umsetzung der Verbraucherrechterichtlinie (</a:t>
            </a:r>
            <a:r>
              <a:rPr lang="de-DE" sz="2000" dirty="0" err="1"/>
              <a:t>VRRL</a:t>
            </a:r>
            <a:r>
              <a:rPr lang="de-DE" sz="2000" dirty="0"/>
              <a:t>)</a:t>
            </a:r>
          </a:p>
          <a:p>
            <a:pPr marL="342900" indent="-342900">
              <a:buFont typeface="Wingdings" panose="05000000000000000000" pitchFamily="2" charset="2"/>
              <a:buChar char="Ø"/>
            </a:pPr>
            <a:r>
              <a:rPr lang="de-DE" sz="2000" dirty="0"/>
              <a:t>Grundlegende Reform der §§ 312 ff. BGB</a:t>
            </a:r>
          </a:p>
          <a:p>
            <a:pPr marL="342900" indent="-342900">
              <a:buFont typeface="Wingdings" panose="05000000000000000000" pitchFamily="2" charset="2"/>
              <a:buChar char="Ø"/>
            </a:pPr>
            <a:r>
              <a:rPr lang="de-DE" sz="2000" dirty="0"/>
              <a:t>Anwendbarkeit der Verbrauchervorschriften setzt nunmehr eine </a:t>
            </a:r>
            <a:r>
              <a:rPr lang="de-DE" sz="2000" b="1" dirty="0"/>
              <a:t>entgeltliche Leistung </a:t>
            </a:r>
            <a:r>
              <a:rPr lang="de-DE" sz="2000" b="1" u="sng" dirty="0">
                <a:solidFill>
                  <a:srgbClr val="0070C0"/>
                </a:solidFill>
              </a:rPr>
              <a:t>des Unternehmers</a:t>
            </a:r>
            <a:r>
              <a:rPr lang="de-DE" sz="2000" dirty="0"/>
              <a:t> voraus</a:t>
            </a:r>
          </a:p>
        </p:txBody>
      </p:sp>
      <p:sp>
        <p:nvSpPr>
          <p:cNvPr id="5" name="Title 4">
            <a:extLst>
              <a:ext uri="{FF2B5EF4-FFF2-40B4-BE49-F238E27FC236}">
                <a16:creationId xmlns:a16="http://schemas.microsoft.com/office/drawing/2014/main" id="{95B0A9E2-0D9A-AA26-93E2-EBFE0EE0C17E}"/>
              </a:ext>
            </a:extLst>
          </p:cNvPr>
          <p:cNvSpPr>
            <a:spLocks noGrp="1"/>
          </p:cNvSpPr>
          <p:nvPr>
            <p:ph type="title"/>
          </p:nvPr>
        </p:nvSpPr>
        <p:spPr/>
        <p:txBody>
          <a:bodyPr/>
          <a:lstStyle/>
          <a:p>
            <a:r>
              <a:rPr lang="de-DE" dirty="0"/>
              <a:t>4. Historie des Verbraucherwiderrufs (2)</a:t>
            </a:r>
          </a:p>
        </p:txBody>
      </p:sp>
    </p:spTree>
    <p:extLst>
      <p:ext uri="{BB962C8B-B14F-4D97-AF65-F5344CB8AC3E}">
        <p14:creationId xmlns:p14="http://schemas.microsoft.com/office/powerpoint/2010/main" val="37357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a:xfrm>
            <a:off x="439490" y="642176"/>
            <a:ext cx="11306714" cy="430887"/>
          </a:xfrm>
        </p:spPr>
        <p:txBody>
          <a:bodyPr/>
          <a:lstStyle/>
          <a:p>
            <a:r>
              <a:rPr lang="de-DE" dirty="0"/>
              <a:t>5. Rückblick: Verbraucherrechterichtlinie (</a:t>
            </a:r>
            <a:r>
              <a:rPr lang="de-DE" dirty="0" err="1"/>
              <a:t>VRRL</a:t>
            </a:r>
            <a:r>
              <a:rPr lang="de-DE" dirty="0"/>
              <a:t>) (1)</a:t>
            </a:r>
          </a:p>
        </p:txBody>
      </p:sp>
      <p:pic>
        <p:nvPicPr>
          <p:cNvPr id="8" name="Picture 7" descr="Icon&#10;&#10;Description automatically generated">
            <a:extLst>
              <a:ext uri="{FF2B5EF4-FFF2-40B4-BE49-F238E27FC236}">
                <a16:creationId xmlns:a16="http://schemas.microsoft.com/office/drawing/2014/main" id="{8FF3AA14-7486-4A07-AE1B-D1C076A7295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8976320" y="4509120"/>
            <a:ext cx="3528000" cy="1764000"/>
          </a:xfrm>
          <a:prstGeom prst="rect">
            <a:avLst/>
          </a:prstGeom>
          <a:noFill/>
        </p:spPr>
      </p:pic>
      <p:sp>
        <p:nvSpPr>
          <p:cNvPr id="3" name="Text Placeholder 2">
            <a:extLst>
              <a:ext uri="{FF2B5EF4-FFF2-40B4-BE49-F238E27FC236}">
                <a16:creationId xmlns:a16="http://schemas.microsoft.com/office/drawing/2014/main" id="{4A2CA624-25EB-B169-C054-7DABC7ABEACE}"/>
              </a:ext>
            </a:extLst>
          </p:cNvPr>
          <p:cNvSpPr txBox="1">
            <a:spLocks/>
          </p:cNvSpPr>
          <p:nvPr/>
        </p:nvSpPr>
        <p:spPr>
          <a:xfrm>
            <a:off x="439490" y="1988840"/>
            <a:ext cx="9685805" cy="2304256"/>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b="1" dirty="0" err="1">
                <a:solidFill>
                  <a:srgbClr val="003145"/>
                </a:solidFill>
                <a:latin typeface="Arial"/>
              </a:rPr>
              <a:t>VRRL</a:t>
            </a:r>
            <a:r>
              <a:rPr lang="de-DE" sz="2000" b="1" dirty="0">
                <a:solidFill>
                  <a:srgbClr val="003145"/>
                </a:solidFill>
                <a:latin typeface="Arial"/>
              </a:rPr>
              <a:t> (2011/83/EU)</a:t>
            </a:r>
            <a:r>
              <a:rPr lang="de-DE" sz="2000" dirty="0">
                <a:solidFill>
                  <a:srgbClr val="003145"/>
                </a:solidFill>
                <a:latin typeface="Arial"/>
              </a:rPr>
              <a:t> wurde durch Gesetz vom 13.06.2014 ins deutsche Recht </a:t>
            </a:r>
            <a:r>
              <a:rPr lang="de-DE" sz="2000" b="1" dirty="0">
                <a:solidFill>
                  <a:srgbClr val="003145"/>
                </a:solidFill>
                <a:latin typeface="Arial"/>
              </a:rPr>
              <a:t>umgesetzt</a:t>
            </a:r>
          </a:p>
          <a:p>
            <a:pPr marL="285750" lvl="0" indent="-285750" algn="just">
              <a:buFont typeface="Arial" panose="020B0604020202020204" pitchFamily="34" charset="0"/>
              <a:buChar char="•"/>
              <a:defRPr/>
            </a:pPr>
            <a:r>
              <a:rPr lang="de-DE" sz="2000" b="1" dirty="0">
                <a:solidFill>
                  <a:srgbClr val="003145"/>
                </a:solidFill>
                <a:latin typeface="Arial"/>
              </a:rPr>
              <a:t>Ausweitung </a:t>
            </a:r>
            <a:r>
              <a:rPr lang="de-DE" sz="2000" dirty="0">
                <a:solidFill>
                  <a:srgbClr val="003145"/>
                </a:solidFill>
                <a:latin typeface="Arial"/>
              </a:rPr>
              <a:t>der W</a:t>
            </a:r>
            <a:r>
              <a:rPr lang="de-DE" sz="2000" dirty="0">
                <a:solidFill>
                  <a:srgbClr val="003145"/>
                </a:solidFill>
              </a:rPr>
              <a:t>iderrufsmöglichkeit</a:t>
            </a:r>
            <a:endParaRPr lang="de-DE" sz="2000" dirty="0">
              <a:solidFill>
                <a:srgbClr val="003145"/>
              </a:solidFill>
              <a:latin typeface="Arial"/>
            </a:endParaRPr>
          </a:p>
          <a:p>
            <a:pPr marL="342900" marR="0" lvl="0" indent="-342900" algn="just" defTabSz="914400" rtl="0" eaLnBrk="1" fontAlgn="auto" latinLnBrk="0" hangingPunct="1">
              <a:lnSpc>
                <a:spcPct val="100000"/>
              </a:lnSpc>
              <a:spcBef>
                <a:spcPts val="1200"/>
              </a:spcBef>
              <a:spcAft>
                <a:spcPts val="1200"/>
              </a:spcAft>
              <a:buClrTx/>
              <a:buSzTx/>
              <a:buFont typeface="Wingdings" panose="05000000000000000000" pitchFamily="2" charset="2"/>
              <a:buChar char="Ø"/>
              <a:tabLst/>
              <a:defRPr/>
            </a:pPr>
            <a:r>
              <a:rPr lang="de-DE" sz="1600" dirty="0">
                <a:solidFill>
                  <a:srgbClr val="003145"/>
                </a:solidFill>
                <a:latin typeface="Arial"/>
              </a:rPr>
              <a:t>Früher: Bei Vertragsverhandlungen oder Vertragsabschlüssen an der </a:t>
            </a:r>
            <a:r>
              <a:rPr lang="de-DE" sz="1600" b="1" dirty="0">
                <a:solidFill>
                  <a:srgbClr val="003145"/>
                </a:solidFill>
                <a:latin typeface="Arial"/>
              </a:rPr>
              <a:t>Haustür</a:t>
            </a:r>
            <a:r>
              <a:rPr lang="de-DE" sz="1600" dirty="0">
                <a:solidFill>
                  <a:srgbClr val="003145"/>
                </a:solidFill>
                <a:latin typeface="Arial"/>
              </a:rPr>
              <a:t> oder am Arbeitsplatz </a:t>
            </a:r>
          </a:p>
          <a:p>
            <a:pPr marL="342900" marR="0" lvl="0" indent="-342900" algn="just" defTabSz="914400" rtl="0" eaLnBrk="1" fontAlgn="auto" latinLnBrk="0" hangingPunct="1">
              <a:lnSpc>
                <a:spcPct val="100000"/>
              </a:lnSpc>
              <a:spcBef>
                <a:spcPts val="1200"/>
              </a:spcBef>
              <a:spcAft>
                <a:spcPts val="1200"/>
              </a:spcAft>
              <a:buClrTx/>
              <a:buSzTx/>
              <a:buFont typeface="Wingdings" panose="05000000000000000000" pitchFamily="2" charset="2"/>
              <a:buChar char="Ø"/>
              <a:tabLst/>
              <a:defRPr/>
            </a:pPr>
            <a:r>
              <a:rPr lang="de-DE" sz="1600" dirty="0">
                <a:solidFill>
                  <a:srgbClr val="003145"/>
                </a:solidFill>
                <a:latin typeface="Arial"/>
              </a:rPr>
              <a:t>Heute: Bei </a:t>
            </a:r>
            <a:r>
              <a:rPr lang="de-DE" sz="1600" b="1" dirty="0">
                <a:solidFill>
                  <a:srgbClr val="003145"/>
                </a:solidFill>
                <a:latin typeface="Arial"/>
              </a:rPr>
              <a:t>außerhalb von Geschäftsräumen geschlossenen Verträgen </a:t>
            </a:r>
            <a:r>
              <a:rPr lang="de-DE" sz="1600" dirty="0">
                <a:solidFill>
                  <a:srgbClr val="003145"/>
                </a:solidFill>
                <a:latin typeface="Arial"/>
              </a:rPr>
              <a:t>(definiert in § 312 b Abs. 1 S. 1 BGB) </a:t>
            </a:r>
          </a:p>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 312 Abs. 2 BGB als Norm, die bestimmte Verträge </a:t>
            </a:r>
            <a:r>
              <a:rPr lang="de-DE" sz="2000" dirty="0" err="1">
                <a:solidFill>
                  <a:srgbClr val="003145"/>
                </a:solidFill>
                <a:latin typeface="Arial"/>
              </a:rPr>
              <a:t>grds</a:t>
            </a:r>
            <a:r>
              <a:rPr lang="de-DE" sz="2000" dirty="0">
                <a:solidFill>
                  <a:srgbClr val="003145"/>
                </a:solidFill>
                <a:latin typeface="Arial"/>
              </a:rPr>
              <a:t>. aus dem Anwendungsbereich herausnimmt (Beispiel: Verträge, die unter Verwendung von Warenautomaten und automatisierten Geschäftsräumen geschlossen werden)</a:t>
            </a:r>
          </a:p>
        </p:txBody>
      </p:sp>
    </p:spTree>
    <p:extLst>
      <p:ext uri="{BB962C8B-B14F-4D97-AF65-F5344CB8AC3E}">
        <p14:creationId xmlns:p14="http://schemas.microsoft.com/office/powerpoint/2010/main" val="14276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58F7DF-E490-2247-5E65-76458D89D438}"/>
              </a:ext>
            </a:extLst>
          </p:cNvPr>
          <p:cNvSpPr txBox="1"/>
          <p:nvPr/>
        </p:nvSpPr>
        <p:spPr>
          <a:xfrm>
            <a:off x="439490" y="1934838"/>
            <a:ext cx="10697070" cy="4392488"/>
          </a:xfrm>
          <a:prstGeom prst="rect">
            <a:avLst/>
          </a:prstGeom>
        </p:spPr>
        <p:txBody>
          <a:bodyPr vert="horz" lIns="0" tIns="0" rIns="0" bIns="0" rtlCol="0">
            <a:normAutofit lnSpcReduction="10000"/>
          </a:bodyPr>
          <a:lstStyle/>
          <a:p>
            <a:pPr defTabSz="914400">
              <a:lnSpc>
                <a:spcPct val="90000"/>
              </a:lnSpc>
              <a:spcBef>
                <a:spcPts val="600"/>
              </a:spcBef>
              <a:spcAft>
                <a:spcPts val="1200"/>
              </a:spcAft>
            </a:pPr>
            <a:r>
              <a:rPr lang="de-DE" sz="2000" b="1" dirty="0">
                <a:cs typeface="Arial" pitchFamily="34" charset="0"/>
              </a:rPr>
              <a:t>Novellierung: Anwendungsbereich der Widerrufsrechte, § 312 I BGB </a:t>
            </a:r>
          </a:p>
          <a:p>
            <a:pPr algn="just" defTabSz="914400">
              <a:lnSpc>
                <a:spcPct val="90000"/>
              </a:lnSpc>
              <a:spcBef>
                <a:spcPts val="600"/>
              </a:spcBef>
              <a:spcAft>
                <a:spcPts val="600"/>
              </a:spcAft>
            </a:pPr>
            <a:endParaRPr lang="de-DE" sz="2000" dirty="0">
              <a:cs typeface="Arial" pitchFamily="34" charset="0"/>
            </a:endParaRPr>
          </a:p>
          <a:p>
            <a:pPr algn="just" defTabSz="914400">
              <a:lnSpc>
                <a:spcPct val="90000"/>
              </a:lnSpc>
              <a:spcBef>
                <a:spcPts val="600"/>
              </a:spcBef>
              <a:spcAft>
                <a:spcPts val="600"/>
              </a:spcAft>
            </a:pPr>
            <a:r>
              <a:rPr lang="de-DE" sz="2000" dirty="0">
                <a:cs typeface="Arial" pitchFamily="34" charset="0"/>
              </a:rPr>
              <a:t>Alter Wortlaut (</a:t>
            </a:r>
            <a:r>
              <a:rPr lang="de-DE" sz="2000" b="1" dirty="0">
                <a:cs typeface="Arial" pitchFamily="34" charset="0"/>
              </a:rPr>
              <a:t>bis Juni 2014</a:t>
            </a:r>
            <a:r>
              <a:rPr lang="de-DE" sz="2000" dirty="0">
                <a:cs typeface="Arial" pitchFamily="34" charset="0"/>
              </a:rPr>
              <a:t>)</a:t>
            </a:r>
          </a:p>
          <a:p>
            <a:pPr marL="285750" indent="-285750" algn="just" defTabSz="914400">
              <a:lnSpc>
                <a:spcPct val="90000"/>
              </a:lnSpc>
              <a:spcBef>
                <a:spcPts val="600"/>
              </a:spcBef>
              <a:spcAft>
                <a:spcPts val="3000"/>
              </a:spcAft>
              <a:buFont typeface="Arial" panose="020B0604020202020204" pitchFamily="34" charset="0"/>
              <a:buChar char="•"/>
            </a:pPr>
            <a:r>
              <a:rPr lang="de-DE" sz="1800" dirty="0">
                <a:cs typeface="Arial" pitchFamily="34" charset="0"/>
              </a:rPr>
              <a:t>Bei einem Vertrag zwischen einem Unternehmer und einem Verbraucher, der eine </a:t>
            </a:r>
            <a:r>
              <a:rPr lang="de-DE" sz="1800" b="1" u="sng" dirty="0">
                <a:cs typeface="Arial" pitchFamily="34" charset="0"/>
              </a:rPr>
              <a:t>entgeltliche Leistung</a:t>
            </a:r>
            <a:r>
              <a:rPr lang="de-DE" sz="1800" b="1" dirty="0">
                <a:cs typeface="Arial" pitchFamily="34" charset="0"/>
              </a:rPr>
              <a:t> zum Gegenstand </a:t>
            </a:r>
            <a:r>
              <a:rPr lang="de-DE" sz="1800" dirty="0">
                <a:cs typeface="Arial" pitchFamily="34" charset="0"/>
              </a:rPr>
              <a:t>hat</a:t>
            </a:r>
          </a:p>
          <a:p>
            <a:pPr marL="0" marR="0" lvl="0" indent="0" algn="just" defTabSz="914400" rtl="0" eaLnBrk="1" fontAlgn="auto" latinLnBrk="0" hangingPunct="1">
              <a:lnSpc>
                <a:spcPct val="90000"/>
              </a:lnSpc>
              <a:spcBef>
                <a:spcPts val="600"/>
              </a:spcBef>
              <a:spcAft>
                <a:spcPts val="600"/>
              </a:spcAft>
              <a:buClrTx/>
              <a:buSzTx/>
              <a:buFontTx/>
              <a:buNone/>
              <a:tabLst/>
              <a:defRPr/>
            </a:pPr>
            <a:r>
              <a:rPr lang="de-DE" sz="2000" dirty="0">
                <a:solidFill>
                  <a:srgbClr val="003145"/>
                </a:solidFill>
                <a:latin typeface="Arial"/>
                <a:cs typeface="Arial" pitchFamily="34" charset="0"/>
              </a:rPr>
              <a:t>Neuer</a:t>
            </a:r>
            <a:r>
              <a:rPr kumimoji="0" lang="de-DE" sz="2000" b="0" i="0" u="none" strike="noStrike" kern="1200" cap="none" spc="0" normalizeH="0" baseline="0" noProof="0" dirty="0">
                <a:ln>
                  <a:noFill/>
                </a:ln>
                <a:solidFill>
                  <a:srgbClr val="003145"/>
                </a:solidFill>
                <a:effectLst/>
                <a:uLnTx/>
                <a:uFillTx/>
                <a:latin typeface="Arial"/>
                <a:ea typeface="+mn-ea"/>
                <a:cs typeface="Arial" pitchFamily="34" charset="0"/>
              </a:rPr>
              <a:t> Wortlaut (</a:t>
            </a:r>
            <a:r>
              <a:rPr lang="de-DE" sz="2000" b="1" dirty="0">
                <a:solidFill>
                  <a:srgbClr val="003145"/>
                </a:solidFill>
                <a:latin typeface="Arial"/>
                <a:cs typeface="Arial" pitchFamily="34" charset="0"/>
              </a:rPr>
              <a:t>ab</a:t>
            </a:r>
            <a:r>
              <a:rPr kumimoji="0" lang="de-DE" sz="2000" b="1" i="0" u="none" strike="noStrike" kern="1200" cap="none" spc="0" normalizeH="0" baseline="0" noProof="0" dirty="0">
                <a:ln>
                  <a:noFill/>
                </a:ln>
                <a:solidFill>
                  <a:srgbClr val="003145"/>
                </a:solidFill>
                <a:effectLst/>
                <a:uLnTx/>
                <a:uFillTx/>
                <a:latin typeface="Arial"/>
                <a:ea typeface="+mn-ea"/>
                <a:cs typeface="Arial" pitchFamily="34" charset="0"/>
              </a:rPr>
              <a:t> Juni 2014</a:t>
            </a:r>
            <a:r>
              <a:rPr kumimoji="0" lang="de-DE" sz="2000" b="0" i="0" u="none" strike="noStrike" kern="1200" cap="none" spc="0" normalizeH="0" baseline="0" noProof="0" dirty="0">
                <a:ln>
                  <a:noFill/>
                </a:ln>
                <a:solidFill>
                  <a:srgbClr val="003145"/>
                </a:solidFill>
                <a:effectLst/>
                <a:uLnTx/>
                <a:uFillTx/>
                <a:latin typeface="Arial"/>
                <a:ea typeface="+mn-ea"/>
                <a:cs typeface="Arial" pitchFamily="34" charset="0"/>
              </a:rPr>
              <a:t>)</a:t>
            </a:r>
          </a:p>
          <a:p>
            <a:pPr marL="285750" marR="0" lvl="0" indent="-285750" algn="just" defTabSz="914400" rtl="0" eaLnBrk="1" fontAlgn="auto" latinLnBrk="0" hangingPunct="1">
              <a:lnSpc>
                <a:spcPct val="90000"/>
              </a:lnSpc>
              <a:spcBef>
                <a:spcPts val="600"/>
              </a:spcBef>
              <a:spcAft>
                <a:spcPts val="3000"/>
              </a:spcAft>
              <a:buClrTx/>
              <a:buSzTx/>
              <a:buFont typeface="Arial" panose="020B0604020202020204" pitchFamily="34" charset="0"/>
              <a:buChar char="•"/>
              <a:tabLst/>
              <a:defRPr/>
            </a:pPr>
            <a:r>
              <a:rPr lang="de-DE" sz="1800" dirty="0">
                <a:cs typeface="Arial" pitchFamily="34" charset="0"/>
              </a:rPr>
              <a:t>Die Vorschriften (…) dieses Untertitels sind nur auf Verbraucherverträge (…) anzuwenden, die eine </a:t>
            </a:r>
            <a:r>
              <a:rPr lang="de-DE" sz="1800" b="1" u="sng" dirty="0">
                <a:cs typeface="Arial" pitchFamily="34" charset="0"/>
              </a:rPr>
              <a:t>entgeltliche Leistung</a:t>
            </a:r>
            <a:r>
              <a:rPr lang="de-DE" sz="1800" b="1" dirty="0">
                <a:cs typeface="Arial" pitchFamily="34" charset="0"/>
              </a:rPr>
              <a:t> des </a:t>
            </a:r>
            <a:r>
              <a:rPr lang="de-DE" sz="1800" b="1" u="sng" dirty="0">
                <a:cs typeface="Arial" pitchFamily="34" charset="0"/>
              </a:rPr>
              <a:t>Unternehmers</a:t>
            </a:r>
            <a:r>
              <a:rPr lang="de-DE" sz="1800" dirty="0">
                <a:cs typeface="Arial" pitchFamily="34" charset="0"/>
              </a:rPr>
              <a:t> zum Gegenstand haben</a:t>
            </a:r>
          </a:p>
          <a:p>
            <a:pPr marL="285750" indent="-285750" algn="just" defTabSz="914400">
              <a:lnSpc>
                <a:spcPct val="90000"/>
              </a:lnSpc>
              <a:spcBef>
                <a:spcPts val="600"/>
              </a:spcBef>
              <a:spcAft>
                <a:spcPts val="3000"/>
              </a:spcAft>
              <a:buFont typeface="Arial" panose="020B0604020202020204" pitchFamily="34" charset="0"/>
              <a:buChar char="•"/>
              <a:defRPr/>
            </a:pPr>
            <a:r>
              <a:rPr lang="de-DE" sz="1800" dirty="0">
                <a:solidFill>
                  <a:srgbClr val="003145"/>
                </a:solidFill>
                <a:latin typeface="Arial"/>
              </a:rPr>
              <a:t>Entgeltliche Leistung (nicht zwingend Geld!) als Vertragsgegenstand nach § 312 Abs. 1 BGB a.F. bei Flächennutzungsverträgen regelmäßig zu bejahen (</a:t>
            </a:r>
            <a:r>
              <a:rPr lang="de-DE" sz="1800" dirty="0" err="1">
                <a:solidFill>
                  <a:srgbClr val="003145"/>
                </a:solidFill>
                <a:latin typeface="Arial"/>
              </a:rPr>
              <a:t>str.</a:t>
            </a:r>
            <a:r>
              <a:rPr lang="de-DE" sz="1800" dirty="0">
                <a:solidFill>
                  <a:srgbClr val="003145"/>
                </a:solidFill>
                <a:latin typeface="Arial"/>
              </a:rPr>
              <a:t>)</a:t>
            </a:r>
          </a:p>
          <a:p>
            <a:pPr marL="285750" marR="0" lvl="0" indent="-285750" algn="just" defTabSz="914400" rtl="0" eaLnBrk="1" fontAlgn="auto" latinLnBrk="0" hangingPunct="1">
              <a:lnSpc>
                <a:spcPct val="90000"/>
              </a:lnSpc>
              <a:spcBef>
                <a:spcPts val="600"/>
              </a:spcBef>
              <a:spcAft>
                <a:spcPts val="3000"/>
              </a:spcAft>
              <a:buClrTx/>
              <a:buSzTx/>
              <a:buFont typeface="Arial" panose="020B0604020202020204" pitchFamily="34" charset="0"/>
              <a:buChar char="•"/>
              <a:tabLst/>
              <a:defRPr/>
            </a:pPr>
            <a:endParaRPr lang="de-DE" sz="2000" dirty="0">
              <a:cs typeface="Arial" pitchFamily="34" charset="0"/>
            </a:endParaRPr>
          </a:p>
        </p:txBody>
      </p:sp>
      <p:sp>
        <p:nvSpPr>
          <p:cNvPr id="6" name="Title 1">
            <a:extLst>
              <a:ext uri="{FF2B5EF4-FFF2-40B4-BE49-F238E27FC236}">
                <a16:creationId xmlns:a16="http://schemas.microsoft.com/office/drawing/2014/main" id="{9DB7C2B8-3658-949F-9A55-7F5982837A44}"/>
              </a:ext>
            </a:extLst>
          </p:cNvPr>
          <p:cNvSpPr>
            <a:spLocks noGrp="1"/>
          </p:cNvSpPr>
          <p:nvPr>
            <p:ph type="title"/>
          </p:nvPr>
        </p:nvSpPr>
        <p:spPr>
          <a:xfrm>
            <a:off x="439490" y="642176"/>
            <a:ext cx="11306714" cy="430887"/>
          </a:xfrm>
        </p:spPr>
        <p:txBody>
          <a:bodyPr/>
          <a:lstStyle/>
          <a:p>
            <a:r>
              <a:rPr lang="de-DE" dirty="0"/>
              <a:t>5. Rückblick: Verbraucherrechterichtlinie (</a:t>
            </a:r>
            <a:r>
              <a:rPr lang="de-DE" dirty="0" err="1"/>
              <a:t>VRRL</a:t>
            </a:r>
            <a:r>
              <a:rPr lang="de-DE" dirty="0"/>
              <a:t>) (2)</a:t>
            </a:r>
          </a:p>
        </p:txBody>
      </p:sp>
    </p:spTree>
    <p:extLst>
      <p:ext uri="{BB962C8B-B14F-4D97-AF65-F5344CB8AC3E}">
        <p14:creationId xmlns:p14="http://schemas.microsoft.com/office/powerpoint/2010/main" val="39202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8FF3AA14-7486-4A07-AE1B-D1C076A7295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8760688" y="4473312"/>
            <a:ext cx="3528000" cy="1764000"/>
          </a:xfrm>
          <a:prstGeom prst="rect">
            <a:avLst/>
          </a:prstGeom>
          <a:noFill/>
        </p:spPr>
      </p:pic>
      <p:sp>
        <p:nvSpPr>
          <p:cNvPr id="3" name="Text Placeholder 2">
            <a:extLst>
              <a:ext uri="{FF2B5EF4-FFF2-40B4-BE49-F238E27FC236}">
                <a16:creationId xmlns:a16="http://schemas.microsoft.com/office/drawing/2014/main" id="{4A2CA624-25EB-B169-C054-7DABC7ABEACE}"/>
              </a:ext>
            </a:extLst>
          </p:cNvPr>
          <p:cNvSpPr txBox="1">
            <a:spLocks/>
          </p:cNvSpPr>
          <p:nvPr/>
        </p:nvSpPr>
        <p:spPr>
          <a:xfrm>
            <a:off x="439490" y="2060848"/>
            <a:ext cx="9685805" cy="3968762"/>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Grundsätzliche </a:t>
            </a:r>
            <a:r>
              <a:rPr lang="de-DE" sz="2000" b="1" dirty="0">
                <a:solidFill>
                  <a:srgbClr val="003145"/>
                </a:solidFill>
                <a:latin typeface="Arial"/>
              </a:rPr>
              <a:t>Abschaffung eines „ewigen Widerrufsrechts“ </a:t>
            </a:r>
            <a:r>
              <a:rPr lang="de-DE" sz="2000" dirty="0">
                <a:solidFill>
                  <a:srgbClr val="003145"/>
                </a:solidFill>
                <a:latin typeface="Arial"/>
              </a:rPr>
              <a:t>(durch Nichtbeginn der Widerrufsfrist),</a:t>
            </a:r>
            <a:r>
              <a:rPr lang="de-DE" sz="2000" b="1" dirty="0">
                <a:solidFill>
                  <a:srgbClr val="003145"/>
                </a:solidFill>
                <a:latin typeface="Arial"/>
              </a:rPr>
              <a:t> </a:t>
            </a:r>
            <a:r>
              <a:rPr lang="de-DE" sz="2000" dirty="0">
                <a:solidFill>
                  <a:srgbClr val="003145"/>
                </a:solidFill>
                <a:latin typeface="Arial"/>
              </a:rPr>
              <a:t>welches bei fehlender oder nicht ordnungsgemäßer Belehrung entstand </a:t>
            </a:r>
          </a:p>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In der Regel erlischt das Widerrufsrecht nun </a:t>
            </a:r>
            <a:r>
              <a:rPr lang="de-DE" sz="2000" b="1" dirty="0">
                <a:solidFill>
                  <a:srgbClr val="003145"/>
                </a:solidFill>
                <a:latin typeface="Arial"/>
              </a:rPr>
              <a:t>spätestens nach zwölf Monaten und 14 Tagen nach Vertragsschluss</a:t>
            </a:r>
            <a:r>
              <a:rPr lang="de-DE" sz="2000" dirty="0">
                <a:solidFill>
                  <a:srgbClr val="003145"/>
                </a:solidFill>
                <a:latin typeface="Arial"/>
              </a:rPr>
              <a:t>, wenn die Belehrungspflicht verletzt wurde, § 356 Abs. 3 S. 2 BGB</a:t>
            </a:r>
          </a:p>
          <a:p>
            <a:pPr marR="0" lvl="0" algn="just" defTabSz="914400" rtl="0" eaLnBrk="1" fontAlgn="auto" latinLnBrk="0" hangingPunct="1">
              <a:lnSpc>
                <a:spcPct val="100000"/>
              </a:lnSpc>
              <a:spcBef>
                <a:spcPts val="1200"/>
              </a:spcBef>
              <a:spcAft>
                <a:spcPts val="1200"/>
              </a:spcAft>
              <a:buClrTx/>
              <a:buSzTx/>
              <a:tabLst/>
              <a:defRPr/>
            </a:pPr>
            <a:endParaRPr lang="de-DE" sz="2000" dirty="0">
              <a:solidFill>
                <a:srgbClr val="003145"/>
              </a:solidFill>
              <a:latin typeface="Arial"/>
            </a:endParaRPr>
          </a:p>
        </p:txBody>
      </p:sp>
      <p:sp>
        <p:nvSpPr>
          <p:cNvPr id="6" name="Title 1">
            <a:extLst>
              <a:ext uri="{FF2B5EF4-FFF2-40B4-BE49-F238E27FC236}">
                <a16:creationId xmlns:a16="http://schemas.microsoft.com/office/drawing/2014/main" id="{CF2E1D51-A0B9-06B7-0860-DFAC28F1E5E2}"/>
              </a:ext>
            </a:extLst>
          </p:cNvPr>
          <p:cNvSpPr>
            <a:spLocks noGrp="1"/>
          </p:cNvSpPr>
          <p:nvPr>
            <p:ph type="title"/>
          </p:nvPr>
        </p:nvSpPr>
        <p:spPr>
          <a:xfrm>
            <a:off x="439490" y="642176"/>
            <a:ext cx="11306714" cy="430887"/>
          </a:xfrm>
        </p:spPr>
        <p:txBody>
          <a:bodyPr/>
          <a:lstStyle/>
          <a:p>
            <a:r>
              <a:rPr lang="de-DE" dirty="0"/>
              <a:t>5. Rückblick: Verbraucherrechterichtlinie (</a:t>
            </a:r>
            <a:r>
              <a:rPr lang="de-DE" dirty="0" err="1"/>
              <a:t>VRRL</a:t>
            </a:r>
            <a:r>
              <a:rPr lang="de-DE" dirty="0"/>
              <a:t>) (3)</a:t>
            </a:r>
          </a:p>
        </p:txBody>
      </p:sp>
    </p:spTree>
    <p:extLst>
      <p:ext uri="{BB962C8B-B14F-4D97-AF65-F5344CB8AC3E}">
        <p14:creationId xmlns:p14="http://schemas.microsoft.com/office/powerpoint/2010/main" val="36309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a:xfrm>
            <a:off x="335360" y="692696"/>
            <a:ext cx="11849198" cy="430887"/>
          </a:xfrm>
        </p:spPr>
        <p:txBody>
          <a:bodyPr/>
          <a:lstStyle/>
          <a:p>
            <a:r>
              <a:rPr lang="de-DE" dirty="0"/>
              <a:t>6. Konsequenz der Richtlinienumsetzung für Flächennutzungsverträge (1)</a:t>
            </a:r>
          </a:p>
        </p:txBody>
      </p:sp>
      <p:pic>
        <p:nvPicPr>
          <p:cNvPr id="8" name="Picture 7" descr="Icon&#10;&#10;Description automatically generated">
            <a:extLst>
              <a:ext uri="{FF2B5EF4-FFF2-40B4-BE49-F238E27FC236}">
                <a16:creationId xmlns:a16="http://schemas.microsoft.com/office/drawing/2014/main" id="{8FF3AA14-7486-4A07-AE1B-D1C076A7295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8760688" y="4473312"/>
            <a:ext cx="3528000" cy="1764000"/>
          </a:xfrm>
          <a:prstGeom prst="rect">
            <a:avLst/>
          </a:prstGeom>
          <a:noFill/>
        </p:spPr>
      </p:pic>
      <p:sp>
        <p:nvSpPr>
          <p:cNvPr id="3" name="Text Placeholder 2">
            <a:extLst>
              <a:ext uri="{FF2B5EF4-FFF2-40B4-BE49-F238E27FC236}">
                <a16:creationId xmlns:a16="http://schemas.microsoft.com/office/drawing/2014/main" id="{4A2CA624-25EB-B169-C054-7DABC7ABEACE}"/>
              </a:ext>
            </a:extLst>
          </p:cNvPr>
          <p:cNvSpPr txBox="1">
            <a:spLocks/>
          </p:cNvSpPr>
          <p:nvPr/>
        </p:nvSpPr>
        <p:spPr>
          <a:xfrm>
            <a:off x="439490" y="1836502"/>
            <a:ext cx="10841086" cy="4616834"/>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1200"/>
              </a:spcBef>
              <a:spcAft>
                <a:spcPts val="1200"/>
              </a:spcAft>
              <a:buClrTx/>
              <a:buSzTx/>
              <a:tabLst/>
              <a:defRPr/>
            </a:pPr>
            <a:r>
              <a:rPr lang="de-DE" sz="2000" dirty="0">
                <a:solidFill>
                  <a:srgbClr val="003145"/>
                </a:solidFill>
                <a:latin typeface="Arial"/>
              </a:rPr>
              <a:t>Wann lag eine </a:t>
            </a:r>
            <a:r>
              <a:rPr lang="de-DE" sz="2000" b="1" dirty="0">
                <a:solidFill>
                  <a:srgbClr val="003145"/>
                </a:solidFill>
                <a:latin typeface="Arial"/>
              </a:rPr>
              <a:t>entgeltliche Leistung des Unternehmers</a:t>
            </a:r>
            <a:r>
              <a:rPr lang="de-DE" sz="2000" dirty="0">
                <a:solidFill>
                  <a:srgbClr val="003145"/>
                </a:solidFill>
                <a:latin typeface="Arial"/>
              </a:rPr>
              <a:t> i. R. d. § 312 Abs. 1 BGB vor (</a:t>
            </a:r>
            <a:r>
              <a:rPr lang="de-DE" sz="2000" dirty="0" err="1">
                <a:solidFill>
                  <a:srgbClr val="003145"/>
                </a:solidFill>
                <a:latin typeface="Arial"/>
              </a:rPr>
              <a:t>str.</a:t>
            </a:r>
            <a:r>
              <a:rPr lang="de-DE" sz="2000" dirty="0">
                <a:solidFill>
                  <a:srgbClr val="003145"/>
                </a:solidFill>
                <a:latin typeface="Arial"/>
              </a:rPr>
              <a:t>)? </a:t>
            </a:r>
          </a:p>
          <a:p>
            <a:pPr marL="342900" marR="0" lvl="0" indent="-342900" algn="just" defTabSz="914400" rtl="0" eaLnBrk="1" fontAlgn="auto" latinLnBrk="0" hangingPunct="1">
              <a:lnSpc>
                <a:spcPct val="100000"/>
              </a:lnSpc>
              <a:spcBef>
                <a:spcPts val="1200"/>
              </a:spcBef>
              <a:spcAft>
                <a:spcPts val="1200"/>
              </a:spcAft>
              <a:buClrTx/>
              <a:buSzTx/>
              <a:buFont typeface="Wingdings" panose="05000000000000000000" pitchFamily="2" charset="2"/>
              <a:buChar char="Ø"/>
              <a:tabLst/>
              <a:defRPr/>
            </a:pPr>
            <a:r>
              <a:rPr lang="de-DE" sz="2000" dirty="0">
                <a:solidFill>
                  <a:srgbClr val="003145"/>
                </a:solidFill>
                <a:latin typeface="Arial"/>
              </a:rPr>
              <a:t>Nach der Gesetzesbegründung (BT-</a:t>
            </a:r>
            <a:r>
              <a:rPr lang="de-DE" sz="2000" dirty="0" err="1">
                <a:solidFill>
                  <a:srgbClr val="003145"/>
                </a:solidFill>
                <a:latin typeface="Arial"/>
              </a:rPr>
              <a:t>Drs</a:t>
            </a:r>
            <a:r>
              <a:rPr lang="de-DE" sz="2000" dirty="0">
                <a:solidFill>
                  <a:srgbClr val="003145"/>
                </a:solidFill>
                <a:latin typeface="Arial"/>
              </a:rPr>
              <a:t>. 17/12637, 45) sind Verträge erfasst, bei denen sich der </a:t>
            </a:r>
          </a:p>
          <a:p>
            <a:pPr marL="1062900" lvl="1" indent="-342900" algn="just">
              <a:buClrTx/>
              <a:buFont typeface="Wingdings" panose="05000000000000000000" pitchFamily="2" charset="2"/>
              <a:buChar char="Ø"/>
              <a:defRPr/>
            </a:pPr>
            <a:r>
              <a:rPr lang="de-DE" sz="2000" b="1" dirty="0">
                <a:solidFill>
                  <a:srgbClr val="003145"/>
                </a:solidFill>
                <a:latin typeface="Arial"/>
              </a:rPr>
              <a:t>Unternehmer</a:t>
            </a:r>
            <a:r>
              <a:rPr lang="de-DE" sz="2000" dirty="0">
                <a:solidFill>
                  <a:srgbClr val="003145"/>
                </a:solidFill>
                <a:latin typeface="Arial"/>
              </a:rPr>
              <a:t> zur Lieferung einer Ware oder Erbringung einer Dienstleistung und der </a:t>
            </a:r>
          </a:p>
          <a:p>
            <a:pPr marL="1062900" lvl="1" indent="-342900" algn="just">
              <a:buClrTx/>
              <a:buFont typeface="Wingdings" panose="05000000000000000000" pitchFamily="2" charset="2"/>
              <a:buChar char="Ø"/>
              <a:defRPr/>
            </a:pPr>
            <a:r>
              <a:rPr lang="de-DE" sz="2000" b="1" dirty="0">
                <a:solidFill>
                  <a:srgbClr val="003145"/>
                </a:solidFill>
                <a:latin typeface="Arial"/>
              </a:rPr>
              <a:t>Verbraucher</a:t>
            </a:r>
            <a:r>
              <a:rPr lang="de-DE" sz="2000" dirty="0">
                <a:solidFill>
                  <a:srgbClr val="003145"/>
                </a:solidFill>
                <a:latin typeface="Arial"/>
              </a:rPr>
              <a:t> zur Leistung eines Entgelts verpflichtet</a:t>
            </a:r>
          </a:p>
          <a:p>
            <a:pPr marR="0" lvl="0" algn="just" defTabSz="914400" rtl="0" eaLnBrk="1" fontAlgn="auto" latinLnBrk="0" hangingPunct="1">
              <a:lnSpc>
                <a:spcPct val="100000"/>
              </a:lnSpc>
              <a:spcBef>
                <a:spcPts val="1200"/>
              </a:spcBef>
              <a:spcAft>
                <a:spcPts val="1200"/>
              </a:spcAft>
              <a:buClrTx/>
              <a:buSzTx/>
              <a:tabLst/>
              <a:defRPr/>
            </a:pPr>
            <a:endParaRPr lang="de-DE" sz="2000" dirty="0">
              <a:solidFill>
                <a:srgbClr val="003145"/>
              </a:solidFill>
              <a:latin typeface="Arial"/>
            </a:endParaRPr>
          </a:p>
        </p:txBody>
      </p:sp>
    </p:spTree>
    <p:extLst>
      <p:ext uri="{BB962C8B-B14F-4D97-AF65-F5344CB8AC3E}">
        <p14:creationId xmlns:p14="http://schemas.microsoft.com/office/powerpoint/2010/main" val="30234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BDF8A5-FE3D-1AEE-B428-E0578CD6E60A}"/>
              </a:ext>
            </a:extLst>
          </p:cNvPr>
          <p:cNvSpPr>
            <a:spLocks noGrp="1"/>
          </p:cNvSpPr>
          <p:nvPr>
            <p:ph type="body" sz="quarter" idx="10"/>
          </p:nvPr>
        </p:nvSpPr>
        <p:spPr>
          <a:xfrm>
            <a:off x="452438" y="3284984"/>
            <a:ext cx="5487987" cy="2876400"/>
          </a:xfrm>
        </p:spPr>
        <p:txBody>
          <a:bodyPr/>
          <a:lstStyle/>
          <a:p>
            <a:r>
              <a:rPr lang="de-DE" sz="1600" u="sng" dirty="0"/>
              <a:t>Argumente:</a:t>
            </a:r>
          </a:p>
          <a:p>
            <a:pPr marL="457200" indent="-457200">
              <a:buFont typeface="Arial" panose="020B0604020202020204" pitchFamily="34" charset="0"/>
              <a:buChar char="•"/>
            </a:pPr>
            <a:r>
              <a:rPr lang="de-DE" sz="1400" dirty="0"/>
              <a:t>Art. 3 </a:t>
            </a:r>
            <a:r>
              <a:rPr lang="de-DE" sz="1400" dirty="0" err="1"/>
              <a:t>VRRL</a:t>
            </a:r>
            <a:r>
              <a:rPr lang="de-DE" sz="1400" dirty="0"/>
              <a:t> erfasst „jegliche Verträge, die zwischen einem Unternehmer und einem Verbraucher geschlossen werden“ </a:t>
            </a:r>
          </a:p>
          <a:p>
            <a:pPr marL="457200" indent="-457200">
              <a:buFont typeface="Arial" panose="020B0604020202020204" pitchFamily="34" charset="0"/>
              <a:buChar char="•"/>
            </a:pPr>
            <a:r>
              <a:rPr lang="de-DE" sz="1400" dirty="0"/>
              <a:t>Entgelt = gegenseitige Leistungserbringung (keine Einschränkung des </a:t>
            </a:r>
            <a:r>
              <a:rPr lang="de-DE" sz="1400" dirty="0" err="1"/>
              <a:t>Anwendunsgbereichs</a:t>
            </a:r>
            <a:r>
              <a:rPr lang="de-DE" sz="1400" dirty="0"/>
              <a:t> europarechtskonforme Auslegung).</a:t>
            </a:r>
          </a:p>
          <a:p>
            <a:pPr marL="457200" indent="-457200">
              <a:buFont typeface="Arial" panose="020B0604020202020204" pitchFamily="34" charset="0"/>
              <a:buChar char="•"/>
            </a:pPr>
            <a:r>
              <a:rPr lang="de-DE" sz="1400" dirty="0"/>
              <a:t>Zweck der Verbrauchervorschriften bleibt der Schutz vor Überrumplungssituation und psychischen Druck</a:t>
            </a:r>
          </a:p>
        </p:txBody>
      </p:sp>
      <p:sp>
        <p:nvSpPr>
          <p:cNvPr id="5" name="Title 4">
            <a:extLst>
              <a:ext uri="{FF2B5EF4-FFF2-40B4-BE49-F238E27FC236}">
                <a16:creationId xmlns:a16="http://schemas.microsoft.com/office/drawing/2014/main" id="{F251C7AC-D33D-A354-5F2C-9601BCFDE82B}"/>
              </a:ext>
            </a:extLst>
          </p:cNvPr>
          <p:cNvSpPr>
            <a:spLocks noGrp="1"/>
          </p:cNvSpPr>
          <p:nvPr>
            <p:ph type="title"/>
          </p:nvPr>
        </p:nvSpPr>
        <p:spPr>
          <a:xfrm>
            <a:off x="335360" y="692696"/>
            <a:ext cx="11849198" cy="430887"/>
          </a:xfrm>
        </p:spPr>
        <p:txBody>
          <a:bodyPr/>
          <a:lstStyle/>
          <a:p>
            <a:r>
              <a:rPr lang="de-DE" dirty="0"/>
              <a:t>6. Konsequenz der Richtlinienumsetzung für Flächennutzungsverträge (2)</a:t>
            </a:r>
          </a:p>
        </p:txBody>
      </p:sp>
      <p:sp>
        <p:nvSpPr>
          <p:cNvPr id="6" name="Text Placeholder 5">
            <a:extLst>
              <a:ext uri="{FF2B5EF4-FFF2-40B4-BE49-F238E27FC236}">
                <a16:creationId xmlns:a16="http://schemas.microsoft.com/office/drawing/2014/main" id="{1144546A-0C29-B2F0-CCA0-79B47F418F9B}"/>
              </a:ext>
            </a:extLst>
          </p:cNvPr>
          <p:cNvSpPr>
            <a:spLocks noGrp="1"/>
          </p:cNvSpPr>
          <p:nvPr>
            <p:ph type="body" sz="quarter" idx="36"/>
          </p:nvPr>
        </p:nvSpPr>
        <p:spPr>
          <a:xfrm>
            <a:off x="6286500" y="3284984"/>
            <a:ext cx="5487987" cy="2876400"/>
          </a:xfrm>
          <a:solidFill>
            <a:schemeClr val="tx2">
              <a:lumMod val="60000"/>
              <a:lumOff val="40000"/>
            </a:schemeClr>
          </a:solidFill>
        </p:spPr>
        <p:txBody>
          <a:bodyPr/>
          <a:lstStyle/>
          <a:p>
            <a:r>
              <a:rPr lang="de-DE" sz="1600" u="sng" dirty="0"/>
              <a:t>Argumente:</a:t>
            </a:r>
          </a:p>
          <a:p>
            <a:pPr marL="285750" indent="-285750">
              <a:buFont typeface="Arial" panose="020B0604020202020204" pitchFamily="34" charset="0"/>
              <a:buChar char="•"/>
            </a:pPr>
            <a:r>
              <a:rPr lang="de-DE" sz="1600" dirty="0"/>
              <a:t>Bei Grundstücknutzungsverträgen: Keine entgeltliche Leistung des Unternehmers</a:t>
            </a:r>
          </a:p>
          <a:p>
            <a:pPr marL="285750" indent="-285750">
              <a:buFont typeface="Arial" panose="020B0604020202020204" pitchFamily="34" charset="0"/>
              <a:buChar char="•"/>
            </a:pPr>
            <a:r>
              <a:rPr lang="de-DE" sz="1600" dirty="0"/>
              <a:t>Wortlaut: Leistungserbringung des Unternehmers vertragstypisch</a:t>
            </a:r>
          </a:p>
          <a:p>
            <a:pPr marL="285750" indent="-285750">
              <a:buFont typeface="Arial" panose="020B0604020202020204" pitchFamily="34" charset="0"/>
              <a:buChar char="•"/>
            </a:pPr>
            <a:r>
              <a:rPr lang="de-DE" sz="1600" dirty="0"/>
              <a:t>Systematik im vergleich zu anderen  Verbraucherverträgen (z.B. Verbraucherkredit)</a:t>
            </a:r>
          </a:p>
          <a:p>
            <a:pPr marL="285750" indent="-285750">
              <a:buFont typeface="Arial" panose="020B0604020202020204" pitchFamily="34" charset="0"/>
              <a:buChar char="•"/>
            </a:pPr>
            <a:r>
              <a:rPr lang="de-DE" sz="1600" dirty="0"/>
              <a:t>Historische Auslegung / Gesetzesbegründung</a:t>
            </a:r>
          </a:p>
        </p:txBody>
      </p:sp>
      <p:sp>
        <p:nvSpPr>
          <p:cNvPr id="9" name="TextBox 8">
            <a:extLst>
              <a:ext uri="{FF2B5EF4-FFF2-40B4-BE49-F238E27FC236}">
                <a16:creationId xmlns:a16="http://schemas.microsoft.com/office/drawing/2014/main" id="{35A784B2-675B-AAD6-C047-5D9B863F2AF7}"/>
              </a:ext>
            </a:extLst>
          </p:cNvPr>
          <p:cNvSpPr txBox="1"/>
          <p:nvPr/>
        </p:nvSpPr>
        <p:spPr>
          <a:xfrm>
            <a:off x="452438" y="2073838"/>
            <a:ext cx="5256584" cy="615553"/>
          </a:xfrm>
          <a:prstGeom prst="rect">
            <a:avLst/>
          </a:prstGeom>
        </p:spPr>
        <p:txBody>
          <a:bodyPr wrap="square" lIns="0" tIns="0" rIns="0" bIns="0" rtlCol="0">
            <a:spAutoFit/>
          </a:bodyPr>
          <a:lstStyle/>
          <a:p>
            <a:pPr algn="l"/>
            <a:r>
              <a:rPr lang="de-DE" sz="2000" u="sng" dirty="0"/>
              <a:t>Ansicht 1:</a:t>
            </a:r>
            <a:r>
              <a:rPr lang="de-DE" sz="2000" dirty="0"/>
              <a:t> </a:t>
            </a:r>
            <a:r>
              <a:rPr lang="de-DE" sz="2000" b="1" dirty="0"/>
              <a:t>Widerrufsmöglichkeit</a:t>
            </a:r>
            <a:r>
              <a:rPr lang="de-DE" sz="2000" dirty="0"/>
              <a:t> bei Flächennutzungsverträgen bleibt bestehen</a:t>
            </a:r>
          </a:p>
        </p:txBody>
      </p:sp>
      <p:sp>
        <p:nvSpPr>
          <p:cNvPr id="10" name="TextBox 9">
            <a:extLst>
              <a:ext uri="{FF2B5EF4-FFF2-40B4-BE49-F238E27FC236}">
                <a16:creationId xmlns:a16="http://schemas.microsoft.com/office/drawing/2014/main" id="{A2532CC1-59C6-E025-C533-95A4FCC271A1}"/>
              </a:ext>
            </a:extLst>
          </p:cNvPr>
          <p:cNvSpPr txBox="1"/>
          <p:nvPr/>
        </p:nvSpPr>
        <p:spPr>
          <a:xfrm>
            <a:off x="6286500" y="2348880"/>
            <a:ext cx="5354116" cy="792088"/>
          </a:xfrm>
          <a:prstGeom prst="rect">
            <a:avLst/>
          </a:prstGeom>
        </p:spPr>
        <p:txBody>
          <a:bodyPr wrap="square" lIns="0" tIns="0" rIns="0" bIns="0" rtlCol="0">
            <a:spAutoFit/>
          </a:bodyPr>
          <a:lstStyle/>
          <a:p>
            <a:pPr algn="l"/>
            <a:endParaRPr lang="de-DE" sz="1600" dirty="0"/>
          </a:p>
        </p:txBody>
      </p:sp>
      <p:sp>
        <p:nvSpPr>
          <p:cNvPr id="11" name="TextBox 10">
            <a:extLst>
              <a:ext uri="{FF2B5EF4-FFF2-40B4-BE49-F238E27FC236}">
                <a16:creationId xmlns:a16="http://schemas.microsoft.com/office/drawing/2014/main" id="{CA12B540-5B85-08EB-8972-B331C367AE80}"/>
              </a:ext>
            </a:extLst>
          </p:cNvPr>
          <p:cNvSpPr txBox="1"/>
          <p:nvPr/>
        </p:nvSpPr>
        <p:spPr>
          <a:xfrm>
            <a:off x="6384032" y="2073837"/>
            <a:ext cx="5487987" cy="615553"/>
          </a:xfrm>
          <a:prstGeom prst="rect">
            <a:avLst/>
          </a:prstGeom>
        </p:spPr>
        <p:txBody>
          <a:bodyPr wrap="square" lIns="0" tIns="0" rIns="0" bIns="0" rtlCol="0">
            <a:spAutoFit/>
          </a:bodyPr>
          <a:lstStyle/>
          <a:p>
            <a:pPr algn="l"/>
            <a:r>
              <a:rPr lang="de-DE" sz="2000" u="sng" dirty="0"/>
              <a:t>Ansicht 2:</a:t>
            </a:r>
            <a:r>
              <a:rPr lang="de-DE" sz="2000" dirty="0"/>
              <a:t> </a:t>
            </a:r>
            <a:r>
              <a:rPr lang="de-DE" sz="2000" b="1" dirty="0"/>
              <a:t>Keine Widerrufsmöglichkeit </a:t>
            </a:r>
            <a:r>
              <a:rPr lang="de-DE" sz="2000" dirty="0"/>
              <a:t>bei Flächennutzungsverträgen</a:t>
            </a:r>
          </a:p>
        </p:txBody>
      </p:sp>
    </p:spTree>
    <p:extLst>
      <p:ext uri="{BB962C8B-B14F-4D97-AF65-F5344CB8AC3E}">
        <p14:creationId xmlns:p14="http://schemas.microsoft.com/office/powerpoint/2010/main" val="25763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p:txBody>
          <a:bodyPr/>
          <a:lstStyle/>
          <a:p>
            <a:r>
              <a:rPr lang="de-DE" dirty="0"/>
              <a:t>7. Relevante Rechtsprechung (1)</a:t>
            </a:r>
          </a:p>
        </p:txBody>
      </p:sp>
      <p:sp>
        <p:nvSpPr>
          <p:cNvPr id="3" name="Text Placeholder 3">
            <a:extLst>
              <a:ext uri="{FF2B5EF4-FFF2-40B4-BE49-F238E27FC236}">
                <a16:creationId xmlns:a16="http://schemas.microsoft.com/office/drawing/2014/main" id="{A0D6316A-882B-41B4-89E8-E4413E4EE8FA}"/>
              </a:ext>
            </a:extLst>
          </p:cNvPr>
          <p:cNvSpPr txBox="1">
            <a:spLocks/>
          </p:cNvSpPr>
          <p:nvPr/>
        </p:nvSpPr>
        <p:spPr>
          <a:xfrm>
            <a:off x="439490" y="1268760"/>
            <a:ext cx="1130671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0" tIns="0" rIns="0" bIns="0" rtlCol="0" anchor="ctr" anchorCtr="0">
            <a:norm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algn="ctr">
              <a:lnSpc>
                <a:spcPct val="120000"/>
              </a:lnSpc>
              <a:spcBef>
                <a:spcPts val="0"/>
              </a:spcBef>
              <a:spcAft>
                <a:spcPts val="0"/>
              </a:spcAft>
            </a:pPr>
            <a:r>
              <a:rPr lang="de-DE" sz="2000" dirty="0">
                <a:solidFill>
                  <a:schemeClr val="bg1"/>
                </a:solidFill>
              </a:rPr>
              <a:t>BGH vom 22. September 2020 – XI ZR 219/19</a:t>
            </a:r>
          </a:p>
        </p:txBody>
      </p:sp>
      <p:sp>
        <p:nvSpPr>
          <p:cNvPr id="5" name="Text Placeholder 2">
            <a:extLst>
              <a:ext uri="{FF2B5EF4-FFF2-40B4-BE49-F238E27FC236}">
                <a16:creationId xmlns:a16="http://schemas.microsoft.com/office/drawing/2014/main" id="{867D50FE-D09C-4A15-8F61-FC6DCF7D92C6}"/>
              </a:ext>
            </a:extLst>
          </p:cNvPr>
          <p:cNvSpPr txBox="1">
            <a:spLocks/>
          </p:cNvSpPr>
          <p:nvPr/>
        </p:nvSpPr>
        <p:spPr>
          <a:xfrm>
            <a:off x="442643" y="2204865"/>
            <a:ext cx="11306714" cy="4104455"/>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800" b="1" dirty="0">
                <a:solidFill>
                  <a:srgbClr val="003145"/>
                </a:solidFill>
                <a:latin typeface="Arial"/>
              </a:rPr>
              <a:t>Sachverhalt:</a:t>
            </a:r>
          </a:p>
          <a:p>
            <a:pPr marL="285750" marR="0" lvl="0" indent="-200025"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1800" dirty="0">
                <a:solidFill>
                  <a:srgbClr val="003145"/>
                </a:solidFill>
                <a:latin typeface="Arial"/>
              </a:rPr>
              <a:t>Die klagende Bank, nahm den Alleingesellschafter der Hauptschuldnerin auf Zahlung aus einer selbstschuldnerischen Höchstbetragsbürgschaft in Anspruch.</a:t>
            </a:r>
          </a:p>
          <a:p>
            <a:pPr marL="285750" marR="0" lvl="0" indent="-200025"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1800" i="0" u="none" strike="noStrike" kern="1200" cap="none" spc="0" normalizeH="0" baseline="0" noProof="0" dirty="0">
                <a:ln>
                  <a:noFill/>
                </a:ln>
                <a:solidFill>
                  <a:srgbClr val="003145"/>
                </a:solidFill>
                <a:effectLst/>
                <a:uLnTx/>
                <a:uFillTx/>
                <a:latin typeface="Arial"/>
                <a:ea typeface="+mn-ea"/>
                <a:cs typeface="Arial" pitchFamily="34" charset="0"/>
              </a:rPr>
              <a:t>Der </a:t>
            </a:r>
            <a:r>
              <a:rPr lang="de-DE" sz="1800" dirty="0">
                <a:solidFill>
                  <a:srgbClr val="003145"/>
                </a:solidFill>
                <a:latin typeface="Arial"/>
              </a:rPr>
              <a:t>Beklagte hatte die Bürgschaft in Anwesenheit eines Mitarbeiters der Klägerin in den Geschäftsräumen der Hauptschuldnerin unterzeichnet; über ein Widerrufsrecht wurde er nicht belehrt.</a:t>
            </a:r>
          </a:p>
          <a:p>
            <a:pPr marL="285750" marR="0" lvl="0" indent="-200025"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1800" dirty="0">
                <a:solidFill>
                  <a:srgbClr val="003145"/>
                </a:solidFill>
                <a:latin typeface="Arial"/>
              </a:rPr>
              <a:t>Der Beklagte widerrief nach Zahlungsaufforderung durch die Bank seine Willenserklärung nach den allgemeinen Grundsätzen des Verbraucherrechts, §§ 355, 312b Abs. 1, 312g Abs. 1 BGB.</a:t>
            </a:r>
          </a:p>
          <a:p>
            <a:pPr marL="285750" marR="0" lvl="0" indent="-200025"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1800" i="0" u="none" strike="noStrike" kern="1200" cap="none" spc="0" normalizeH="0" baseline="0" noProof="0" dirty="0">
                <a:ln>
                  <a:noFill/>
                </a:ln>
                <a:solidFill>
                  <a:srgbClr val="003145"/>
                </a:solidFill>
                <a:effectLst/>
                <a:uLnTx/>
                <a:uFillTx/>
                <a:latin typeface="Arial"/>
                <a:ea typeface="+mn-ea"/>
                <a:cs typeface="Arial" pitchFamily="34" charset="0"/>
              </a:rPr>
              <a:t>LG Hamburg hat die Klage stattgegeben; das OLG Hamburg wies sie ab.</a:t>
            </a:r>
          </a:p>
        </p:txBody>
      </p:sp>
      <p:pic>
        <p:nvPicPr>
          <p:cNvPr id="7" name="Picture 6">
            <a:extLst>
              <a:ext uri="{FF2B5EF4-FFF2-40B4-BE49-F238E27FC236}">
                <a16:creationId xmlns:a16="http://schemas.microsoft.com/office/drawing/2014/main" id="{D089922B-C72A-4F08-B51D-5B25A7FF9C3F}"/>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869494" y="5190034"/>
            <a:ext cx="2300234" cy="1150117"/>
          </a:xfrm>
          <a:prstGeom prst="rect">
            <a:avLst/>
          </a:prstGeom>
        </p:spPr>
      </p:pic>
    </p:spTree>
    <p:extLst>
      <p:ext uri="{BB962C8B-B14F-4D97-AF65-F5344CB8AC3E}">
        <p14:creationId xmlns:p14="http://schemas.microsoft.com/office/powerpoint/2010/main" val="405811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p:txBody>
          <a:bodyPr/>
          <a:lstStyle/>
          <a:p>
            <a:r>
              <a:rPr lang="de-DE" dirty="0"/>
              <a:t>7. Relevante Rechtsprechung (2)</a:t>
            </a:r>
          </a:p>
        </p:txBody>
      </p:sp>
      <p:sp>
        <p:nvSpPr>
          <p:cNvPr id="3" name="Text Placeholder 3">
            <a:extLst>
              <a:ext uri="{FF2B5EF4-FFF2-40B4-BE49-F238E27FC236}">
                <a16:creationId xmlns:a16="http://schemas.microsoft.com/office/drawing/2014/main" id="{A0D6316A-882B-41B4-89E8-E4413E4EE8FA}"/>
              </a:ext>
            </a:extLst>
          </p:cNvPr>
          <p:cNvSpPr txBox="1">
            <a:spLocks/>
          </p:cNvSpPr>
          <p:nvPr/>
        </p:nvSpPr>
        <p:spPr>
          <a:xfrm>
            <a:off x="439490" y="1268760"/>
            <a:ext cx="1130671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0" tIns="0" rIns="0" bIns="0" rtlCol="0" anchor="ctr" anchorCtr="0">
            <a:norm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algn="ctr">
              <a:lnSpc>
                <a:spcPct val="120000"/>
              </a:lnSpc>
              <a:spcBef>
                <a:spcPts val="0"/>
              </a:spcBef>
              <a:spcAft>
                <a:spcPts val="0"/>
              </a:spcAft>
            </a:pPr>
            <a:r>
              <a:rPr lang="de-DE" sz="2000" dirty="0">
                <a:solidFill>
                  <a:schemeClr val="bg1"/>
                </a:solidFill>
              </a:rPr>
              <a:t>BGH vom 22. September 2020 – XI ZR 219/19</a:t>
            </a:r>
          </a:p>
        </p:txBody>
      </p:sp>
      <p:sp>
        <p:nvSpPr>
          <p:cNvPr id="5" name="Text Placeholder 2">
            <a:extLst>
              <a:ext uri="{FF2B5EF4-FFF2-40B4-BE49-F238E27FC236}">
                <a16:creationId xmlns:a16="http://schemas.microsoft.com/office/drawing/2014/main" id="{867D50FE-D09C-4A15-8F61-FC6DCF7D92C6}"/>
              </a:ext>
            </a:extLst>
          </p:cNvPr>
          <p:cNvSpPr txBox="1">
            <a:spLocks/>
          </p:cNvSpPr>
          <p:nvPr/>
        </p:nvSpPr>
        <p:spPr>
          <a:xfrm>
            <a:off x="442643" y="2204865"/>
            <a:ext cx="11303561" cy="2304256"/>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800" b="1" dirty="0">
                <a:solidFill>
                  <a:srgbClr val="003145"/>
                </a:solidFill>
                <a:latin typeface="Arial"/>
              </a:rPr>
              <a:t>Entscheidungsgründe:</a:t>
            </a:r>
          </a:p>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1800" dirty="0">
                <a:solidFill>
                  <a:srgbClr val="003145"/>
                </a:solidFill>
                <a:latin typeface="Arial"/>
              </a:rPr>
              <a:t>Das Widerrufsrecht setzt in seiner seit 2014 geltenden Fassung eine </a:t>
            </a:r>
            <a:r>
              <a:rPr lang="de-DE" sz="1800" b="1" dirty="0">
                <a:solidFill>
                  <a:srgbClr val="003145"/>
                </a:solidFill>
                <a:latin typeface="Arial"/>
              </a:rPr>
              <a:t>entgeltliche Leistung des Unternehmers </a:t>
            </a:r>
            <a:r>
              <a:rPr lang="de-DE" sz="1800" dirty="0">
                <a:solidFill>
                  <a:srgbClr val="003145"/>
                </a:solidFill>
                <a:latin typeface="Arial"/>
              </a:rPr>
              <a:t>voraus. Hieran fehle es bei einer Bürgschaft.</a:t>
            </a:r>
          </a:p>
        </p:txBody>
      </p:sp>
      <p:sp>
        <p:nvSpPr>
          <p:cNvPr id="4" name="TextBox 3">
            <a:extLst>
              <a:ext uri="{FF2B5EF4-FFF2-40B4-BE49-F238E27FC236}">
                <a16:creationId xmlns:a16="http://schemas.microsoft.com/office/drawing/2014/main" id="{66D4A727-8856-4128-A950-587188E0BF3D}"/>
              </a:ext>
            </a:extLst>
          </p:cNvPr>
          <p:cNvSpPr txBox="1"/>
          <p:nvPr/>
        </p:nvSpPr>
        <p:spPr>
          <a:xfrm>
            <a:off x="462907" y="3651408"/>
            <a:ext cx="7672734" cy="2369880"/>
          </a:xfrm>
          <a:prstGeom prst="rect">
            <a:avLst/>
          </a:prstGeom>
        </p:spPr>
        <p:txBody>
          <a:bodyPr wrap="square" lIns="0" tIns="0" rIns="0" bIns="0" rtlCol="0">
            <a:spAutoFit/>
          </a:bodyPr>
          <a:lstStyle/>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1800" dirty="0">
                <a:solidFill>
                  <a:srgbClr val="003145"/>
                </a:solidFill>
                <a:latin typeface="Arial"/>
              </a:rPr>
              <a:t>Bürgschaften und sonstige Kreditsicherheiten sind nicht von dem in </a:t>
            </a:r>
            <a:br>
              <a:rPr lang="de-DE" sz="1800" dirty="0">
                <a:solidFill>
                  <a:srgbClr val="003145"/>
                </a:solidFill>
                <a:latin typeface="Arial"/>
              </a:rPr>
            </a:br>
            <a:r>
              <a:rPr lang="de-DE" sz="1800" dirty="0">
                <a:solidFill>
                  <a:srgbClr val="003145"/>
                </a:solidFill>
                <a:latin typeface="Arial"/>
              </a:rPr>
              <a:t>§ 312 Abs. 5 S. 1 BGB legaldefinierten Begriff der Finanzdienstleistung erfasst.</a:t>
            </a:r>
          </a:p>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1800" dirty="0">
                <a:solidFill>
                  <a:srgbClr val="003145"/>
                </a:solidFill>
                <a:latin typeface="Arial"/>
              </a:rPr>
              <a:t>Für eine Anwendung des Verbraucherschutzrechts im Wege der Analogie aus Schutzzweckerwägungen fehlt es an einer planwidrigen Regelungslücke .</a:t>
            </a:r>
          </a:p>
          <a:p>
            <a:pPr marL="285750" indent="-285750" algn="l">
              <a:buFont typeface="Arial" panose="020B0604020202020204" pitchFamily="34" charset="0"/>
              <a:buChar char="•"/>
            </a:pPr>
            <a:endParaRPr lang="de-DE" sz="1600" dirty="0"/>
          </a:p>
        </p:txBody>
      </p:sp>
      <p:sp>
        <p:nvSpPr>
          <p:cNvPr id="7" name="Text Placeholder 2">
            <a:extLst>
              <a:ext uri="{FF2B5EF4-FFF2-40B4-BE49-F238E27FC236}">
                <a16:creationId xmlns:a16="http://schemas.microsoft.com/office/drawing/2014/main" id="{BCB3B262-F348-42BA-AAED-A430E9A98E12}"/>
              </a:ext>
            </a:extLst>
          </p:cNvPr>
          <p:cNvSpPr txBox="1">
            <a:spLocks/>
          </p:cNvSpPr>
          <p:nvPr/>
        </p:nvSpPr>
        <p:spPr>
          <a:xfrm>
            <a:off x="8622261" y="3843049"/>
            <a:ext cx="3168352" cy="19082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algn="ctr"/>
            <a:r>
              <a:rPr lang="en-GB" sz="1800" dirty="0" err="1"/>
              <a:t>Kein</a:t>
            </a:r>
            <a:r>
              <a:rPr lang="en-GB" sz="1800" dirty="0"/>
              <a:t> </a:t>
            </a:r>
            <a:r>
              <a:rPr lang="en-GB" sz="1800" dirty="0" err="1"/>
              <a:t>Widerruf</a:t>
            </a:r>
            <a:r>
              <a:rPr lang="en-GB" sz="1800" dirty="0"/>
              <a:t> des </a:t>
            </a:r>
            <a:r>
              <a:rPr lang="en-GB" sz="1800" dirty="0" err="1"/>
              <a:t>Bürgschaftsvertrags</a:t>
            </a:r>
            <a:r>
              <a:rPr lang="en-GB" sz="1800" dirty="0"/>
              <a:t> </a:t>
            </a:r>
            <a:r>
              <a:rPr lang="en-GB" sz="1800" dirty="0" err="1"/>
              <a:t>nach</a:t>
            </a:r>
            <a:r>
              <a:rPr lang="en-GB" sz="1800" dirty="0"/>
              <a:t> </a:t>
            </a:r>
            <a:r>
              <a:rPr lang="en-GB" sz="1800" dirty="0" err="1"/>
              <a:t>Verbraucherrecht</a:t>
            </a:r>
            <a:endParaRPr lang="en-GB" sz="1800" dirty="0"/>
          </a:p>
        </p:txBody>
      </p:sp>
    </p:spTree>
    <p:extLst>
      <p:ext uri="{BB962C8B-B14F-4D97-AF65-F5344CB8AC3E}">
        <p14:creationId xmlns:p14="http://schemas.microsoft.com/office/powerpoint/2010/main" val="100614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61EC-EB45-BF12-6C6A-20712ED20859}"/>
              </a:ext>
            </a:extLst>
          </p:cNvPr>
          <p:cNvSpPr>
            <a:spLocks noGrp="1"/>
          </p:cNvSpPr>
          <p:nvPr>
            <p:ph type="title"/>
          </p:nvPr>
        </p:nvSpPr>
        <p:spPr>
          <a:xfrm>
            <a:off x="439490" y="642176"/>
            <a:ext cx="11306714" cy="861774"/>
          </a:xfrm>
        </p:spPr>
        <p:txBody>
          <a:bodyPr/>
          <a:lstStyle/>
          <a:p>
            <a:r>
              <a:rPr lang="de-DE" dirty="0"/>
              <a:t>8. Aktuelles Recht (1)</a:t>
            </a:r>
            <a:br>
              <a:rPr lang="de-DE" dirty="0"/>
            </a:br>
            <a:endParaRPr lang="de-DE" dirty="0"/>
          </a:p>
        </p:txBody>
      </p:sp>
      <p:sp>
        <p:nvSpPr>
          <p:cNvPr id="5" name="TextBox 4">
            <a:extLst>
              <a:ext uri="{FF2B5EF4-FFF2-40B4-BE49-F238E27FC236}">
                <a16:creationId xmlns:a16="http://schemas.microsoft.com/office/drawing/2014/main" id="{BB58F7DF-E490-2247-5E65-76458D89D438}"/>
              </a:ext>
            </a:extLst>
          </p:cNvPr>
          <p:cNvSpPr txBox="1"/>
          <p:nvPr/>
        </p:nvSpPr>
        <p:spPr>
          <a:xfrm>
            <a:off x="444706" y="1934838"/>
            <a:ext cx="10697070" cy="4392488"/>
          </a:xfrm>
          <a:prstGeom prst="rect">
            <a:avLst/>
          </a:prstGeom>
        </p:spPr>
        <p:txBody>
          <a:bodyPr vert="horz" lIns="0" tIns="0" rIns="0" bIns="0" rtlCol="0">
            <a:normAutofit/>
          </a:bodyPr>
          <a:lstStyle/>
          <a:p>
            <a:pPr defTabSz="914400">
              <a:lnSpc>
                <a:spcPct val="90000"/>
              </a:lnSpc>
              <a:spcBef>
                <a:spcPts val="600"/>
              </a:spcBef>
              <a:spcAft>
                <a:spcPts val="1200"/>
              </a:spcAft>
            </a:pPr>
            <a:r>
              <a:rPr lang="de-DE" sz="2000" b="1" dirty="0">
                <a:cs typeface="Arial" pitchFamily="34" charset="0"/>
              </a:rPr>
              <a:t>Novellierung: Anwendungsbereich der Widerrufsrechte, § 312 I BGB </a:t>
            </a:r>
          </a:p>
          <a:p>
            <a:pPr algn="just" defTabSz="914400">
              <a:lnSpc>
                <a:spcPct val="90000"/>
              </a:lnSpc>
              <a:spcBef>
                <a:spcPts val="600"/>
              </a:spcBef>
              <a:spcAft>
                <a:spcPts val="600"/>
              </a:spcAft>
            </a:pPr>
            <a:r>
              <a:rPr lang="de-DE" sz="2000" dirty="0">
                <a:cs typeface="Arial" pitchFamily="34" charset="0"/>
              </a:rPr>
              <a:t>Alter Wortlaut (</a:t>
            </a:r>
            <a:r>
              <a:rPr lang="de-DE" sz="2000" b="1" dirty="0">
                <a:cs typeface="Arial" pitchFamily="34" charset="0"/>
              </a:rPr>
              <a:t>seit Juni 2014</a:t>
            </a:r>
            <a:r>
              <a:rPr lang="de-DE" sz="2000" dirty="0">
                <a:cs typeface="Arial" pitchFamily="34" charset="0"/>
              </a:rPr>
              <a:t>)</a:t>
            </a:r>
          </a:p>
          <a:p>
            <a:pPr marL="285750" indent="-285750" algn="just" defTabSz="914400">
              <a:lnSpc>
                <a:spcPct val="90000"/>
              </a:lnSpc>
              <a:spcBef>
                <a:spcPts val="600"/>
              </a:spcBef>
              <a:spcAft>
                <a:spcPts val="3000"/>
              </a:spcAft>
              <a:buFont typeface="Arial" panose="020B0604020202020204" pitchFamily="34" charset="0"/>
              <a:buChar char="•"/>
            </a:pPr>
            <a:r>
              <a:rPr lang="de-DE" sz="1800" dirty="0">
                <a:cs typeface="Arial" pitchFamily="34" charset="0"/>
              </a:rPr>
              <a:t>Die Vorschriften (…) dieses Untertitels sind nur auf Verbraucherverträge (…) anzuwenden, die eine </a:t>
            </a:r>
            <a:r>
              <a:rPr lang="de-DE" sz="1800" b="1" u="sng" dirty="0">
                <a:cs typeface="Arial" pitchFamily="34" charset="0"/>
              </a:rPr>
              <a:t>entgeltliche Leistung</a:t>
            </a:r>
            <a:r>
              <a:rPr lang="de-DE" sz="1800" b="1" dirty="0">
                <a:cs typeface="Arial" pitchFamily="34" charset="0"/>
              </a:rPr>
              <a:t> des </a:t>
            </a:r>
            <a:r>
              <a:rPr lang="de-DE" sz="1800" b="1" u="sng" dirty="0">
                <a:cs typeface="Arial" pitchFamily="34" charset="0"/>
              </a:rPr>
              <a:t>Unternehmers</a:t>
            </a:r>
            <a:r>
              <a:rPr lang="de-DE" sz="1800" b="1" dirty="0">
                <a:cs typeface="Arial" pitchFamily="34" charset="0"/>
              </a:rPr>
              <a:t> </a:t>
            </a:r>
            <a:r>
              <a:rPr lang="de-DE" sz="1800" dirty="0">
                <a:cs typeface="Arial" pitchFamily="34" charset="0"/>
              </a:rPr>
              <a:t>zum Gegenstand haben.</a:t>
            </a:r>
          </a:p>
          <a:p>
            <a:pPr marL="0" marR="0" lvl="0" indent="0" algn="just" defTabSz="914400" rtl="0" eaLnBrk="1" fontAlgn="auto" latinLnBrk="0" hangingPunct="1">
              <a:lnSpc>
                <a:spcPct val="90000"/>
              </a:lnSpc>
              <a:spcBef>
                <a:spcPts val="600"/>
              </a:spcBef>
              <a:spcAft>
                <a:spcPts val="600"/>
              </a:spcAft>
              <a:buClrTx/>
              <a:buSzTx/>
              <a:buFontTx/>
              <a:buNone/>
              <a:tabLst/>
              <a:defRPr/>
            </a:pPr>
            <a:r>
              <a:rPr kumimoji="0" lang="de-DE" sz="2000" b="1" i="0" u="none" strike="noStrike" kern="1200" cap="none" spc="0" normalizeH="0" baseline="0" noProof="0" dirty="0">
                <a:ln>
                  <a:noFill/>
                </a:ln>
                <a:solidFill>
                  <a:srgbClr val="003145"/>
                </a:solidFill>
                <a:effectLst/>
                <a:uLnTx/>
                <a:uFillTx/>
                <a:latin typeface="Arial"/>
                <a:ea typeface="+mn-ea"/>
                <a:cs typeface="Arial" pitchFamily="34" charset="0"/>
              </a:rPr>
              <a:t>Neuer</a:t>
            </a:r>
            <a:r>
              <a:rPr kumimoji="0" lang="de-DE" sz="2000" b="0" i="0" u="none" strike="noStrike" kern="1200" cap="none" spc="0" normalizeH="0" baseline="0" noProof="0" dirty="0">
                <a:ln>
                  <a:noFill/>
                </a:ln>
                <a:solidFill>
                  <a:srgbClr val="003145"/>
                </a:solidFill>
                <a:effectLst/>
                <a:uLnTx/>
                <a:uFillTx/>
                <a:latin typeface="Arial"/>
                <a:ea typeface="+mn-ea"/>
                <a:cs typeface="Arial" pitchFamily="34" charset="0"/>
              </a:rPr>
              <a:t> Wortlaut (</a:t>
            </a:r>
            <a:r>
              <a:rPr kumimoji="0" lang="de-DE" sz="2000" b="1" i="0" u="none" strike="noStrike" kern="1200" cap="none" spc="0" normalizeH="0" baseline="0" noProof="0" dirty="0">
                <a:ln>
                  <a:noFill/>
                </a:ln>
                <a:solidFill>
                  <a:srgbClr val="003145"/>
                </a:solidFill>
                <a:effectLst/>
                <a:uLnTx/>
                <a:uFillTx/>
                <a:latin typeface="Arial"/>
                <a:ea typeface="+mn-ea"/>
                <a:cs typeface="Arial" pitchFamily="34" charset="0"/>
              </a:rPr>
              <a:t>ab 01.01.2022</a:t>
            </a:r>
            <a:r>
              <a:rPr kumimoji="0" lang="de-DE" sz="2000" b="0" i="0" u="none" strike="noStrike" kern="1200" cap="none" spc="0" normalizeH="0" baseline="0" noProof="0" dirty="0">
                <a:ln>
                  <a:noFill/>
                </a:ln>
                <a:solidFill>
                  <a:srgbClr val="003145"/>
                </a:solidFill>
                <a:effectLst/>
                <a:uLnTx/>
                <a:uFillTx/>
                <a:latin typeface="Arial"/>
                <a:ea typeface="+mn-ea"/>
                <a:cs typeface="Arial" pitchFamily="34" charset="0"/>
              </a:rPr>
              <a:t>)</a:t>
            </a:r>
          </a:p>
          <a:p>
            <a:pPr marL="285750" indent="-285750" algn="just" defTabSz="914400">
              <a:lnSpc>
                <a:spcPct val="90000"/>
              </a:lnSpc>
              <a:spcBef>
                <a:spcPts val="600"/>
              </a:spcBef>
              <a:spcAft>
                <a:spcPts val="600"/>
              </a:spcAft>
              <a:buFont typeface="Arial" panose="020B0604020202020204" pitchFamily="34" charset="0"/>
              <a:buChar char="•"/>
            </a:pPr>
            <a:r>
              <a:rPr lang="de-DE" sz="1800" dirty="0">
                <a:cs typeface="Arial" pitchFamily="34" charset="0"/>
              </a:rPr>
              <a:t>Die Vorschriften (…) dieses Untertitels sind auf Verbraucherverträge anzuwenden, bei denen sich </a:t>
            </a:r>
            <a:r>
              <a:rPr lang="de-DE" sz="1800" b="1" u="sng" dirty="0">
                <a:solidFill>
                  <a:srgbClr val="0070C0"/>
                </a:solidFill>
                <a:cs typeface="Arial" pitchFamily="34" charset="0"/>
              </a:rPr>
              <a:t>der Verbraucher zu der Zahlung eines Preises verpflichtet</a:t>
            </a:r>
            <a:r>
              <a:rPr lang="de-DE" sz="1800" u="sng" dirty="0">
                <a:solidFill>
                  <a:srgbClr val="0070C0"/>
                </a:solidFill>
                <a:cs typeface="Arial" pitchFamily="34" charset="0"/>
              </a:rPr>
              <a:t>.</a:t>
            </a:r>
          </a:p>
          <a:p>
            <a:pPr marL="732343" lvl="1" indent="-285750" algn="just" defTabSz="914400">
              <a:lnSpc>
                <a:spcPct val="90000"/>
              </a:lnSpc>
              <a:spcBef>
                <a:spcPts val="600"/>
              </a:spcBef>
              <a:spcAft>
                <a:spcPts val="600"/>
              </a:spcAft>
              <a:buFont typeface="Arial" panose="020B0604020202020204" pitchFamily="34" charset="0"/>
              <a:buChar char="•"/>
            </a:pPr>
            <a:r>
              <a:rPr lang="de-DE" sz="1800" dirty="0">
                <a:cs typeface="Arial" pitchFamily="34" charset="0"/>
              </a:rPr>
              <a:t>Hintergrund: Neufassung der Verbraucherrechte-RL durch die RL (EU) 2019/2161.</a:t>
            </a:r>
          </a:p>
          <a:p>
            <a:pPr marL="732343" lvl="1" indent="-285750" algn="just" defTabSz="914400">
              <a:lnSpc>
                <a:spcPct val="90000"/>
              </a:lnSpc>
              <a:spcBef>
                <a:spcPts val="600"/>
              </a:spcBef>
              <a:spcAft>
                <a:spcPts val="600"/>
              </a:spcAft>
              <a:buFont typeface="Arial" panose="020B0604020202020204" pitchFamily="34" charset="0"/>
              <a:buChar char="•"/>
            </a:pPr>
            <a:r>
              <a:rPr lang="de-DE" sz="1800" dirty="0">
                <a:cs typeface="Arial" pitchFamily="34" charset="0"/>
              </a:rPr>
              <a:t>Geltung für ab dem 1. Januar 2022 geschlossene Verträge.</a:t>
            </a:r>
          </a:p>
          <a:p>
            <a:pPr marL="732343" lvl="1" indent="-285750" algn="just" defTabSz="914400">
              <a:lnSpc>
                <a:spcPct val="90000"/>
              </a:lnSpc>
              <a:spcBef>
                <a:spcPts val="600"/>
              </a:spcBef>
              <a:spcAft>
                <a:spcPts val="600"/>
              </a:spcAft>
              <a:buFont typeface="Arial" panose="020B0604020202020204" pitchFamily="34" charset="0"/>
              <a:buChar char="•"/>
            </a:pPr>
            <a:r>
              <a:rPr lang="de-DE" sz="1800" dirty="0">
                <a:cs typeface="Arial" pitchFamily="34" charset="0"/>
              </a:rPr>
              <a:t>Es genügen Gegenleistungen, denen eine </a:t>
            </a:r>
            <a:r>
              <a:rPr lang="de-DE" sz="1800" b="1" dirty="0">
                <a:cs typeface="Arial" pitchFamily="34" charset="0"/>
              </a:rPr>
              <a:t>Zahlungsfunktion </a:t>
            </a:r>
            <a:r>
              <a:rPr lang="de-DE" sz="1800" dirty="0">
                <a:cs typeface="Arial" pitchFamily="34" charset="0"/>
              </a:rPr>
              <a:t>zukommt (BT-</a:t>
            </a:r>
            <a:r>
              <a:rPr lang="de-DE" sz="1800" dirty="0" err="1">
                <a:cs typeface="Arial" pitchFamily="34" charset="0"/>
              </a:rPr>
              <a:t>Drs</a:t>
            </a:r>
            <a:r>
              <a:rPr lang="de-DE" sz="1800" dirty="0">
                <a:cs typeface="Arial" pitchFamily="34" charset="0"/>
              </a:rPr>
              <a:t>. 19/27653, 35), Beispiele: Geschenkgutscheine, „Rabattpunkte“)</a:t>
            </a:r>
          </a:p>
          <a:p>
            <a:pPr lvl="1" algn="just" defTabSz="914400">
              <a:lnSpc>
                <a:spcPct val="90000"/>
              </a:lnSpc>
              <a:spcBef>
                <a:spcPts val="600"/>
              </a:spcBef>
              <a:spcAft>
                <a:spcPts val="600"/>
              </a:spcAft>
            </a:pPr>
            <a:endParaRPr lang="de-DE" sz="1800" b="1" dirty="0">
              <a:cs typeface="Arial" pitchFamily="34" charset="0"/>
            </a:endParaRPr>
          </a:p>
          <a:p>
            <a:pPr algn="just" defTabSz="914400">
              <a:lnSpc>
                <a:spcPct val="90000"/>
              </a:lnSpc>
              <a:spcBef>
                <a:spcPts val="600"/>
              </a:spcBef>
              <a:spcAft>
                <a:spcPts val="600"/>
              </a:spcAft>
            </a:pPr>
            <a:endParaRPr lang="de-DE" sz="1800" dirty="0">
              <a:cs typeface="Arial" pitchFamily="34" charset="0"/>
            </a:endParaRPr>
          </a:p>
          <a:p>
            <a:pPr defTabSz="914400">
              <a:lnSpc>
                <a:spcPct val="90000"/>
              </a:lnSpc>
              <a:spcBef>
                <a:spcPts val="600"/>
              </a:spcBef>
              <a:spcAft>
                <a:spcPts val="600"/>
              </a:spcAft>
            </a:pPr>
            <a:endParaRPr lang="de-DE" sz="2000" dirty="0">
              <a:cs typeface="Arial" pitchFamily="34" charset="0"/>
            </a:endParaRPr>
          </a:p>
        </p:txBody>
      </p:sp>
    </p:spTree>
    <p:extLst>
      <p:ext uri="{BB962C8B-B14F-4D97-AF65-F5344CB8AC3E}">
        <p14:creationId xmlns:p14="http://schemas.microsoft.com/office/powerpoint/2010/main" val="150071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A3D134-3E14-93C5-D95A-DF82298A8F2E}"/>
              </a:ext>
            </a:extLst>
          </p:cNvPr>
          <p:cNvSpPr>
            <a:spLocks noGrp="1"/>
          </p:cNvSpPr>
          <p:nvPr>
            <p:ph type="title"/>
          </p:nvPr>
        </p:nvSpPr>
        <p:spPr>
          <a:xfrm>
            <a:off x="439490" y="642176"/>
            <a:ext cx="11306714" cy="1292662"/>
          </a:xfrm>
        </p:spPr>
        <p:txBody>
          <a:bodyPr/>
          <a:lstStyle/>
          <a:p>
            <a:r>
              <a:rPr lang="de-DE" dirty="0"/>
              <a:t>8. Aktuelles Recht (2)</a:t>
            </a:r>
            <a:br>
              <a:rPr lang="de-DE" dirty="0"/>
            </a:br>
            <a:br>
              <a:rPr lang="de-DE" dirty="0"/>
            </a:br>
            <a:endParaRPr lang="de-DE" dirty="0"/>
          </a:p>
        </p:txBody>
      </p:sp>
      <p:sp>
        <p:nvSpPr>
          <p:cNvPr id="4" name="TextBox 3">
            <a:extLst>
              <a:ext uri="{FF2B5EF4-FFF2-40B4-BE49-F238E27FC236}">
                <a16:creationId xmlns:a16="http://schemas.microsoft.com/office/drawing/2014/main" id="{B4D8DF1E-7694-3DE5-41C5-CAED6B537CB3}"/>
              </a:ext>
            </a:extLst>
          </p:cNvPr>
          <p:cNvSpPr txBox="1"/>
          <p:nvPr/>
        </p:nvSpPr>
        <p:spPr>
          <a:xfrm>
            <a:off x="439490" y="1934838"/>
            <a:ext cx="10697070" cy="4731040"/>
          </a:xfrm>
          <a:prstGeom prst="rect">
            <a:avLst/>
          </a:prstGeom>
        </p:spPr>
        <p:txBody>
          <a:bodyPr vert="horz" lIns="0" tIns="0" rIns="0" bIns="0" rtlCol="0">
            <a:normAutofit/>
          </a:bodyPr>
          <a:lstStyle/>
          <a:p>
            <a:pPr defTabSz="914400">
              <a:lnSpc>
                <a:spcPct val="90000"/>
              </a:lnSpc>
              <a:spcBef>
                <a:spcPts val="600"/>
              </a:spcBef>
              <a:spcAft>
                <a:spcPts val="1200"/>
              </a:spcAft>
            </a:pPr>
            <a:r>
              <a:rPr lang="de-DE" sz="2000" b="1" dirty="0">
                <a:cs typeface="Arial" pitchFamily="34" charset="0"/>
              </a:rPr>
              <a:t>Novellierung: Ausschluss von Fällen der sog. „</a:t>
            </a:r>
            <a:r>
              <a:rPr lang="de-DE" sz="2000" b="1" i="1" dirty="0">
                <a:cs typeface="Arial" pitchFamily="34" charset="0"/>
              </a:rPr>
              <a:t>umgekehrten Leistungserbringung</a:t>
            </a:r>
            <a:r>
              <a:rPr lang="de-DE" sz="2000" b="1" dirty="0">
                <a:cs typeface="Arial" pitchFamily="34" charset="0"/>
              </a:rPr>
              <a:t>“?</a:t>
            </a:r>
          </a:p>
          <a:p>
            <a:pPr marL="285750" indent="-285750" algn="just" defTabSz="914400">
              <a:lnSpc>
                <a:spcPct val="90000"/>
              </a:lnSpc>
              <a:spcBef>
                <a:spcPts val="600"/>
              </a:spcBef>
              <a:spcAft>
                <a:spcPts val="600"/>
              </a:spcAft>
              <a:buFont typeface="Arial" panose="020B0604020202020204" pitchFamily="34" charset="0"/>
              <a:buChar char="•"/>
            </a:pPr>
            <a:r>
              <a:rPr lang="de-DE" sz="2000" b="1" dirty="0">
                <a:cs typeface="Arial" pitchFamily="34" charset="0"/>
              </a:rPr>
              <a:t>Früher</a:t>
            </a:r>
            <a:r>
              <a:rPr lang="de-DE" sz="2000" dirty="0">
                <a:cs typeface="Arial" pitchFamily="34" charset="0"/>
              </a:rPr>
              <a:t>: Fälle sind umfasst, bei denen der Verbraucher die </a:t>
            </a:r>
            <a:r>
              <a:rPr lang="de-DE" sz="2000" b="1" dirty="0">
                <a:cs typeface="Arial" pitchFamily="34" charset="0"/>
              </a:rPr>
              <a:t>vertragstypische Leistung</a:t>
            </a:r>
            <a:r>
              <a:rPr lang="de-DE" sz="2000" dirty="0">
                <a:cs typeface="Arial" pitchFamily="34" charset="0"/>
              </a:rPr>
              <a:t> erbringt.</a:t>
            </a:r>
          </a:p>
          <a:p>
            <a:pPr marL="285750" indent="-285750" algn="just" defTabSz="914400">
              <a:lnSpc>
                <a:spcPct val="90000"/>
              </a:lnSpc>
              <a:spcBef>
                <a:spcPts val="600"/>
              </a:spcBef>
              <a:spcAft>
                <a:spcPts val="600"/>
              </a:spcAft>
              <a:buFont typeface="Arial" panose="020B0604020202020204" pitchFamily="34" charset="0"/>
              <a:buChar char="•"/>
            </a:pPr>
            <a:r>
              <a:rPr lang="de-DE" sz="2000" b="1" dirty="0">
                <a:cs typeface="Arial" pitchFamily="34" charset="0"/>
              </a:rPr>
              <a:t>Neufassung</a:t>
            </a:r>
            <a:r>
              <a:rPr lang="de-DE" sz="2000" dirty="0">
                <a:cs typeface="Arial" pitchFamily="34" charset="0"/>
              </a:rPr>
              <a:t>: Entfall des Begriffs der „Entgeltlichkeit“ </a:t>
            </a:r>
          </a:p>
          <a:p>
            <a:pPr marL="732343" lvl="1" indent="-285750" algn="just" defTabSz="914400">
              <a:lnSpc>
                <a:spcPct val="90000"/>
              </a:lnSpc>
              <a:spcBef>
                <a:spcPts val="600"/>
              </a:spcBef>
              <a:spcAft>
                <a:spcPts val="600"/>
              </a:spcAft>
              <a:buFont typeface="Arial" panose="020B0604020202020204" pitchFamily="34" charset="0"/>
              <a:buChar char="•"/>
            </a:pPr>
            <a:r>
              <a:rPr lang="de-DE" sz="1800" dirty="0">
                <a:cs typeface="Arial" pitchFamily="34" charset="0"/>
              </a:rPr>
              <a:t>Der Grundstückseigentümer zahlt bei der Nutzungsüberlassung keinen</a:t>
            </a:r>
            <a:r>
              <a:rPr lang="de-DE" sz="1800" b="1" dirty="0">
                <a:cs typeface="Arial" pitchFamily="34" charset="0"/>
              </a:rPr>
              <a:t> </a:t>
            </a:r>
            <a:r>
              <a:rPr lang="nn-NO" sz="1800" b="1" dirty="0">
                <a:cs typeface="Arial" pitchFamily="34" charset="0"/>
              </a:rPr>
              <a:t>„Preis“ </a:t>
            </a:r>
            <a:r>
              <a:rPr lang="nn-NO" sz="1800" dirty="0">
                <a:cs typeface="Arial" pitchFamily="34" charset="0"/>
              </a:rPr>
              <a:t>in Geld</a:t>
            </a:r>
            <a:r>
              <a:rPr lang="nn-NO" sz="1800" b="1" dirty="0">
                <a:cs typeface="Arial" pitchFamily="34" charset="0"/>
              </a:rPr>
              <a:t> </a:t>
            </a:r>
            <a:r>
              <a:rPr lang="nn-NO" sz="1800" dirty="0">
                <a:cs typeface="Arial" pitchFamily="34" charset="0"/>
              </a:rPr>
              <a:t>i.S.d.       § 312 I BGB n.F. und dieser kommt wohl auch </a:t>
            </a:r>
            <a:r>
              <a:rPr lang="nn-NO" sz="1800" b="1" dirty="0">
                <a:cs typeface="Arial" pitchFamily="34" charset="0"/>
              </a:rPr>
              <a:t>keine „Zahlungsfunktion“</a:t>
            </a:r>
            <a:r>
              <a:rPr lang="nn-NO" sz="1800" dirty="0">
                <a:cs typeface="Arial" pitchFamily="34" charset="0"/>
              </a:rPr>
              <a:t> (Erwägungsgründe der EU-Richtlinien) zu. </a:t>
            </a:r>
          </a:p>
          <a:p>
            <a:pPr marL="732343" lvl="1" indent="-285750" algn="just" defTabSz="914400">
              <a:lnSpc>
                <a:spcPct val="90000"/>
              </a:lnSpc>
              <a:spcBef>
                <a:spcPts val="600"/>
              </a:spcBef>
              <a:spcAft>
                <a:spcPts val="600"/>
              </a:spcAft>
              <a:buFont typeface="Arial" panose="020B0604020202020204" pitchFamily="34" charset="0"/>
              <a:buChar char="•"/>
            </a:pPr>
            <a:r>
              <a:rPr lang="de-DE" sz="1800" b="1" dirty="0">
                <a:cs typeface="Arial" pitchFamily="34" charset="0"/>
              </a:rPr>
              <a:t>Mutmaßliche Folge</a:t>
            </a:r>
            <a:r>
              <a:rPr lang="de-DE" sz="1800" dirty="0">
                <a:cs typeface="Arial" pitchFamily="34" charset="0"/>
              </a:rPr>
              <a:t>: </a:t>
            </a:r>
            <a:r>
              <a:rPr lang="de-DE" sz="1800" u="sng" dirty="0">
                <a:cs typeface="Arial" pitchFamily="34" charset="0"/>
              </a:rPr>
              <a:t>Kein Widerrufsrecht</a:t>
            </a:r>
            <a:r>
              <a:rPr lang="de-DE" sz="1800" dirty="0">
                <a:cs typeface="Arial" pitchFamily="34" charset="0"/>
              </a:rPr>
              <a:t> des Grundstückeigentümers nach §§ 355, 312g I BGB.</a:t>
            </a:r>
          </a:p>
          <a:p>
            <a:pPr marL="732343" lvl="1" indent="-285750" algn="just" defTabSz="914400">
              <a:lnSpc>
                <a:spcPct val="90000"/>
              </a:lnSpc>
              <a:spcBef>
                <a:spcPts val="600"/>
              </a:spcBef>
              <a:spcAft>
                <a:spcPts val="600"/>
              </a:spcAft>
              <a:buFont typeface="Arial" panose="020B0604020202020204" pitchFamily="34" charset="0"/>
              <a:buChar char="•"/>
            </a:pPr>
            <a:r>
              <a:rPr lang="de-DE" sz="1800" b="1" dirty="0">
                <a:cs typeface="Arial" pitchFamily="34" charset="0"/>
              </a:rPr>
              <a:t>Vorsicht</a:t>
            </a:r>
            <a:r>
              <a:rPr lang="de-DE" sz="1800" dirty="0">
                <a:cs typeface="Arial" pitchFamily="34" charset="0"/>
              </a:rPr>
              <a:t>: Gesetzesbegründung und Literatur nicht eindeutig (tatsächlicher Entfall des Widerrufsrechts abhängig von der Rechtsprechung).</a:t>
            </a:r>
          </a:p>
          <a:p>
            <a:pPr marL="732343" lvl="1" indent="-285750" algn="just" defTabSz="914400">
              <a:lnSpc>
                <a:spcPct val="90000"/>
              </a:lnSpc>
              <a:spcBef>
                <a:spcPts val="600"/>
              </a:spcBef>
              <a:spcAft>
                <a:spcPts val="600"/>
              </a:spcAft>
              <a:buFont typeface="Arial" panose="020B0604020202020204" pitchFamily="34" charset="0"/>
              <a:buChar char="•"/>
            </a:pPr>
            <a:endParaRPr lang="de-DE" sz="1800" dirty="0">
              <a:cs typeface="Arial" pitchFamily="34" charset="0"/>
            </a:endParaRPr>
          </a:p>
          <a:p>
            <a:pPr marL="732343" lvl="1" indent="-285750" algn="just" defTabSz="914400">
              <a:lnSpc>
                <a:spcPct val="90000"/>
              </a:lnSpc>
              <a:spcBef>
                <a:spcPts val="600"/>
              </a:spcBef>
              <a:spcAft>
                <a:spcPts val="600"/>
              </a:spcAft>
              <a:buFont typeface="Arial" panose="020B0604020202020204" pitchFamily="34" charset="0"/>
              <a:buChar char="•"/>
            </a:pPr>
            <a:endParaRPr lang="de-DE" sz="1800" dirty="0">
              <a:cs typeface="Arial" pitchFamily="34" charset="0"/>
            </a:endParaRPr>
          </a:p>
          <a:p>
            <a:pPr marL="732343" lvl="1" indent="-285750" algn="just" defTabSz="914400">
              <a:lnSpc>
                <a:spcPct val="90000"/>
              </a:lnSpc>
              <a:spcBef>
                <a:spcPts val="600"/>
              </a:spcBef>
              <a:spcAft>
                <a:spcPts val="600"/>
              </a:spcAft>
              <a:buFont typeface="Arial" panose="020B0604020202020204" pitchFamily="34" charset="0"/>
              <a:buChar char="•"/>
            </a:pPr>
            <a:endParaRPr lang="de-DE" sz="1800" dirty="0">
              <a:cs typeface="Arial" pitchFamily="34" charset="0"/>
            </a:endParaRPr>
          </a:p>
          <a:p>
            <a:pPr marL="285750" indent="-285750" algn="just" defTabSz="914400">
              <a:lnSpc>
                <a:spcPct val="90000"/>
              </a:lnSpc>
              <a:spcBef>
                <a:spcPts val="600"/>
              </a:spcBef>
              <a:spcAft>
                <a:spcPts val="600"/>
              </a:spcAft>
              <a:buFont typeface="Arial" panose="020B0604020202020204" pitchFamily="34" charset="0"/>
              <a:buChar char="•"/>
            </a:pPr>
            <a:endParaRPr lang="de-DE" sz="1800" dirty="0">
              <a:cs typeface="Arial" pitchFamily="34" charset="0"/>
            </a:endParaRPr>
          </a:p>
          <a:p>
            <a:pPr defTabSz="914400">
              <a:lnSpc>
                <a:spcPct val="90000"/>
              </a:lnSpc>
              <a:spcBef>
                <a:spcPts val="600"/>
              </a:spcBef>
              <a:spcAft>
                <a:spcPts val="600"/>
              </a:spcAft>
            </a:pPr>
            <a:endParaRPr lang="de-DE" sz="2000" dirty="0">
              <a:cs typeface="Arial" pitchFamily="34" charset="0"/>
            </a:endParaRPr>
          </a:p>
        </p:txBody>
      </p:sp>
    </p:spTree>
    <p:extLst>
      <p:ext uri="{BB962C8B-B14F-4D97-AF65-F5344CB8AC3E}">
        <p14:creationId xmlns:p14="http://schemas.microsoft.com/office/powerpoint/2010/main" val="46265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DFACA-DA3F-488E-A19D-A9D6D0DF799A}"/>
              </a:ext>
            </a:extLst>
          </p:cNvPr>
          <p:cNvSpPr>
            <a:spLocks noGrp="1"/>
          </p:cNvSpPr>
          <p:nvPr>
            <p:ph type="title"/>
          </p:nvPr>
        </p:nvSpPr>
        <p:spPr/>
        <p:txBody>
          <a:bodyPr/>
          <a:lstStyle/>
          <a:p>
            <a:r>
              <a:rPr lang="de-DE" dirty="0"/>
              <a:t>Ihr Ansprechpartner bei Osborne Clarke</a:t>
            </a:r>
          </a:p>
        </p:txBody>
      </p:sp>
      <p:pic>
        <p:nvPicPr>
          <p:cNvPr id="7" name="Picture 6">
            <a:extLst>
              <a:ext uri="{FF2B5EF4-FFF2-40B4-BE49-F238E27FC236}">
                <a16:creationId xmlns:a16="http://schemas.microsoft.com/office/drawing/2014/main" id="{C065B28C-63D9-405D-B203-5AF584DA13F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4223792" y="1646730"/>
            <a:ext cx="3501886" cy="3501886"/>
          </a:xfrm>
          <a:prstGeom prst="rect">
            <a:avLst/>
          </a:prstGeom>
        </p:spPr>
      </p:pic>
      <p:sp>
        <p:nvSpPr>
          <p:cNvPr id="9" name="Text Placeholder 14">
            <a:extLst>
              <a:ext uri="{FF2B5EF4-FFF2-40B4-BE49-F238E27FC236}">
                <a16:creationId xmlns:a16="http://schemas.microsoft.com/office/drawing/2014/main" id="{FB701BA9-F99A-4583-BC6D-042774DE3038}"/>
              </a:ext>
            </a:extLst>
          </p:cNvPr>
          <p:cNvSpPr txBox="1">
            <a:spLocks/>
          </p:cNvSpPr>
          <p:nvPr>
            <p:custDataLst>
              <p:tags r:id="rId2"/>
            </p:custDataLst>
          </p:nvPr>
        </p:nvSpPr>
        <p:spPr>
          <a:xfrm>
            <a:off x="4119781" y="5168377"/>
            <a:ext cx="2114202" cy="1140943"/>
          </a:xfrm>
          <a:prstGeom prst="rect">
            <a:avLst/>
          </a:prstGeom>
        </p:spPr>
        <p:txBody>
          <a:bodyPr vert="horz" lIns="144000" tIns="0" rIns="0" bIns="0" rtlCol="0" anchor="b" anchorCtr="0">
            <a:noAutofit/>
          </a:bodyPr>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kern="1200">
                <a:solidFill>
                  <a:schemeClr val="tx1"/>
                </a:solidFill>
                <a:latin typeface="+mn-lt"/>
                <a:ea typeface="+mn-ea"/>
                <a:cs typeface="Arial" pitchFamily="34" charset="0"/>
              </a:defRPr>
            </a:lvl1pPr>
            <a:lvl2pPr marL="0" indent="0" algn="l" defTabSz="914400" rtl="0" eaLnBrk="1" latinLnBrk="0" hangingPunct="1">
              <a:spcBef>
                <a:spcPts val="0"/>
              </a:spcBef>
              <a:spcAft>
                <a:spcPts val="600"/>
              </a:spcAft>
              <a:buClr>
                <a:schemeClr val="tx2"/>
              </a:buClr>
              <a:buFont typeface="Arial" pitchFamily="34" charset="0"/>
              <a:buNone/>
              <a:defRPr lang="en-US" sz="1200" b="0" kern="1200" smtClean="0">
                <a:solidFill>
                  <a:schemeClr val="tx1"/>
                </a:solidFill>
                <a:latin typeface="+mn-lt"/>
                <a:ea typeface="+mn-ea"/>
                <a:cs typeface="Arial" pitchFamily="34" charset="0"/>
              </a:defRPr>
            </a:lvl2pPr>
            <a:lvl3pPr marL="177800" indent="-177800" algn="l" defTabSz="914400" rtl="0" eaLnBrk="1" latinLnBrk="0" hangingPunct="1">
              <a:spcBef>
                <a:spcPts val="0"/>
              </a:spcBef>
              <a:spcAft>
                <a:spcPts val="0"/>
              </a:spcAft>
              <a:buClr>
                <a:schemeClr val="tx1"/>
              </a:buClr>
              <a:buFontTx/>
              <a:buNone/>
              <a:defRPr lang="en-GB" sz="1000" b="0" kern="1200" dirty="0" smtClean="0">
                <a:solidFill>
                  <a:schemeClr val="tx1"/>
                </a:solidFill>
                <a:latin typeface="+mn-lt"/>
                <a:ea typeface="+mn-ea"/>
                <a:cs typeface="Arial" pitchFamily="34" charset="0"/>
              </a:defRPr>
            </a:lvl3pPr>
            <a:lvl4pPr marL="0" indent="0" algn="l" defTabSz="914400" rtl="0" eaLnBrk="1" latinLnBrk="0" hangingPunct="1">
              <a:spcBef>
                <a:spcPts val="0"/>
              </a:spcBef>
              <a:spcAft>
                <a:spcPts val="600"/>
              </a:spcAft>
              <a:buClr>
                <a:schemeClr val="tx1"/>
              </a:buClr>
              <a:buFontTx/>
              <a:buNone/>
              <a:tabLst/>
              <a:defRPr lang="en-US" sz="1000" kern="1200" baseline="0" dirty="0">
                <a:solidFill>
                  <a:srgbClr val="FB5A17"/>
                </a:solidFill>
                <a:latin typeface="+mn-lt"/>
                <a:ea typeface="+mn-ea"/>
                <a:cs typeface="Arial" pitchFamily="34" charset="0"/>
              </a:defRPr>
            </a:lvl4pPr>
            <a:lvl5pPr marL="0" indent="0" algn="l" defTabSz="914400" rtl="0" eaLnBrk="1" latinLnBrk="0" hangingPunct="1">
              <a:spcBef>
                <a:spcPts val="0"/>
              </a:spcBef>
              <a:spcAft>
                <a:spcPts val="600"/>
              </a:spcAft>
              <a:buClr>
                <a:schemeClr val="tx1"/>
              </a:buClr>
              <a:buFontTx/>
              <a:buNone/>
              <a:defRPr sz="1200" kern="1200">
                <a:solidFill>
                  <a:schemeClr val="tx1"/>
                </a:solidFill>
                <a:latin typeface="+mn-lt"/>
                <a:ea typeface="+mn-ea"/>
                <a:cs typeface="Arial" pitchFamily="34" charset="0"/>
              </a:defRPr>
            </a:lvl5pPr>
            <a:lvl6pPr marL="504000" indent="-252000" algn="l" defTabSz="914400" rtl="0" eaLnBrk="1" latinLnBrk="0" hangingPunct="1">
              <a:spcBef>
                <a:spcPts val="0"/>
              </a:spcBef>
              <a:spcAft>
                <a:spcPts val="600"/>
              </a:spcAft>
              <a:buFont typeface="Arial" panose="020B0604020202020204" pitchFamily="34" charset="0"/>
              <a:buChar char="•"/>
              <a:tabLst/>
              <a:defRPr sz="2000" b="0" kern="1200">
                <a:solidFill>
                  <a:schemeClr val="tx1"/>
                </a:solidFill>
                <a:latin typeface="+mn-lt"/>
                <a:ea typeface="+mn-ea"/>
                <a:cs typeface="+mn-cs"/>
              </a:defRPr>
            </a:lvl6pPr>
            <a:lvl7pPr marL="0" indent="0" algn="l" defTabSz="914400" rtl="0" eaLnBrk="1" latinLnBrk="0" hangingPunct="1">
              <a:spcBef>
                <a:spcPts val="0"/>
              </a:spcBef>
              <a:spcAft>
                <a:spcPts val="600"/>
              </a:spcAft>
              <a:buFontTx/>
              <a:buNone/>
              <a:defRPr lang="en-US" sz="4800" b="1" kern="1200" noProof="0" dirty="0">
                <a:solidFill>
                  <a:schemeClr val="tx1"/>
                </a:solidFill>
                <a:latin typeface="+mn-lt"/>
                <a:ea typeface="+mn-ea"/>
                <a:cs typeface="+mn-cs"/>
              </a:defRPr>
            </a:lvl7pPr>
            <a:lvl8pPr marL="252000" indent="-252000" algn="l" defTabSz="914400" rtl="0" eaLnBrk="1" latinLnBrk="0" hangingPunct="1">
              <a:spcBef>
                <a:spcPts val="0"/>
              </a:spcBef>
              <a:spcAft>
                <a:spcPts val="600"/>
              </a:spcAft>
              <a:buFont typeface="+mj-lt"/>
              <a:buAutoNum type="arabicPeriod"/>
              <a:defRPr sz="2000" kern="1200">
                <a:solidFill>
                  <a:schemeClr val="tx1"/>
                </a:solidFill>
                <a:latin typeface="+mn-lt"/>
                <a:ea typeface="+mn-ea"/>
                <a:cs typeface="+mn-cs"/>
              </a:defRPr>
            </a:lvl8pPr>
            <a:lvl9pPr marL="504000" indent="-252000" algn="l" defTabSz="9144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9pPr>
          </a:lstStyle>
          <a:p>
            <a:pPr>
              <a:spcBef>
                <a:spcPts val="1200"/>
              </a:spcBef>
              <a:buClrTx/>
              <a:buFont typeface="Arial" panose="020B0604020202020204" pitchFamily="34" charset="0"/>
              <a:buNone/>
            </a:pPr>
            <a:r>
              <a:rPr lang="en-GB">
                <a:solidFill>
                  <a:srgbClr val="003145">
                    <a:lumMod val="100000"/>
                  </a:srgbClr>
                </a:solidFill>
                <a:latin typeface="Arial" panose="020B0604020202020204" pitchFamily="34" charset="0"/>
              </a:rPr>
              <a:t>Dr. Thies Goldner</a:t>
            </a:r>
          </a:p>
          <a:p>
            <a:pPr>
              <a:buFont typeface="Arial" panose="020B0604020202020204" pitchFamily="34" charset="0"/>
              <a:buNone/>
            </a:pPr>
            <a:r>
              <a:rPr lang="en-GB" sz="1200" b="0">
                <a:solidFill>
                  <a:srgbClr val="003145">
                    <a:lumMod val="100000"/>
                  </a:srgbClr>
                </a:solidFill>
                <a:latin typeface="Arial" panose="020B0604020202020204" pitchFamily="34" charset="0"/>
              </a:rPr>
              <a:t>Counsel</a:t>
            </a:r>
          </a:p>
          <a:p>
            <a:pPr>
              <a:spcAft>
                <a:spcPts val="1200"/>
              </a:spcAft>
              <a:buFont typeface="Arial" panose="020B0604020202020204" pitchFamily="34" charset="0"/>
              <a:buNone/>
            </a:pPr>
            <a:r>
              <a:rPr lang="en-GB" sz="1000" b="0">
                <a:solidFill>
                  <a:srgbClr val="003145">
                    <a:lumMod val="100000"/>
                  </a:srgbClr>
                </a:solidFill>
                <a:latin typeface="Arial" panose="020B0604020202020204" pitchFamily="34" charset="0"/>
              </a:rPr>
              <a:t>Germany</a:t>
            </a:r>
          </a:p>
          <a:p>
            <a:r>
              <a:rPr lang="en-GB" sz="1000" b="0">
                <a:solidFill>
                  <a:srgbClr val="003145">
                    <a:lumMod val="100000"/>
                  </a:srgbClr>
                </a:solidFill>
                <a:latin typeface="Arial" panose="020B0604020202020204" pitchFamily="34" charset="0"/>
              </a:rPr>
              <a:t>+49 40 55436 4092</a:t>
            </a:r>
          </a:p>
          <a:p>
            <a:r>
              <a:rPr lang="en-GB" sz="1000" b="0">
                <a:solidFill>
                  <a:srgbClr val="FB5A17">
                    <a:lumMod val="100000"/>
                  </a:srgbClr>
                </a:solidFill>
                <a:latin typeface="Arial" panose="020B0604020202020204" pitchFamily="34" charset="0"/>
              </a:rPr>
              <a:t>thies.goldner@osborneclarke.com</a:t>
            </a:r>
            <a:endParaRPr lang="en-GB" sz="1000" b="0" dirty="0">
              <a:solidFill>
                <a:srgbClr val="FB5A17">
                  <a:lumMod val="100000"/>
                </a:srgbClr>
              </a:solidFill>
              <a:latin typeface="Arial" panose="020B0604020202020204" pitchFamily="34" charset="0"/>
            </a:endParaRPr>
          </a:p>
        </p:txBody>
      </p:sp>
      <p:pic>
        <p:nvPicPr>
          <p:cNvPr id="3" name="Picture 2" descr="A black and red rectangle with text&#10;&#10;Description automatically generated">
            <a:extLst>
              <a:ext uri="{FF2B5EF4-FFF2-40B4-BE49-F238E27FC236}">
                <a16:creationId xmlns:a16="http://schemas.microsoft.com/office/drawing/2014/main" id="{6E86892E-15B5-250C-E30F-BFA1137CCDF3}"/>
              </a:ext>
            </a:extLst>
          </p:cNvPr>
          <p:cNvPicPr>
            <a:picLocks noChangeAspect="1"/>
          </p:cNvPicPr>
          <p:nvPr/>
        </p:nvPicPr>
        <p:blipFill>
          <a:blip r:embed="rId5"/>
          <a:stretch>
            <a:fillRect/>
          </a:stretch>
        </p:blipFill>
        <p:spPr>
          <a:xfrm>
            <a:off x="6384032" y="5168377"/>
            <a:ext cx="1237635" cy="1140943"/>
          </a:xfrm>
          <a:prstGeom prst="rect">
            <a:avLst/>
          </a:prstGeom>
        </p:spPr>
      </p:pic>
    </p:spTree>
    <p:extLst>
      <p:ext uri="{BB962C8B-B14F-4D97-AF65-F5344CB8AC3E}">
        <p14:creationId xmlns:p14="http://schemas.microsoft.com/office/powerpoint/2010/main" val="109925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de-DE" dirty="0"/>
              <a:t>Ihre Fragen an uns … </a:t>
            </a:r>
            <a:endParaRPr lang="en-GB" dirty="0"/>
          </a:p>
        </p:txBody>
      </p:sp>
      <p:sp>
        <p:nvSpPr>
          <p:cNvPr id="6" name="Text Placeholder 5"/>
          <p:cNvSpPr>
            <a:spLocks noGrp="1"/>
          </p:cNvSpPr>
          <p:nvPr>
            <p:ph type="body" sz="quarter" idx="16"/>
          </p:nvPr>
        </p:nvSpPr>
        <p:spPr/>
        <p:txBody>
          <a:bodyPr>
            <a:normAutofit/>
          </a:bodyPr>
          <a:lstStyle/>
          <a:p>
            <a:endParaRPr lang="de-DE" sz="2000" dirty="0"/>
          </a:p>
          <a:p>
            <a:endParaRPr lang="de-DE" sz="2000" dirty="0"/>
          </a:p>
          <a:p>
            <a:r>
              <a:rPr lang="de-DE" sz="2000" dirty="0"/>
              <a:t>Dr. Thies Goldner</a:t>
            </a:r>
          </a:p>
        </p:txBody>
      </p:sp>
    </p:spTree>
    <p:extLst>
      <p:ext uri="{BB962C8B-B14F-4D97-AF65-F5344CB8AC3E}">
        <p14:creationId xmlns:p14="http://schemas.microsoft.com/office/powerpoint/2010/main" val="272483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custDataLst>
              <p:tags r:id="rId2"/>
            </p:custDataLst>
          </p:nvPr>
        </p:nvSpPr>
        <p:spPr/>
        <p:txBody>
          <a:bodyPr/>
          <a:lstStyle/>
          <a:p>
            <a:r>
              <a:rPr lang="en-GB" dirty="0" err="1"/>
              <a:t>Vielen</a:t>
            </a:r>
            <a:r>
              <a:rPr lang="en-GB" dirty="0"/>
              <a:t> Dank </a:t>
            </a:r>
            <a:r>
              <a:rPr lang="en-GB" dirty="0" err="1"/>
              <a:t>für</a:t>
            </a:r>
            <a:r>
              <a:rPr lang="en-GB" dirty="0"/>
              <a:t> </a:t>
            </a:r>
            <a:r>
              <a:rPr lang="en-GB" dirty="0" err="1"/>
              <a:t>Ihre</a:t>
            </a:r>
            <a:r>
              <a:rPr lang="en-GB" dirty="0"/>
              <a:t> </a:t>
            </a:r>
            <a:r>
              <a:rPr lang="en-GB" dirty="0" err="1"/>
              <a:t>Aufmerksamkeit</a:t>
            </a:r>
            <a:endParaRPr lang="en-GB" dirty="0"/>
          </a:p>
        </p:txBody>
      </p:sp>
      <p:sp>
        <p:nvSpPr>
          <p:cNvPr id="3" name="Text Placeholder 2"/>
          <p:cNvSpPr>
            <a:spLocks noGrp="1"/>
          </p:cNvSpPr>
          <p:nvPr>
            <p:ph type="body" sz="quarter" idx="16"/>
            <p:custDataLst>
              <p:tags r:id="rId3"/>
            </p:custDataLst>
          </p:nvPr>
        </p:nvSpPr>
        <p:spPr/>
        <p:txBody>
          <a:bodyPr/>
          <a:lstStyle/>
          <a:p>
            <a:r>
              <a:rPr lang="de-DE"/>
              <a:t>Osborne Clarke ist der Firmenname für ein internationales Rechtsanwaltsbüro und die damit verbundenen Abteilungen. Alle Einzelheiten dazu hier: osborneclarke.com/verein
Diese Materialien werden nur zu allgemeinen Informationszwecken geschrieben und bereitgestellt. Sie sind nicht vorgesehen und sollten nicht als Ersatz für Rechtsberatung verwendet werden. Bevor Sie sich mit einem der folgenden Themen befassen, sollten Sie sich rechtlich beraten lassen.</a:t>
            </a:r>
          </a:p>
          <a:p>
            <a:endParaRPr lang="de-DE"/>
          </a:p>
          <a:p>
            <a:r>
              <a:rPr lang="de-DE"/>
              <a:t>© Osborne Clarke Rechtsanwälte Steuerberater Partnerschaft mbB</a:t>
            </a:r>
            <a:endParaRPr lang="en-GB"/>
          </a:p>
        </p:txBody>
      </p:sp>
    </p:spTree>
    <p:custDataLst>
      <p:tags r:id="rId1"/>
    </p:custDataLst>
    <p:extLst>
      <p:ext uri="{BB962C8B-B14F-4D97-AF65-F5344CB8AC3E}">
        <p14:creationId xmlns:p14="http://schemas.microsoft.com/office/powerpoint/2010/main" val="256186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screen Dots With Margin">
            <a:extLst>
              <a:ext uri="{FF2B5EF4-FFF2-40B4-BE49-F238E27FC236}">
                <a16:creationId xmlns:a16="http://schemas.microsoft.com/office/drawing/2014/main" id="{E3662047-03F0-46F3-991F-555D0D165322}"/>
              </a:ext>
            </a:extLst>
          </p:cNvPr>
          <p:cNvSpPr>
            <a:spLocks noChangeShapeType="1"/>
          </p:cNvSpPr>
          <p:nvPr>
            <p:custDataLst>
              <p:tags r:id="rId2"/>
            </p:custDataLst>
          </p:nvPr>
        </p:nvSpPr>
        <p:spPr bwMode="white">
          <a:xfrm>
            <a:off x="439738"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en-GB" sz="1800" dirty="0"/>
          </a:p>
        </p:txBody>
      </p:sp>
      <p:sp>
        <p:nvSpPr>
          <p:cNvPr id="8" name="Onscreen Dots With Margin">
            <a:extLst>
              <a:ext uri="{FF2B5EF4-FFF2-40B4-BE49-F238E27FC236}">
                <a16:creationId xmlns:a16="http://schemas.microsoft.com/office/drawing/2014/main" id="{E3662047-03F0-46F3-991F-555D0D165322}"/>
              </a:ext>
            </a:extLst>
          </p:cNvPr>
          <p:cNvSpPr>
            <a:spLocks noChangeShapeType="1"/>
          </p:cNvSpPr>
          <p:nvPr>
            <p:custDataLst>
              <p:tags r:id="rId3"/>
            </p:custDataLst>
          </p:nvPr>
        </p:nvSpPr>
        <p:spPr bwMode="white">
          <a:xfrm>
            <a:off x="43920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en-GB" sz="1800" dirty="0"/>
          </a:p>
        </p:txBody>
      </p:sp>
      <p:sp>
        <p:nvSpPr>
          <p:cNvPr id="11" name="Title 1"/>
          <p:cNvSpPr txBox="1">
            <a:spLocks/>
          </p:cNvSpPr>
          <p:nvPr/>
        </p:nvSpPr>
        <p:spPr>
          <a:xfrm>
            <a:off x="439200" y="673008"/>
            <a:ext cx="11306714" cy="430887"/>
          </a:xfrm>
          <a:prstGeom prst="rect">
            <a:avLst/>
          </a:prstGeom>
        </p:spPr>
        <p:txBody>
          <a:bodyPr/>
          <a:lstStyle>
            <a:lvl1pPr algn="l" defTabSz="914400" rtl="0" eaLnBrk="1" latinLnBrk="0" hangingPunct="1">
              <a:spcBef>
                <a:spcPct val="0"/>
              </a:spcBef>
              <a:buNone/>
              <a:defRPr sz="2800" b="0" kern="1200">
                <a:solidFill>
                  <a:srgbClr val="FB5A17"/>
                </a:solidFill>
                <a:latin typeface="+mj-lt"/>
                <a:ea typeface="+mj-ea"/>
                <a:cs typeface="Arial" pitchFamily="34" charset="0"/>
              </a:defRPr>
            </a:lvl1pPr>
          </a:lstStyle>
          <a:p>
            <a:r>
              <a:rPr lang="de-DE" sz="3600" dirty="0"/>
              <a:t>Inhaltsübersicht</a:t>
            </a:r>
          </a:p>
        </p:txBody>
      </p:sp>
      <p:pic>
        <p:nvPicPr>
          <p:cNvPr id="6" name="Picture 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0" y="3941063"/>
            <a:ext cx="12195693" cy="2916000"/>
          </a:xfrm>
          <a:prstGeom prst="rect">
            <a:avLst/>
          </a:prstGeom>
        </p:spPr>
      </p:pic>
      <p:sp>
        <p:nvSpPr>
          <p:cNvPr id="7" name="TextBox 6"/>
          <p:cNvSpPr txBox="1"/>
          <p:nvPr/>
        </p:nvSpPr>
        <p:spPr>
          <a:xfrm>
            <a:off x="527998" y="1344902"/>
            <a:ext cx="11129118" cy="5616922"/>
          </a:xfrm>
          <a:prstGeom prst="rect">
            <a:avLst/>
          </a:prstGeom>
        </p:spPr>
        <p:txBody>
          <a:bodyPr wrap="square" lIns="0" tIns="0" rIns="0" bIns="0" rtlCol="0">
            <a:spAutoFit/>
          </a:bodyPr>
          <a:lstStyle/>
          <a:p>
            <a:pPr marL="342900" indent="-342900" algn="l">
              <a:lnSpc>
                <a:spcPct val="150000"/>
              </a:lnSpc>
              <a:buFont typeface="+mj-lt"/>
              <a:buAutoNum type="arabicPeriod"/>
            </a:pPr>
            <a:endParaRPr lang="de-DE" sz="1800" dirty="0">
              <a:solidFill>
                <a:schemeClr val="bg1"/>
              </a:solidFill>
            </a:endParaRPr>
          </a:p>
          <a:p>
            <a:pPr marL="342900" indent="-342900" algn="l">
              <a:lnSpc>
                <a:spcPct val="150000"/>
              </a:lnSpc>
              <a:buFont typeface="+mj-lt"/>
              <a:buAutoNum type="arabicPeriod"/>
            </a:pPr>
            <a:endParaRPr lang="de-DE" sz="1800" dirty="0">
              <a:solidFill>
                <a:schemeClr val="bg1"/>
              </a:solidFill>
            </a:endParaRPr>
          </a:p>
          <a:p>
            <a:pPr marL="342900" indent="-342900" algn="l">
              <a:lnSpc>
                <a:spcPct val="150000"/>
              </a:lnSpc>
              <a:buFont typeface="+mj-lt"/>
              <a:buAutoNum type="arabicPeriod"/>
            </a:pPr>
            <a:r>
              <a:rPr lang="de-DE" sz="1800" dirty="0">
                <a:solidFill>
                  <a:schemeClr val="bg1"/>
                </a:solidFill>
              </a:rPr>
              <a:t>Sinn und Zweck des Verbraucherwiderrufs</a:t>
            </a:r>
          </a:p>
          <a:p>
            <a:pPr marL="342900" indent="-342900" algn="l">
              <a:lnSpc>
                <a:spcPct val="150000"/>
              </a:lnSpc>
              <a:buFont typeface="+mj-lt"/>
              <a:buAutoNum type="arabicPeriod"/>
            </a:pPr>
            <a:r>
              <a:rPr lang="de-DE" sz="1800" dirty="0">
                <a:solidFill>
                  <a:schemeClr val="bg1"/>
                </a:solidFill>
              </a:rPr>
              <a:t>Beispiele für fehlerhafte Widerrufsbelehrungen</a:t>
            </a:r>
          </a:p>
          <a:p>
            <a:pPr marL="342900" indent="-342900" algn="l">
              <a:lnSpc>
                <a:spcPct val="150000"/>
              </a:lnSpc>
              <a:buFont typeface="+mj-lt"/>
              <a:buAutoNum type="arabicPeriod"/>
            </a:pPr>
            <a:r>
              <a:rPr lang="de-DE" sz="1800" dirty="0">
                <a:solidFill>
                  <a:schemeClr val="bg1"/>
                </a:solidFill>
              </a:rPr>
              <a:t>Muster für die Widerrufsbelehrung</a:t>
            </a:r>
          </a:p>
          <a:p>
            <a:pPr marL="342900" indent="-342900" algn="l">
              <a:lnSpc>
                <a:spcPct val="150000"/>
              </a:lnSpc>
              <a:buFont typeface="+mj-lt"/>
              <a:buAutoNum type="arabicPeriod"/>
            </a:pPr>
            <a:r>
              <a:rPr lang="de-DE" sz="1800" dirty="0">
                <a:solidFill>
                  <a:schemeClr val="bg1"/>
                </a:solidFill>
              </a:rPr>
              <a:t>Historie des Verbraucherwiderrufs</a:t>
            </a:r>
          </a:p>
          <a:p>
            <a:pPr marL="342900" indent="-342900" algn="l">
              <a:lnSpc>
                <a:spcPct val="150000"/>
              </a:lnSpc>
              <a:buFont typeface="+mj-lt"/>
              <a:buAutoNum type="arabicPeriod"/>
            </a:pPr>
            <a:r>
              <a:rPr lang="de-DE" sz="1800" dirty="0">
                <a:solidFill>
                  <a:schemeClr val="bg1"/>
                </a:solidFill>
              </a:rPr>
              <a:t>Rückblick: Verbraucherrechterichtlinie (</a:t>
            </a:r>
            <a:r>
              <a:rPr lang="de-DE" sz="1800" dirty="0" err="1">
                <a:solidFill>
                  <a:schemeClr val="bg1"/>
                </a:solidFill>
              </a:rPr>
              <a:t>VRRL</a:t>
            </a:r>
            <a:r>
              <a:rPr lang="de-DE" sz="1800" dirty="0">
                <a:solidFill>
                  <a:schemeClr val="bg1"/>
                </a:solidFill>
              </a:rPr>
              <a:t>)</a:t>
            </a:r>
          </a:p>
          <a:p>
            <a:pPr marL="342900" indent="-342900" algn="l">
              <a:lnSpc>
                <a:spcPct val="150000"/>
              </a:lnSpc>
              <a:buFont typeface="+mj-lt"/>
              <a:buAutoNum type="arabicPeriod"/>
            </a:pPr>
            <a:r>
              <a:rPr lang="de-DE" sz="1800" dirty="0">
                <a:solidFill>
                  <a:schemeClr val="bg1"/>
                </a:solidFill>
              </a:rPr>
              <a:t>Konsequenz der Richtlinienumsetzung für Flächennutzungsverträge</a:t>
            </a:r>
          </a:p>
          <a:p>
            <a:pPr marL="342900" indent="-342900" algn="l">
              <a:lnSpc>
                <a:spcPct val="150000"/>
              </a:lnSpc>
              <a:buFont typeface="+mj-lt"/>
              <a:buAutoNum type="arabicPeriod"/>
            </a:pPr>
            <a:r>
              <a:rPr lang="de-DE" sz="1800" dirty="0">
                <a:solidFill>
                  <a:schemeClr val="bg1"/>
                </a:solidFill>
              </a:rPr>
              <a:t>Relevante Rechtsprechung</a:t>
            </a:r>
          </a:p>
          <a:p>
            <a:pPr marL="342900" indent="-342900" algn="l">
              <a:lnSpc>
                <a:spcPct val="150000"/>
              </a:lnSpc>
              <a:buFont typeface="+mj-lt"/>
              <a:buAutoNum type="arabicPeriod"/>
            </a:pPr>
            <a:r>
              <a:rPr lang="de-DE" sz="1800" dirty="0">
                <a:solidFill>
                  <a:schemeClr val="bg1"/>
                </a:solidFill>
              </a:rPr>
              <a:t>Aktuelles Recht</a:t>
            </a:r>
          </a:p>
          <a:p>
            <a:pPr marL="342900" indent="-342900" algn="l">
              <a:lnSpc>
                <a:spcPct val="150000"/>
              </a:lnSpc>
              <a:buFont typeface="+mj-lt"/>
              <a:buAutoNum type="arabicPeriod"/>
            </a:pPr>
            <a:endParaRPr lang="de-DE" sz="1800" dirty="0">
              <a:solidFill>
                <a:schemeClr val="bg1"/>
              </a:solidFill>
            </a:endParaRPr>
          </a:p>
          <a:p>
            <a:pPr marL="342900" indent="-342900" algn="l">
              <a:lnSpc>
                <a:spcPct val="150000"/>
              </a:lnSpc>
              <a:buFont typeface="+mj-lt"/>
              <a:buAutoNum type="arabicPeriod"/>
            </a:pPr>
            <a:endParaRPr lang="de-DE" sz="1800" dirty="0">
              <a:solidFill>
                <a:schemeClr val="bg1"/>
              </a:solidFill>
            </a:endParaRPr>
          </a:p>
          <a:p>
            <a:pPr marL="342900" indent="-342900" algn="l">
              <a:lnSpc>
                <a:spcPct val="150000"/>
              </a:lnSpc>
              <a:buFont typeface="+mj-lt"/>
              <a:buAutoNum type="arabicPeriod"/>
            </a:pPr>
            <a:endParaRPr lang="de-DE" sz="1800" dirty="0">
              <a:solidFill>
                <a:schemeClr val="bg1"/>
              </a:solidFill>
            </a:endParaRPr>
          </a:p>
          <a:p>
            <a:pPr marL="342900" indent="-342900" algn="l">
              <a:buFont typeface="+mj-lt"/>
              <a:buAutoNum type="arabicPeriod"/>
            </a:pPr>
            <a:endParaRPr lang="de-DE" sz="1400" dirty="0">
              <a:solidFill>
                <a:schemeClr val="bg1"/>
              </a:solidFill>
            </a:endParaRPr>
          </a:p>
        </p:txBody>
      </p:sp>
    </p:spTree>
    <p:custDataLst>
      <p:tags r:id="rId1"/>
    </p:custDataLst>
    <p:extLst>
      <p:ext uri="{BB962C8B-B14F-4D97-AF65-F5344CB8AC3E}">
        <p14:creationId xmlns:p14="http://schemas.microsoft.com/office/powerpoint/2010/main" val="31172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8FF3AA14-7486-4A07-AE1B-D1C076A7295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9048720" y="4473312"/>
            <a:ext cx="3528000" cy="1764000"/>
          </a:xfrm>
          <a:prstGeom prst="rect">
            <a:avLst/>
          </a:prstGeom>
          <a:noFill/>
        </p:spPr>
      </p:pic>
      <p:sp>
        <p:nvSpPr>
          <p:cNvPr id="3" name="Text Placeholder 2">
            <a:extLst>
              <a:ext uri="{FF2B5EF4-FFF2-40B4-BE49-F238E27FC236}">
                <a16:creationId xmlns:a16="http://schemas.microsoft.com/office/drawing/2014/main" id="{4A2CA624-25EB-B169-C054-7DABC7ABEACE}"/>
              </a:ext>
            </a:extLst>
          </p:cNvPr>
          <p:cNvSpPr txBox="1">
            <a:spLocks/>
          </p:cNvSpPr>
          <p:nvPr/>
        </p:nvSpPr>
        <p:spPr>
          <a:xfrm>
            <a:off x="439490" y="1836502"/>
            <a:ext cx="9832974" cy="3968762"/>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Verbraucher ist nicht geschäftserfahren und daher </a:t>
            </a:r>
            <a:r>
              <a:rPr lang="de-DE" sz="2000" b="1" dirty="0">
                <a:solidFill>
                  <a:srgbClr val="003145"/>
                </a:solidFill>
                <a:latin typeface="Arial"/>
              </a:rPr>
              <a:t>schutzwürdig</a:t>
            </a:r>
          </a:p>
          <a:p>
            <a:pPr marL="285750" marR="0" lvl="0" indent="-285750"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Vorschriften zum Widerruf im Allgemeinen Teil des BGB gem. § 130 Abs. 1 S. 2 BGB</a:t>
            </a:r>
            <a:br>
              <a:rPr lang="de-DE" sz="2000" dirty="0">
                <a:solidFill>
                  <a:srgbClr val="003145"/>
                </a:solidFill>
                <a:latin typeface="Arial"/>
              </a:rPr>
            </a:br>
            <a:r>
              <a:rPr lang="de-DE" sz="2000" dirty="0">
                <a:solidFill>
                  <a:srgbClr val="003145"/>
                </a:solidFill>
                <a:latin typeface="Arial"/>
              </a:rPr>
              <a:t>haben ein zu geringes Schutzniveau, da Widerrufserklärung</a:t>
            </a:r>
            <a:r>
              <a:rPr lang="de-DE" sz="2000" b="1" dirty="0">
                <a:solidFill>
                  <a:srgbClr val="003145"/>
                </a:solidFill>
                <a:latin typeface="Arial"/>
              </a:rPr>
              <a:t> vor oder gleichzeitig </a:t>
            </a:r>
            <a:r>
              <a:rPr lang="de-DE" sz="2000" dirty="0">
                <a:solidFill>
                  <a:srgbClr val="003145"/>
                </a:solidFill>
                <a:latin typeface="Arial"/>
              </a:rPr>
              <a:t>mit Zugang der auf Abschluss des Rechtsgeschäfts gerichteten Willenserklärung zugehen muss</a:t>
            </a:r>
          </a:p>
          <a:p>
            <a:pPr marL="285750" marR="0" lvl="0" indent="-285750"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Deshalb wird dem Verbraucher durch § 355 Abs. 2 S. 1 BGB eine </a:t>
            </a:r>
            <a:r>
              <a:rPr lang="de-DE" sz="2000" b="1" dirty="0">
                <a:solidFill>
                  <a:srgbClr val="003145"/>
                </a:solidFill>
                <a:latin typeface="Arial"/>
              </a:rPr>
              <a:t>Widerrufsfrist von 14 Tagen </a:t>
            </a:r>
            <a:r>
              <a:rPr lang="de-DE" sz="2000" dirty="0">
                <a:solidFill>
                  <a:srgbClr val="003145"/>
                </a:solidFill>
                <a:latin typeface="Arial"/>
              </a:rPr>
              <a:t>eingeräumt, sofern ihm ein Widerrufsrecht zusteht</a:t>
            </a:r>
          </a:p>
          <a:p>
            <a:pPr marL="285750" marR="0" lvl="0" indent="-285750"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Frist </a:t>
            </a:r>
            <a:r>
              <a:rPr lang="de-DE" sz="2000" b="1" dirty="0">
                <a:solidFill>
                  <a:srgbClr val="003145"/>
                </a:solidFill>
                <a:latin typeface="Arial"/>
              </a:rPr>
              <a:t>beginnt</a:t>
            </a:r>
            <a:r>
              <a:rPr lang="de-DE" sz="2000" dirty="0">
                <a:solidFill>
                  <a:srgbClr val="003145"/>
                </a:solidFill>
                <a:latin typeface="Arial"/>
              </a:rPr>
              <a:t> gem. § 356 Abs. 3 BGB </a:t>
            </a:r>
            <a:r>
              <a:rPr lang="de-DE" sz="2000" b="1" dirty="0">
                <a:solidFill>
                  <a:srgbClr val="003145"/>
                </a:solidFill>
                <a:latin typeface="Arial"/>
              </a:rPr>
              <a:t>erst</a:t>
            </a:r>
            <a:r>
              <a:rPr lang="de-DE" sz="2000" dirty="0">
                <a:solidFill>
                  <a:srgbClr val="003145"/>
                </a:solidFill>
                <a:latin typeface="Arial"/>
              </a:rPr>
              <a:t>, wenn Unternehmer den Verbraucher </a:t>
            </a:r>
            <a:r>
              <a:rPr lang="de-DE" sz="2000" b="1" dirty="0">
                <a:solidFill>
                  <a:srgbClr val="003145"/>
                </a:solidFill>
                <a:latin typeface="Arial"/>
              </a:rPr>
              <a:t>entsprechend den gesetzlichen Anforderungen</a:t>
            </a:r>
            <a:r>
              <a:rPr lang="de-DE" sz="2000" dirty="0">
                <a:solidFill>
                  <a:srgbClr val="003145"/>
                </a:solidFill>
                <a:latin typeface="Arial"/>
              </a:rPr>
              <a:t> (Art. 246a § 1 Abs. 2 S.1 Nr. 1 EGBGB oder des Art. 246b § 2 Abs. 1 EGBGB) über sein Widerrufsrecht </a:t>
            </a:r>
            <a:r>
              <a:rPr lang="de-DE" sz="2000" b="1" dirty="0">
                <a:solidFill>
                  <a:srgbClr val="003145"/>
                </a:solidFill>
                <a:latin typeface="Arial"/>
              </a:rPr>
              <a:t>belehrt</a:t>
            </a:r>
            <a:r>
              <a:rPr lang="de-DE" sz="2000" dirty="0">
                <a:solidFill>
                  <a:srgbClr val="003145"/>
                </a:solidFill>
                <a:latin typeface="Arial"/>
              </a:rPr>
              <a:t> hat. </a:t>
            </a:r>
          </a:p>
          <a:p>
            <a:pPr marR="0" lvl="0" algn="just" defTabSz="914400" rtl="0" eaLnBrk="1" fontAlgn="auto" latinLnBrk="0" hangingPunct="1">
              <a:lnSpc>
                <a:spcPct val="100000"/>
              </a:lnSpc>
              <a:spcBef>
                <a:spcPts val="1200"/>
              </a:spcBef>
              <a:spcAft>
                <a:spcPts val="1200"/>
              </a:spcAft>
              <a:buClrTx/>
              <a:buSzTx/>
              <a:tabLst/>
              <a:defRPr/>
            </a:pPr>
            <a:endParaRPr lang="de-DE" sz="2000" dirty="0">
              <a:solidFill>
                <a:srgbClr val="003145"/>
              </a:solidFill>
              <a:latin typeface="Arial"/>
            </a:endParaRPr>
          </a:p>
        </p:txBody>
      </p:sp>
      <p:sp>
        <p:nvSpPr>
          <p:cNvPr id="6" name="Title 1">
            <a:extLst>
              <a:ext uri="{FF2B5EF4-FFF2-40B4-BE49-F238E27FC236}">
                <a16:creationId xmlns:a16="http://schemas.microsoft.com/office/drawing/2014/main" id="{3D73485B-CC01-5D4D-00DD-3EE51F0005DE}"/>
              </a:ext>
            </a:extLst>
          </p:cNvPr>
          <p:cNvSpPr txBox="1">
            <a:spLocks/>
          </p:cNvSpPr>
          <p:nvPr/>
        </p:nvSpPr>
        <p:spPr>
          <a:xfrm>
            <a:off x="439490" y="642175"/>
            <a:ext cx="11752510" cy="4308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b="0" kern="1200">
                <a:solidFill>
                  <a:srgbClr val="FB5A17"/>
                </a:solidFill>
                <a:latin typeface="+mj-lt"/>
                <a:ea typeface="+mj-ea"/>
                <a:cs typeface="Arial" pitchFamily="34" charset="0"/>
              </a:defRPr>
            </a:lvl1pPr>
          </a:lstStyle>
          <a:p>
            <a:r>
              <a:rPr lang="de-DE"/>
              <a:t>1. Sinn und Zweck des Verbraucherwiderrufs </a:t>
            </a:r>
            <a:endParaRPr lang="de-DE" dirty="0"/>
          </a:p>
        </p:txBody>
      </p:sp>
    </p:spTree>
    <p:extLst>
      <p:ext uri="{BB962C8B-B14F-4D97-AF65-F5344CB8AC3E}">
        <p14:creationId xmlns:p14="http://schemas.microsoft.com/office/powerpoint/2010/main" val="211377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p:txBody>
          <a:bodyPr/>
          <a:lstStyle/>
          <a:p>
            <a:r>
              <a:rPr lang="de-DE" dirty="0"/>
              <a:t>2. Beispiele für fehlerhafte Widerrufsbelehrungen</a:t>
            </a:r>
          </a:p>
        </p:txBody>
      </p:sp>
      <p:sp>
        <p:nvSpPr>
          <p:cNvPr id="5" name="Text Placeholder 2">
            <a:extLst>
              <a:ext uri="{FF2B5EF4-FFF2-40B4-BE49-F238E27FC236}">
                <a16:creationId xmlns:a16="http://schemas.microsoft.com/office/drawing/2014/main" id="{867D50FE-D09C-4A15-8F61-FC6DCF7D92C6}"/>
              </a:ext>
            </a:extLst>
          </p:cNvPr>
          <p:cNvSpPr txBox="1">
            <a:spLocks/>
          </p:cNvSpPr>
          <p:nvPr/>
        </p:nvSpPr>
        <p:spPr>
          <a:xfrm>
            <a:off x="439490" y="1527756"/>
            <a:ext cx="11303561" cy="4925580"/>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1800" dirty="0">
                <a:solidFill>
                  <a:srgbClr val="003145"/>
                </a:solidFill>
                <a:latin typeface="Arial"/>
              </a:rPr>
              <a:t>Formulierungen, die </a:t>
            </a:r>
            <a:r>
              <a:rPr lang="de-DE" sz="1800" b="1" dirty="0">
                <a:solidFill>
                  <a:srgbClr val="003145"/>
                </a:solidFill>
                <a:latin typeface="Arial"/>
              </a:rPr>
              <a:t>verwirrend und unverständlich </a:t>
            </a:r>
            <a:r>
              <a:rPr lang="de-DE" sz="1800" dirty="0">
                <a:solidFill>
                  <a:srgbClr val="003145"/>
                </a:solidFill>
                <a:latin typeface="Arial"/>
              </a:rPr>
              <a:t>sind, machen die Widerrufsbelehrung fehlerhaft </a:t>
            </a:r>
            <a:r>
              <a:rPr lang="de-DE" sz="1800" dirty="0">
                <a:solidFill>
                  <a:srgbClr val="FB5A17"/>
                </a:solidFill>
                <a:latin typeface="Arial"/>
              </a:rPr>
              <a:t>(BGH, Az. XI ZR 33/08)</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1800" i="0" u="none" strike="noStrike" kern="1200" cap="none" spc="0" normalizeH="0" baseline="0" noProof="0" dirty="0">
                <a:ln>
                  <a:noFill/>
                </a:ln>
                <a:solidFill>
                  <a:srgbClr val="003145"/>
                </a:solidFill>
                <a:effectLst/>
                <a:uLnTx/>
                <a:uFillTx/>
                <a:latin typeface="Arial"/>
                <a:ea typeface="+mn-ea"/>
                <a:cs typeface="+mn-cs"/>
              </a:rPr>
              <a:t>„</a:t>
            </a:r>
            <a:r>
              <a:rPr kumimoji="0" lang="de-DE" sz="1800" i="1" u="none" strike="noStrike" kern="1200" cap="none" spc="0" normalizeH="0" baseline="0" noProof="0" dirty="0">
                <a:ln>
                  <a:noFill/>
                </a:ln>
                <a:solidFill>
                  <a:srgbClr val="003145"/>
                </a:solidFill>
                <a:effectLst/>
                <a:uLnTx/>
                <a:uFillTx/>
                <a:latin typeface="Arial"/>
                <a:ea typeface="+mn-ea"/>
                <a:cs typeface="+mn-cs"/>
              </a:rPr>
              <a:t>Bitte Frist im Einzelfall prüfen</a:t>
            </a:r>
            <a:r>
              <a:rPr kumimoji="0" lang="de-DE" sz="1800" i="0" u="none" strike="noStrike" kern="1200" cap="none" spc="0" normalizeH="0" baseline="0" noProof="0" dirty="0">
                <a:ln>
                  <a:noFill/>
                </a:ln>
                <a:solidFill>
                  <a:srgbClr val="003145"/>
                </a:solidFill>
                <a:effectLst/>
                <a:uLnTx/>
                <a:uFillTx/>
                <a:latin typeface="Arial"/>
                <a:ea typeface="+mn-ea"/>
                <a:cs typeface="+mn-cs"/>
              </a:rPr>
              <a:t>“ macht die Belehrung fehlerhaft, da der Verbraucher denken könnte, die Frist müsse er selbst noch prüfen</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1800" i="0" u="none" strike="noStrike" kern="1200" cap="none" spc="0" normalizeH="0" baseline="0" noProof="0" dirty="0">
                <a:ln>
                  <a:noFill/>
                </a:ln>
                <a:solidFill>
                  <a:srgbClr val="003145"/>
                </a:solidFill>
                <a:effectLst/>
                <a:uLnTx/>
                <a:uFillTx/>
                <a:latin typeface="Arial"/>
                <a:ea typeface="+mn-ea"/>
                <a:cs typeface="+mn-cs"/>
              </a:rPr>
              <a:t>Formulierungen wie etwa, dass „Zahlungen innerhalb von 30 Tagen nach Absenden der Widerrufs</a:t>
            </a:r>
            <a:r>
              <a:rPr kumimoji="0" lang="de-DE" sz="1800" i="0" u="sng" strike="noStrike" kern="1200" cap="none" spc="0" normalizeH="0" baseline="0" noProof="0" dirty="0">
                <a:ln>
                  <a:noFill/>
                </a:ln>
                <a:solidFill>
                  <a:srgbClr val="003145"/>
                </a:solidFill>
                <a:effectLst/>
                <a:uLnTx/>
                <a:uFillTx/>
                <a:latin typeface="Arial"/>
                <a:ea typeface="+mn-ea"/>
                <a:cs typeface="+mn-cs"/>
              </a:rPr>
              <a:t>belehrung</a:t>
            </a:r>
            <a:r>
              <a:rPr kumimoji="0" lang="de-DE" sz="1800" i="0" u="none" strike="noStrike" kern="1200" cap="none" spc="0" normalizeH="0" baseline="0" noProof="0" dirty="0">
                <a:ln>
                  <a:noFill/>
                </a:ln>
                <a:solidFill>
                  <a:srgbClr val="003145"/>
                </a:solidFill>
                <a:effectLst/>
                <a:uLnTx/>
                <a:uFillTx/>
                <a:latin typeface="Arial"/>
                <a:ea typeface="+mn-ea"/>
                <a:cs typeface="+mn-cs"/>
              </a:rPr>
              <a:t>“ zu erstatten sind, macht die Widerrufsbelehrung fehlerhaft. Richtig müsste es „nach Absenden der Widerrufs</a:t>
            </a:r>
            <a:r>
              <a:rPr kumimoji="0" lang="de-DE" sz="1800" i="0" u="sng" strike="noStrike" kern="1200" cap="none" spc="0" normalizeH="0" baseline="0" noProof="0" dirty="0">
                <a:ln>
                  <a:noFill/>
                </a:ln>
                <a:solidFill>
                  <a:srgbClr val="003145"/>
                </a:solidFill>
                <a:effectLst/>
                <a:uLnTx/>
                <a:uFillTx/>
                <a:latin typeface="Arial"/>
                <a:ea typeface="+mn-ea"/>
                <a:cs typeface="+mn-cs"/>
              </a:rPr>
              <a:t>erklärung</a:t>
            </a:r>
            <a:r>
              <a:rPr kumimoji="0" lang="de-DE" sz="1800" i="0" u="none" strike="noStrike" kern="1200" cap="none" spc="0" normalizeH="0" baseline="0" noProof="0" dirty="0">
                <a:ln>
                  <a:noFill/>
                </a:ln>
                <a:solidFill>
                  <a:srgbClr val="003145"/>
                </a:solidFill>
                <a:effectLst/>
                <a:uLnTx/>
                <a:uFillTx/>
                <a:latin typeface="Arial"/>
                <a:ea typeface="+mn-ea"/>
                <a:cs typeface="+mn-cs"/>
              </a:rPr>
              <a:t>“ heißen </a:t>
            </a:r>
            <a:r>
              <a:rPr kumimoji="0" lang="de-DE" sz="1800" i="0" u="none" strike="noStrike" kern="1200" cap="none" spc="0" normalizeH="0" baseline="0" noProof="0" dirty="0">
                <a:ln>
                  <a:noFill/>
                </a:ln>
                <a:solidFill>
                  <a:srgbClr val="FB5A17"/>
                </a:solidFill>
                <a:effectLst/>
                <a:uLnTx/>
                <a:uFillTx/>
                <a:latin typeface="Arial"/>
                <a:ea typeface="+mn-ea"/>
                <a:cs typeface="+mn-cs"/>
              </a:rPr>
              <a:t>(KG Berlin 2015, 4 W 16/15 zur DKB)</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003145"/>
                </a:solidFill>
                <a:effectLst/>
                <a:uLnTx/>
                <a:uFillTx/>
                <a:latin typeface="Arial"/>
                <a:ea typeface="+mn-ea"/>
                <a:cs typeface="+mn-cs"/>
              </a:rPr>
              <a:t>Lediglich Angabe des Postfachs genügt nicht </a:t>
            </a:r>
            <a:r>
              <a:rPr kumimoji="0" lang="de-DE" sz="1800" b="0" i="0" u="none" strike="noStrike" kern="1200" cap="none" spc="0" normalizeH="0" baseline="0" noProof="0" dirty="0">
                <a:ln>
                  <a:noFill/>
                </a:ln>
                <a:solidFill>
                  <a:srgbClr val="003145"/>
                </a:solidFill>
                <a:effectLst/>
                <a:uLnTx/>
                <a:uFillTx/>
                <a:latin typeface="Arial"/>
                <a:ea typeface="+mn-ea"/>
                <a:cs typeface="+mn-cs"/>
              </a:rPr>
              <a:t>→ Die Postanschrift der Bank muss mit Straße, Hausnummer, Postleitzahl und Ort angegeben werden, an den der Widerruf eingereicht werden kann </a:t>
            </a:r>
            <a:r>
              <a:rPr kumimoji="0" lang="de-DE" sz="1800" b="0" i="0" u="none" strike="noStrike" kern="1200" cap="none" spc="0" normalizeH="0" baseline="0" noProof="0" dirty="0">
                <a:ln>
                  <a:noFill/>
                </a:ln>
                <a:solidFill>
                  <a:srgbClr val="FB5A17"/>
                </a:solidFill>
                <a:effectLst/>
                <a:uLnTx/>
                <a:uFillTx/>
                <a:latin typeface="Arial"/>
                <a:ea typeface="+mn-ea"/>
                <a:cs typeface="+mn-cs"/>
              </a:rPr>
              <a:t>(KG Berlin, Beschluss vom 4. März 2019, Az. 8 U 74/17)</a:t>
            </a:r>
            <a:endParaRPr lang="de-DE" sz="1800" dirty="0">
              <a:solidFill>
                <a:srgbClr val="FB5A17"/>
              </a:solidFill>
              <a:latin typeface="Arial"/>
            </a:endParaRPr>
          </a:p>
          <a:p>
            <a:pPr marR="0" lvl="0" algn="l" defTabSz="914400" rtl="0" eaLnBrk="1" fontAlgn="auto" latinLnBrk="0" hangingPunct="1">
              <a:lnSpc>
                <a:spcPct val="100000"/>
              </a:lnSpc>
              <a:spcBef>
                <a:spcPts val="1200"/>
              </a:spcBef>
              <a:spcAft>
                <a:spcPts val="1200"/>
              </a:spcAft>
              <a:buClrTx/>
              <a:buSzTx/>
              <a:tabLst/>
              <a:defRPr/>
            </a:pPr>
            <a:endParaRPr lang="de-DE" sz="1800" dirty="0">
              <a:solidFill>
                <a:srgbClr val="003145"/>
              </a:solidFill>
              <a:latin typeface="Arial"/>
            </a:endParaRP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lang="de-DE" sz="1800" dirty="0">
              <a:solidFill>
                <a:srgbClr val="003145"/>
              </a:solidFill>
              <a:latin typeface="Arial"/>
            </a:endParaRPr>
          </a:p>
        </p:txBody>
      </p:sp>
      <p:sp>
        <p:nvSpPr>
          <p:cNvPr id="4" name="TextBox 3">
            <a:extLst>
              <a:ext uri="{FF2B5EF4-FFF2-40B4-BE49-F238E27FC236}">
                <a16:creationId xmlns:a16="http://schemas.microsoft.com/office/drawing/2014/main" id="{66D4A727-8856-4128-A950-587188E0BF3D}"/>
              </a:ext>
            </a:extLst>
          </p:cNvPr>
          <p:cNvSpPr txBox="1"/>
          <p:nvPr/>
        </p:nvSpPr>
        <p:spPr>
          <a:xfrm>
            <a:off x="439490" y="4653136"/>
            <a:ext cx="7672734" cy="677108"/>
          </a:xfrm>
          <a:prstGeom prst="rect">
            <a:avLst/>
          </a:prstGeom>
        </p:spPr>
        <p:txBody>
          <a:bodyPr wrap="square" lIns="0" tIns="0" rIns="0" bIns="0" rtlCol="0">
            <a:spAutoFit/>
          </a:bodyPr>
          <a:lstStyle/>
          <a:p>
            <a:pPr marR="0" lvl="0" algn="just" defTabSz="914400" rtl="0" eaLnBrk="1" fontAlgn="auto" latinLnBrk="0" hangingPunct="1">
              <a:lnSpc>
                <a:spcPct val="100000"/>
              </a:lnSpc>
              <a:spcBef>
                <a:spcPts val="1200"/>
              </a:spcBef>
              <a:spcAft>
                <a:spcPts val="1200"/>
              </a:spcAft>
              <a:buClrTx/>
              <a:buSzTx/>
              <a:tabLst/>
              <a:defRPr/>
            </a:pPr>
            <a:endParaRPr lang="de-DE" sz="1800" dirty="0">
              <a:solidFill>
                <a:srgbClr val="003145"/>
              </a:solidFill>
              <a:latin typeface="Arial"/>
            </a:endParaRPr>
          </a:p>
          <a:p>
            <a:pPr marL="285750" indent="-285750" algn="l">
              <a:buFont typeface="Arial" panose="020B0604020202020204" pitchFamily="34" charset="0"/>
              <a:buChar char="•"/>
            </a:pPr>
            <a:endParaRPr lang="de-DE" sz="1600" dirty="0"/>
          </a:p>
        </p:txBody>
      </p:sp>
    </p:spTree>
    <p:extLst>
      <p:ext uri="{BB962C8B-B14F-4D97-AF65-F5344CB8AC3E}">
        <p14:creationId xmlns:p14="http://schemas.microsoft.com/office/powerpoint/2010/main" val="42674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a:xfrm>
            <a:off x="439490" y="642176"/>
            <a:ext cx="11306714" cy="430887"/>
          </a:xfrm>
        </p:spPr>
        <p:txBody>
          <a:bodyPr/>
          <a:lstStyle/>
          <a:p>
            <a:r>
              <a:rPr lang="de-DE" dirty="0"/>
              <a:t>3. Muster für die Widerrufsbelehrung (1)</a:t>
            </a:r>
          </a:p>
        </p:txBody>
      </p:sp>
      <p:pic>
        <p:nvPicPr>
          <p:cNvPr id="8" name="Picture 7" descr="Icon&#10;&#10;Description automatically generated">
            <a:extLst>
              <a:ext uri="{FF2B5EF4-FFF2-40B4-BE49-F238E27FC236}">
                <a16:creationId xmlns:a16="http://schemas.microsoft.com/office/drawing/2014/main" id="{8FF3AA14-7486-4A07-AE1B-D1C076A7295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8760688" y="4473312"/>
            <a:ext cx="3528000" cy="1764000"/>
          </a:xfrm>
          <a:prstGeom prst="rect">
            <a:avLst/>
          </a:prstGeom>
          <a:noFill/>
        </p:spPr>
      </p:pic>
      <p:sp>
        <p:nvSpPr>
          <p:cNvPr id="3" name="Text Placeholder 2">
            <a:extLst>
              <a:ext uri="{FF2B5EF4-FFF2-40B4-BE49-F238E27FC236}">
                <a16:creationId xmlns:a16="http://schemas.microsoft.com/office/drawing/2014/main" id="{4A2CA624-25EB-B169-C054-7DABC7ABEACE}"/>
              </a:ext>
            </a:extLst>
          </p:cNvPr>
          <p:cNvSpPr txBox="1">
            <a:spLocks/>
          </p:cNvSpPr>
          <p:nvPr/>
        </p:nvSpPr>
        <p:spPr>
          <a:xfrm>
            <a:off x="439490" y="1772816"/>
            <a:ext cx="9685805" cy="3968762"/>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Es empfiehlt sich, sich das </a:t>
            </a:r>
            <a:r>
              <a:rPr lang="de-DE" sz="2000" b="1" dirty="0">
                <a:solidFill>
                  <a:srgbClr val="003145"/>
                </a:solidFill>
                <a:latin typeface="Arial"/>
              </a:rPr>
              <a:t>Muster der Widerrufsbelehrung </a:t>
            </a:r>
            <a:r>
              <a:rPr lang="de-DE" sz="2000" dirty="0">
                <a:solidFill>
                  <a:srgbClr val="003145"/>
                </a:solidFill>
                <a:latin typeface="Arial"/>
              </a:rPr>
              <a:t>in </a:t>
            </a:r>
            <a:r>
              <a:rPr lang="de-DE" sz="2000" b="1" dirty="0">
                <a:solidFill>
                  <a:srgbClr val="003145"/>
                </a:solidFill>
                <a:latin typeface="Arial"/>
              </a:rPr>
              <a:t>Anlage 1 zu Artikel 246a § 1 Abs. 2 S. 2 EGBGB </a:t>
            </a:r>
            <a:r>
              <a:rPr lang="de-DE" sz="2000" dirty="0">
                <a:solidFill>
                  <a:srgbClr val="003145"/>
                </a:solidFill>
                <a:latin typeface="Arial"/>
              </a:rPr>
              <a:t>zu verwenden. </a:t>
            </a:r>
          </a:p>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dirty="0">
                <a:solidFill>
                  <a:srgbClr val="003145"/>
                </a:solidFill>
                <a:latin typeface="Arial"/>
              </a:rPr>
              <a:t>Wird dieses </a:t>
            </a:r>
            <a:r>
              <a:rPr lang="de-DE" sz="2000" b="1" dirty="0">
                <a:solidFill>
                  <a:srgbClr val="003145"/>
                </a:solidFill>
                <a:latin typeface="Arial"/>
              </a:rPr>
              <a:t>Muster</a:t>
            </a:r>
            <a:r>
              <a:rPr lang="de-DE" sz="2000" dirty="0">
                <a:solidFill>
                  <a:srgbClr val="003145"/>
                </a:solidFill>
                <a:latin typeface="Arial"/>
              </a:rPr>
              <a:t> verwendet, greift die </a:t>
            </a:r>
            <a:r>
              <a:rPr lang="de-DE" sz="2000" b="1" dirty="0">
                <a:solidFill>
                  <a:srgbClr val="003145"/>
                </a:solidFill>
                <a:latin typeface="Arial"/>
              </a:rPr>
              <a:t>Vermutung für die die Richtigkeit der Belehrung </a:t>
            </a:r>
            <a:r>
              <a:rPr lang="de-DE" sz="2000" dirty="0">
                <a:solidFill>
                  <a:srgbClr val="003145"/>
                </a:solidFill>
                <a:latin typeface="Arial"/>
              </a:rPr>
              <a:t>(LG Dortmund, Urteil vom 19.05.2016 - 7 O 236/15)</a:t>
            </a:r>
          </a:p>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de-DE" sz="2000" b="1" u="sng" dirty="0">
                <a:solidFill>
                  <a:srgbClr val="003145"/>
                </a:solidFill>
                <a:latin typeface="Arial"/>
              </a:rPr>
              <a:t>Beachte</a:t>
            </a:r>
            <a:r>
              <a:rPr lang="de-DE" sz="2000" dirty="0">
                <a:solidFill>
                  <a:srgbClr val="003145"/>
                </a:solidFill>
                <a:latin typeface="Arial"/>
              </a:rPr>
              <a:t>: Eine Widerrufsbelehrung, die erteilt wird, obwohl ein gesetzliches Widerrufsrecht </a:t>
            </a:r>
            <a:r>
              <a:rPr lang="de-DE" sz="2000" u="sng" dirty="0">
                <a:solidFill>
                  <a:srgbClr val="003145"/>
                </a:solidFill>
                <a:latin typeface="Arial"/>
              </a:rPr>
              <a:t>nicht</a:t>
            </a:r>
            <a:r>
              <a:rPr lang="de-DE" sz="2000" dirty="0">
                <a:solidFill>
                  <a:srgbClr val="003145"/>
                </a:solidFill>
                <a:latin typeface="Arial"/>
              </a:rPr>
              <a:t> besteht, ist aus der maßgeblichen Sicht eines durchschnittlichen Kunden bei der gebotenen objektiven Auslegung </a:t>
            </a:r>
            <a:r>
              <a:rPr lang="de-DE" sz="2000" u="sng" dirty="0">
                <a:solidFill>
                  <a:srgbClr val="003145"/>
                </a:solidFill>
                <a:latin typeface="Arial"/>
              </a:rPr>
              <a:t>nicht</a:t>
            </a:r>
            <a:r>
              <a:rPr lang="de-DE" sz="2000" dirty="0">
                <a:solidFill>
                  <a:srgbClr val="003145"/>
                </a:solidFill>
                <a:latin typeface="Arial"/>
              </a:rPr>
              <a:t> als Angebot auf Vereinbarung eines voraussetzungslosen vertraglichen Widerrufsrechts zu verstehen (BGH, Beschluss vom 26.3.2019 – XI ZR 372/18)</a:t>
            </a:r>
          </a:p>
          <a:p>
            <a:pPr marL="285750" marR="0" lvl="0" indent="-28575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lang="de-DE" sz="2000" dirty="0">
              <a:solidFill>
                <a:srgbClr val="003145"/>
              </a:solidFill>
              <a:highlight>
                <a:srgbClr val="FFFF00"/>
              </a:highlight>
              <a:latin typeface="Arial"/>
            </a:endParaRPr>
          </a:p>
        </p:txBody>
      </p:sp>
    </p:spTree>
    <p:extLst>
      <p:ext uri="{BB962C8B-B14F-4D97-AF65-F5344CB8AC3E}">
        <p14:creationId xmlns:p14="http://schemas.microsoft.com/office/powerpoint/2010/main" val="17812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p:txBody>
          <a:bodyPr/>
          <a:lstStyle/>
          <a:p>
            <a:r>
              <a:rPr lang="de-DE" dirty="0"/>
              <a:t>3. Muster für die Widerrufsbelehrung (2)</a:t>
            </a:r>
          </a:p>
        </p:txBody>
      </p:sp>
      <p:sp>
        <p:nvSpPr>
          <p:cNvPr id="5" name="Text Placeholder 2">
            <a:extLst>
              <a:ext uri="{FF2B5EF4-FFF2-40B4-BE49-F238E27FC236}">
                <a16:creationId xmlns:a16="http://schemas.microsoft.com/office/drawing/2014/main" id="{867D50FE-D09C-4A15-8F61-FC6DCF7D92C6}"/>
              </a:ext>
            </a:extLst>
          </p:cNvPr>
          <p:cNvSpPr txBox="1">
            <a:spLocks/>
          </p:cNvSpPr>
          <p:nvPr/>
        </p:nvSpPr>
        <p:spPr>
          <a:xfrm>
            <a:off x="439490" y="1340768"/>
            <a:ext cx="11303561" cy="1512168"/>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800" b="1" dirty="0">
                <a:solidFill>
                  <a:srgbClr val="003145"/>
                </a:solidFill>
                <a:latin typeface="Arial"/>
              </a:rPr>
              <a:t>Anlage 1 (zu Artikel 246a § 1 Abs. 2 S. 2)</a:t>
            </a:r>
            <a:r>
              <a:rPr lang="de-DE" sz="1800" dirty="0">
                <a:solidFill>
                  <a:srgbClr val="003145"/>
                </a:solidFill>
                <a:latin typeface="Arial"/>
              </a:rPr>
              <a:t> </a:t>
            </a:r>
            <a:r>
              <a:rPr lang="de-DE" sz="1800" u="sng" dirty="0">
                <a:solidFill>
                  <a:srgbClr val="003145"/>
                </a:solidFill>
                <a:latin typeface="Arial"/>
              </a:rPr>
              <a:t>Muster</a:t>
            </a:r>
            <a:r>
              <a:rPr lang="de-DE" sz="1800" dirty="0">
                <a:solidFill>
                  <a:srgbClr val="003145"/>
                </a:solidFill>
                <a:latin typeface="Arial"/>
              </a:rPr>
              <a:t> für die Widerrufsbelehrung bei außerhalb von Geschäftsräumen geschlossenen Verträgen und bei Fernabsatzverträgen mit Ausnahme von Verträgen über Finanzdienstleistungen </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800" b="1" dirty="0">
                <a:solidFill>
                  <a:srgbClr val="003145"/>
                </a:solidFill>
                <a:latin typeface="Arial"/>
              </a:rPr>
              <a:t>				Widerrufsbelehrung</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b="1" dirty="0">
                <a:solidFill>
                  <a:srgbClr val="003145"/>
                </a:solidFill>
                <a:latin typeface="Courier New" panose="02070309020205020404" pitchFamily="49" charset="0"/>
                <a:cs typeface="Courier New" panose="02070309020205020404" pitchFamily="49" charset="0"/>
              </a:rPr>
              <a:t>Widerrufsrecht</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dirty="0">
                <a:solidFill>
                  <a:srgbClr val="003145"/>
                </a:solidFill>
                <a:latin typeface="Courier New" panose="02070309020205020404" pitchFamily="49" charset="0"/>
                <a:cs typeface="Courier New" panose="02070309020205020404" pitchFamily="49" charset="0"/>
              </a:rPr>
              <a:t>Sie haben das Recht, binnen vierzehn Tagen ohne Angabe von Gründen diesen Vertrag zu widerrufen.</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dirty="0">
                <a:solidFill>
                  <a:srgbClr val="003145"/>
                </a:solidFill>
                <a:latin typeface="Courier New" panose="02070309020205020404" pitchFamily="49" charset="0"/>
                <a:cs typeface="Courier New" panose="02070309020205020404" pitchFamily="49" charset="0"/>
              </a:rPr>
              <a:t>Die Widerrufsfrist beträgt vierzehn Tage ab dem Tag [1]</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dirty="0">
                <a:solidFill>
                  <a:srgbClr val="003145"/>
                </a:solidFill>
                <a:latin typeface="Courier New" panose="02070309020205020404" pitchFamily="49" charset="0"/>
                <a:cs typeface="Courier New" panose="02070309020205020404" pitchFamily="49" charset="0"/>
              </a:rPr>
              <a:t>Um Ihr Widerrufsrecht auszuüben, müssen Sie uns ([2]) mittels einer eindeutigen Erklärung (z.B. ein mit der Post versandter Brief oder eine E-Mail) über Ihren Entschluss, diesen Vertrag zu widerrufen, informieren. Sie können dafür das beigefügte Muster-Widerrufsformular verwenden, das jedoch nicht vorgeschrieben ist. [3]</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dirty="0">
                <a:solidFill>
                  <a:srgbClr val="003145"/>
                </a:solidFill>
                <a:latin typeface="Courier New" panose="02070309020205020404" pitchFamily="49" charset="0"/>
                <a:cs typeface="Courier New" panose="02070309020205020404" pitchFamily="49" charset="0"/>
              </a:rPr>
              <a:t>Zur Wahrung der Widerrufsfrist reicht es aus, dass Sie die Mitteilung über die Ausübung des Widerrufsrechts vor Ablauf der Widerrufsfrist absenden.</a:t>
            </a:r>
          </a:p>
        </p:txBody>
      </p:sp>
    </p:spTree>
    <p:extLst>
      <p:ext uri="{BB962C8B-B14F-4D97-AF65-F5344CB8AC3E}">
        <p14:creationId xmlns:p14="http://schemas.microsoft.com/office/powerpoint/2010/main" val="30538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AA8-EDA9-4C3E-9433-09D76FB3F93A}"/>
              </a:ext>
            </a:extLst>
          </p:cNvPr>
          <p:cNvSpPr>
            <a:spLocks noGrp="1"/>
          </p:cNvSpPr>
          <p:nvPr>
            <p:ph type="title"/>
          </p:nvPr>
        </p:nvSpPr>
        <p:spPr/>
        <p:txBody>
          <a:bodyPr/>
          <a:lstStyle/>
          <a:p>
            <a:r>
              <a:rPr lang="de-DE" dirty="0"/>
              <a:t>3. Muster für eine Widerrufsbelehrung (3)</a:t>
            </a:r>
          </a:p>
        </p:txBody>
      </p:sp>
      <p:sp>
        <p:nvSpPr>
          <p:cNvPr id="5" name="Text Placeholder 2">
            <a:extLst>
              <a:ext uri="{FF2B5EF4-FFF2-40B4-BE49-F238E27FC236}">
                <a16:creationId xmlns:a16="http://schemas.microsoft.com/office/drawing/2014/main" id="{867D50FE-D09C-4A15-8F61-FC6DCF7D92C6}"/>
              </a:ext>
            </a:extLst>
          </p:cNvPr>
          <p:cNvSpPr txBox="1">
            <a:spLocks/>
          </p:cNvSpPr>
          <p:nvPr/>
        </p:nvSpPr>
        <p:spPr>
          <a:xfrm>
            <a:off x="442643" y="1412776"/>
            <a:ext cx="11303561" cy="5040560"/>
          </a:xfrm>
          <a:prstGeom prst="rect">
            <a:avLst/>
          </a:prstGeom>
        </p:spPr>
        <p:txBody>
          <a:bodyPr vert="horz" lIns="0" tIns="0" rIns="0" bIns="0" rtlCol="0">
            <a:noAutofit/>
          </a:bodyPr>
          <a:lstStyle>
            <a:lvl1pPr marL="0" indent="0" algn="l" defTabSz="914400" rtl="0" eaLnBrk="1" latinLnBrk="0" hangingPunct="1">
              <a:spcBef>
                <a:spcPts val="1200"/>
              </a:spcBef>
              <a:spcAft>
                <a:spcPts val="1200"/>
              </a:spcAft>
              <a:buFont typeface="Arial" pitchFamily="34" charset="0"/>
              <a:buNone/>
              <a:defRPr sz="4800" b="0" kern="1200">
                <a:solidFill>
                  <a:schemeClr val="tx1"/>
                </a:solidFill>
                <a:latin typeface="+mn-lt"/>
                <a:ea typeface="+mn-ea"/>
                <a:cs typeface="Arial" pitchFamily="34" charset="0"/>
              </a:defRPr>
            </a:lvl1pPr>
            <a:lvl2pPr marL="72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2pPr>
            <a:lvl3pPr marL="1440000" indent="-720000" algn="l" defTabSz="914400" rtl="0" eaLnBrk="1" latinLnBrk="0" hangingPunct="1">
              <a:spcBef>
                <a:spcPts val="1200"/>
              </a:spcBef>
              <a:spcAft>
                <a:spcPts val="1200"/>
              </a:spcAft>
              <a:buClr>
                <a:schemeClr val="tx1"/>
              </a:buClr>
              <a:buFont typeface="Arial" panose="020B0604020202020204" pitchFamily="34" charset="0"/>
              <a:buChar char="‒"/>
              <a:defRPr sz="48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mj-lt"/>
              <a:buAutoNum type="arabicPeriod"/>
              <a:tabLst/>
              <a:defRPr sz="4000" kern="1200">
                <a:solidFill>
                  <a:schemeClr val="tx1"/>
                </a:solidFill>
                <a:latin typeface="+mn-lt"/>
                <a:ea typeface="+mn-ea"/>
                <a:cs typeface="Arial" pitchFamily="34" charset="0"/>
              </a:defRPr>
            </a:lvl4pPr>
            <a:lvl5pPr marL="1462950" indent="-742950" algn="l" defTabSz="914400" rtl="0" eaLnBrk="1" latinLnBrk="0" hangingPunct="1">
              <a:spcBef>
                <a:spcPts val="1200"/>
              </a:spcBef>
              <a:spcAft>
                <a:spcPts val="1200"/>
              </a:spcAft>
              <a:buClr>
                <a:schemeClr val="tx1"/>
              </a:buClr>
              <a:buFont typeface="+mj-lt"/>
              <a:buAutoNum type="alphaLcPeriod"/>
              <a:defRPr lang="en-US" sz="4000" kern="1200" noProof="0">
                <a:solidFill>
                  <a:schemeClr val="tx1"/>
                </a:solidFill>
                <a:latin typeface="+mn-lt"/>
                <a:ea typeface="+mn-ea"/>
                <a:cs typeface="Arial" pitchFamily="34" charset="0"/>
              </a:defRPr>
            </a:lvl5pPr>
            <a:lvl6pPr marL="0" indent="0" algn="l" defTabSz="914400" rtl="0" eaLnBrk="1" latinLnBrk="0" hangingPunct="1">
              <a:spcBef>
                <a:spcPts val="1200"/>
              </a:spcBef>
              <a:spcAft>
                <a:spcPts val="1200"/>
              </a:spcAft>
              <a:buClr>
                <a:schemeClr val="tx1"/>
              </a:buClr>
              <a:buFont typeface="Arial" panose="020B0604020202020204" pitchFamily="34" charset="0"/>
              <a:buNone/>
              <a:tabLst/>
              <a:defRPr sz="3200" b="0" kern="1200">
                <a:solidFill>
                  <a:schemeClr val="tx1"/>
                </a:solidFill>
                <a:latin typeface="+mn-lt"/>
                <a:ea typeface="+mn-ea"/>
                <a:cs typeface="+mn-cs"/>
              </a:defRPr>
            </a:lvl6pPr>
            <a:lvl7pPr marL="0" indent="0" algn="l" defTabSz="914400" rtl="0" eaLnBrk="1" latinLnBrk="0" hangingPunct="1">
              <a:spcBef>
                <a:spcPts val="1200"/>
              </a:spcBef>
              <a:spcAft>
                <a:spcPts val="1200"/>
              </a:spcAft>
              <a:buFont typeface="+mj-lt"/>
              <a:buNone/>
              <a:defRPr lang="en-US" sz="3200" b="0" kern="1200" baseline="0" noProof="0">
                <a:solidFill>
                  <a:schemeClr val="tx1"/>
                </a:solidFill>
                <a:latin typeface="+mn-lt"/>
                <a:ea typeface="+mn-ea"/>
                <a:cs typeface="+mn-cs"/>
              </a:defRPr>
            </a:lvl7pPr>
            <a:lvl8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b="1" dirty="0">
                <a:solidFill>
                  <a:srgbClr val="003145"/>
                </a:solidFill>
                <a:latin typeface="Courier New" panose="02070309020205020404" pitchFamily="49" charset="0"/>
                <a:cs typeface="Courier New" panose="02070309020205020404" pitchFamily="49" charset="0"/>
              </a:rPr>
              <a:t>Folgen des Widerrufs</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dirty="0">
                <a:solidFill>
                  <a:srgbClr val="003145"/>
                </a:solidFill>
                <a:latin typeface="Courier New" panose="02070309020205020404" pitchFamily="49" charset="0"/>
                <a:cs typeface="Courier New" panose="02070309020205020404" pitchFamily="49" charset="0"/>
              </a:rPr>
              <a:t>Wenn Sie diesen Vertrag widerrufen, haben wir Ihnen alle </a:t>
            </a:r>
            <a:r>
              <a:rPr lang="de-DE" sz="1400" b="1" dirty="0">
                <a:solidFill>
                  <a:srgbClr val="003145"/>
                </a:solidFill>
                <a:latin typeface="Courier New" panose="02070309020205020404" pitchFamily="49" charset="0"/>
                <a:cs typeface="Courier New" panose="02070309020205020404" pitchFamily="49" charset="0"/>
              </a:rPr>
              <a:t>Zahlungen, die wir von Ihnen erhalten haben</a:t>
            </a:r>
            <a:r>
              <a:rPr lang="de-DE" sz="1400" dirty="0">
                <a:solidFill>
                  <a:srgbClr val="003145"/>
                </a:solidFill>
                <a:latin typeface="Courier New" panose="02070309020205020404" pitchFamily="49" charset="0"/>
                <a:cs typeface="Courier New" panose="02070309020205020404" pitchFamily="49" charset="0"/>
              </a:rPr>
              <a:t>, einschließlich der </a:t>
            </a:r>
            <a:r>
              <a:rPr lang="de-DE" sz="1400" b="1" dirty="0">
                <a:solidFill>
                  <a:srgbClr val="003145"/>
                </a:solidFill>
                <a:latin typeface="Courier New" panose="02070309020205020404" pitchFamily="49" charset="0"/>
                <a:cs typeface="Courier New" panose="02070309020205020404" pitchFamily="49" charset="0"/>
              </a:rPr>
              <a:t>Lieferkosten</a:t>
            </a:r>
            <a:r>
              <a:rPr lang="de-DE" sz="1400" dirty="0">
                <a:solidFill>
                  <a:srgbClr val="003145"/>
                </a:solidFill>
                <a:latin typeface="Courier New" panose="02070309020205020404" pitchFamily="49" charset="0"/>
                <a:cs typeface="Courier New" panose="02070309020205020404" pitchFamily="49" charset="0"/>
              </a:rPr>
              <a:t> (mit Ausnahme der zusätzlichen Kosten, die sich daraus ergeben, dass Sie eine </a:t>
            </a:r>
            <a:r>
              <a:rPr lang="de-DE" sz="1400" b="1" dirty="0">
                <a:solidFill>
                  <a:srgbClr val="003145"/>
                </a:solidFill>
                <a:latin typeface="Courier New" panose="02070309020205020404" pitchFamily="49" charset="0"/>
                <a:cs typeface="Courier New" panose="02070309020205020404" pitchFamily="49" charset="0"/>
              </a:rPr>
              <a:t>andere Art der Lieferung </a:t>
            </a:r>
            <a:r>
              <a:rPr lang="de-DE" sz="1400" dirty="0">
                <a:solidFill>
                  <a:srgbClr val="003145"/>
                </a:solidFill>
                <a:latin typeface="Courier New" panose="02070309020205020404" pitchFamily="49" charset="0"/>
                <a:cs typeface="Courier New" panose="02070309020205020404" pitchFamily="49" charset="0"/>
              </a:rPr>
              <a:t>als die von uns angebotene, günstigste </a:t>
            </a:r>
            <a:r>
              <a:rPr lang="de-DE" sz="1400" b="1" dirty="0">
                <a:solidFill>
                  <a:srgbClr val="003145"/>
                </a:solidFill>
                <a:latin typeface="Courier New" panose="02070309020205020404" pitchFamily="49" charset="0"/>
                <a:cs typeface="Courier New" panose="02070309020205020404" pitchFamily="49" charset="0"/>
              </a:rPr>
              <a:t>Standardlieferung</a:t>
            </a:r>
            <a:r>
              <a:rPr lang="de-DE" sz="1400" dirty="0">
                <a:solidFill>
                  <a:srgbClr val="003145"/>
                </a:solidFill>
                <a:latin typeface="Courier New" panose="02070309020205020404" pitchFamily="49" charset="0"/>
                <a:cs typeface="Courier New" panose="02070309020205020404" pitchFamily="49" charset="0"/>
              </a:rPr>
              <a:t> gewählt haben), unverzüglich und spätestens binnen vierzehn Tagen ab dem Tag zurückzuzahlen, an dem die Mitteilung über Ihren Widerruf dieses Vertrags bei uns eingegangen ist. Für diese Rückzahlung verwenden wir dasselbe Zahlungsmittel, das Sie bei der ursprünglichen Transaktion eingesetzt haben, es sei denn, mit Ihnen wurde ausdrücklich etwas anderes vereinbart; in keinem Fall werden Ihnen wegen dieser Rückzahlung Entgelte berechnet. [4]</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b="1" dirty="0">
                <a:solidFill>
                  <a:srgbClr val="003145"/>
                </a:solidFill>
                <a:latin typeface="Courier New" panose="02070309020205020404" pitchFamily="49" charset="0"/>
                <a:cs typeface="Courier New" panose="02070309020205020404" pitchFamily="49" charset="0"/>
              </a:rPr>
              <a:t>Gestaltungshinweise: </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r>
              <a:rPr lang="de-DE" sz="1400" dirty="0">
                <a:solidFill>
                  <a:srgbClr val="003145"/>
                </a:solidFill>
                <a:latin typeface="Courier New" panose="02070309020205020404" pitchFamily="49" charset="0"/>
                <a:cs typeface="Courier New" panose="02070309020205020404" pitchFamily="49" charset="0"/>
              </a:rPr>
              <a:t>[…]</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lang="de-DE" sz="1800" dirty="0">
              <a:solidFill>
                <a:srgbClr val="003145"/>
              </a:solidFill>
              <a:latin typeface="Arial"/>
            </a:endParaRPr>
          </a:p>
        </p:txBody>
      </p:sp>
    </p:spTree>
    <p:extLst>
      <p:ext uri="{BB962C8B-B14F-4D97-AF65-F5344CB8AC3E}">
        <p14:creationId xmlns:p14="http://schemas.microsoft.com/office/powerpoint/2010/main" val="97800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EC8114-5DBA-84F4-A6D4-A783D5268CC5}"/>
              </a:ext>
            </a:extLst>
          </p:cNvPr>
          <p:cNvSpPr>
            <a:spLocks noGrp="1"/>
          </p:cNvSpPr>
          <p:nvPr>
            <p:ph type="body" sz="quarter" idx="12"/>
          </p:nvPr>
        </p:nvSpPr>
        <p:spPr/>
        <p:txBody>
          <a:bodyPr/>
          <a:lstStyle/>
          <a:p>
            <a:r>
              <a:rPr lang="de-DE" sz="2000" u="sng" dirty="0"/>
              <a:t>ab 2010</a:t>
            </a:r>
          </a:p>
          <a:p>
            <a:endParaRPr lang="de-DE" sz="2000" u="sng" dirty="0"/>
          </a:p>
          <a:p>
            <a:r>
              <a:rPr lang="de-DE" sz="2000" dirty="0"/>
              <a:t>Einfügung von Informationen über </a:t>
            </a:r>
            <a:r>
              <a:rPr lang="de-DE" sz="2000" b="1" dirty="0"/>
              <a:t>Art und Ausgestaltung der Widerrufsbelehrungen</a:t>
            </a:r>
            <a:r>
              <a:rPr lang="de-DE" sz="2000" dirty="0"/>
              <a:t> für Verbraucherverträge von der BGB-</a:t>
            </a:r>
            <a:r>
              <a:rPr lang="de-DE" sz="2000" dirty="0" err="1"/>
              <a:t>InfoV</a:t>
            </a:r>
            <a:r>
              <a:rPr lang="de-DE" sz="2000" dirty="0"/>
              <a:t> in das </a:t>
            </a:r>
            <a:r>
              <a:rPr lang="de-DE" sz="2000" b="1" dirty="0"/>
              <a:t>EGBGB</a:t>
            </a:r>
            <a:r>
              <a:rPr lang="de-DE" sz="2000" dirty="0"/>
              <a:t>  (Anlage 1)</a:t>
            </a:r>
          </a:p>
        </p:txBody>
      </p:sp>
      <p:sp>
        <p:nvSpPr>
          <p:cNvPr id="3" name="Text Placeholder 2">
            <a:extLst>
              <a:ext uri="{FF2B5EF4-FFF2-40B4-BE49-F238E27FC236}">
                <a16:creationId xmlns:a16="http://schemas.microsoft.com/office/drawing/2014/main" id="{3E642DF4-A0A7-ABFC-D675-4535F3EC5320}"/>
              </a:ext>
            </a:extLst>
          </p:cNvPr>
          <p:cNvSpPr>
            <a:spLocks noGrp="1"/>
          </p:cNvSpPr>
          <p:nvPr>
            <p:ph type="body" sz="quarter" idx="11"/>
          </p:nvPr>
        </p:nvSpPr>
        <p:spPr/>
        <p:txBody>
          <a:bodyPr/>
          <a:lstStyle/>
          <a:p>
            <a:r>
              <a:rPr lang="de-DE" sz="2000" u="sng" dirty="0"/>
              <a:t>Januar 2002 bis Juni 2010</a:t>
            </a:r>
          </a:p>
          <a:p>
            <a:endParaRPr lang="de-DE" sz="2000" u="sng" dirty="0"/>
          </a:p>
          <a:p>
            <a:r>
              <a:rPr lang="de-DE" sz="2000" dirty="0"/>
              <a:t>Große Schuldrechtsreform</a:t>
            </a:r>
          </a:p>
          <a:p>
            <a:pPr marL="342900" indent="-342900">
              <a:buFont typeface="Wingdings" panose="05000000000000000000" pitchFamily="2" charset="2"/>
              <a:buChar char="Ø"/>
            </a:pPr>
            <a:r>
              <a:rPr lang="de-DE" sz="2000" dirty="0"/>
              <a:t>HWiG wurde </a:t>
            </a:r>
            <a:r>
              <a:rPr lang="de-DE" sz="2000" b="1" dirty="0"/>
              <a:t>ins BGB </a:t>
            </a:r>
            <a:br>
              <a:rPr lang="de-DE" sz="2000" b="1" dirty="0"/>
            </a:br>
            <a:r>
              <a:rPr lang="de-DE" sz="2000" b="1" dirty="0"/>
              <a:t>integriert</a:t>
            </a:r>
            <a:r>
              <a:rPr lang="de-DE" sz="2000" dirty="0"/>
              <a:t> </a:t>
            </a:r>
          </a:p>
          <a:p>
            <a:pPr marL="342900" indent="-342900">
              <a:buFont typeface="Wingdings" panose="05000000000000000000" pitchFamily="2" charset="2"/>
              <a:buChar char="Ø"/>
            </a:pPr>
            <a:r>
              <a:rPr lang="de-DE" sz="2000" dirty="0"/>
              <a:t>Relevante Vorschriften sind nun v.a. §§ 312 ff. BGB und      §§ 355 ff. BGB</a:t>
            </a:r>
          </a:p>
          <a:p>
            <a:pPr marL="342900" indent="-342900">
              <a:buFont typeface="Wingdings" panose="05000000000000000000" pitchFamily="2" charset="2"/>
              <a:buChar char="Ø"/>
            </a:pPr>
            <a:r>
              <a:rPr lang="de-DE" sz="2000" b="1" dirty="0"/>
              <a:t>Muster-Belehrung</a:t>
            </a:r>
            <a:r>
              <a:rPr lang="de-DE" sz="2000" dirty="0"/>
              <a:t> gem. BGB-</a:t>
            </a:r>
            <a:r>
              <a:rPr lang="de-DE" sz="2000" dirty="0" err="1"/>
              <a:t>InfoV</a:t>
            </a:r>
            <a:endParaRPr lang="de-DE" sz="2000" dirty="0"/>
          </a:p>
        </p:txBody>
      </p:sp>
      <p:sp>
        <p:nvSpPr>
          <p:cNvPr id="4" name="Text Placeholder 3">
            <a:extLst>
              <a:ext uri="{FF2B5EF4-FFF2-40B4-BE49-F238E27FC236}">
                <a16:creationId xmlns:a16="http://schemas.microsoft.com/office/drawing/2014/main" id="{F8716F3A-F171-FE66-BAEA-DADBD2ADB4AB}"/>
              </a:ext>
            </a:extLst>
          </p:cNvPr>
          <p:cNvSpPr>
            <a:spLocks noGrp="1"/>
          </p:cNvSpPr>
          <p:nvPr>
            <p:ph type="body" sz="quarter" idx="10"/>
          </p:nvPr>
        </p:nvSpPr>
        <p:spPr/>
        <p:txBody>
          <a:bodyPr/>
          <a:lstStyle/>
          <a:p>
            <a:r>
              <a:rPr lang="de-DE" sz="2000" u="sng" dirty="0"/>
              <a:t>Mai 1986 bis Dezember 2001</a:t>
            </a:r>
          </a:p>
          <a:p>
            <a:endParaRPr lang="de-DE" sz="2000" dirty="0"/>
          </a:p>
          <a:p>
            <a:r>
              <a:rPr lang="de-DE" sz="2000" dirty="0"/>
              <a:t>Geltung des </a:t>
            </a:r>
            <a:r>
              <a:rPr lang="de-DE" sz="2000" b="1" dirty="0"/>
              <a:t>Haustürwiderrufsgesetz</a:t>
            </a:r>
            <a:r>
              <a:rPr lang="de-DE" sz="2000" dirty="0"/>
              <a:t> (HWiG)</a:t>
            </a:r>
          </a:p>
        </p:txBody>
      </p:sp>
      <p:sp>
        <p:nvSpPr>
          <p:cNvPr id="5" name="Title 4">
            <a:extLst>
              <a:ext uri="{FF2B5EF4-FFF2-40B4-BE49-F238E27FC236}">
                <a16:creationId xmlns:a16="http://schemas.microsoft.com/office/drawing/2014/main" id="{95B0A9E2-0D9A-AA26-93E2-EBFE0EE0C17E}"/>
              </a:ext>
            </a:extLst>
          </p:cNvPr>
          <p:cNvSpPr>
            <a:spLocks noGrp="1"/>
          </p:cNvSpPr>
          <p:nvPr>
            <p:ph type="title"/>
          </p:nvPr>
        </p:nvSpPr>
        <p:spPr/>
        <p:txBody>
          <a:bodyPr/>
          <a:lstStyle/>
          <a:p>
            <a:r>
              <a:rPr lang="de-DE" dirty="0"/>
              <a:t>4. Historie des Verbraucherwiderrufs (1) </a:t>
            </a:r>
          </a:p>
        </p:txBody>
      </p:sp>
    </p:spTree>
    <p:extLst>
      <p:ext uri="{BB962C8B-B14F-4D97-AF65-F5344CB8AC3E}">
        <p14:creationId xmlns:p14="http://schemas.microsoft.com/office/powerpoint/2010/main" val="132311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9891a2c2c296acd59e6f6f3543859a8e768bef"/>
  <p:tag name="ISPRING_RESOURCE_PATHS_HASH" val="61b8316fa65942bf89a9a9b9b4c99f9ba03cc9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OUTLINEID" val="500C5378CE4548BC9D4BEFD48DC36262"/>
</p:tagLst>
</file>

<file path=ppt/tags/tag100.xml><?xml version="1.0" encoding="utf-8"?>
<p:tagLst xmlns:a="http://schemas.openxmlformats.org/drawingml/2006/main" xmlns:r="http://schemas.openxmlformats.org/officeDocument/2006/relationships" xmlns:p="http://schemas.openxmlformats.org/presentationml/2006/main">
  <p:tag name="OUTLINEID" val="14E106EAFFF3413485A79ADFB48ABD95"/>
</p:tagLst>
</file>

<file path=ppt/tags/tag101.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4.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0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6.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07.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9.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1.xml><?xml version="1.0" encoding="utf-8"?>
<p:tagLst xmlns:a="http://schemas.openxmlformats.org/drawingml/2006/main" xmlns:r="http://schemas.openxmlformats.org/officeDocument/2006/relationships" xmlns:p="http://schemas.openxmlformats.org/presentationml/2006/main">
  <p:tag name="OUTLINEID" val="E851512EA88A447AB600095C9B63F54B"/>
</p:tagLst>
</file>

<file path=ppt/tags/tag11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11.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1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1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14.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115.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116.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117.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118.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19.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xml><?xml version="1.0" encoding="utf-8"?>
<p:tagLst xmlns:a="http://schemas.openxmlformats.org/drawingml/2006/main" xmlns:r="http://schemas.openxmlformats.org/officeDocument/2006/relationships" xmlns:p="http://schemas.openxmlformats.org/presentationml/2006/main">
  <p:tag name="OUTLINEID" val="962C9E4CD6DA4FDEABEEE01B7D4D3468"/>
</p:tagLst>
</file>

<file path=ppt/tags/tag120.xml><?xml version="1.0" encoding="utf-8"?>
<p:tagLst xmlns:a="http://schemas.openxmlformats.org/drawingml/2006/main" xmlns:r="http://schemas.openxmlformats.org/officeDocument/2006/relationships" xmlns:p="http://schemas.openxmlformats.org/presentationml/2006/main">
  <p:tag name="OUTLINEID" val="1BB6305E6E024C239873345C1F31C18E"/>
</p:tagLst>
</file>

<file path=ppt/tags/tag121.xml><?xml version="1.0" encoding="utf-8"?>
<p:tagLst xmlns:a="http://schemas.openxmlformats.org/drawingml/2006/main" xmlns:r="http://schemas.openxmlformats.org/officeDocument/2006/relationships" xmlns:p="http://schemas.openxmlformats.org/presentationml/2006/main">
  <p:tag name="OUTLINEID" val="380C47FABB444135B2A570B2D6E687A2"/>
</p:tagLst>
</file>

<file path=ppt/tags/tag122.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23.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4.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25.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6.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27.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9.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xml><?xml version="1.0" encoding="utf-8"?>
<p:tagLst xmlns:a="http://schemas.openxmlformats.org/drawingml/2006/main" xmlns:r="http://schemas.openxmlformats.org/officeDocument/2006/relationships" xmlns:p="http://schemas.openxmlformats.org/presentationml/2006/main">
  <p:tag name="OUTLINEID" val="1ED992A01A524B23AB56CD69D90D9A3F"/>
</p:tagLst>
</file>

<file path=ppt/tags/tag130.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31.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2.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3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6.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37.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38.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39.xml><?xml version="1.0" encoding="utf-8"?>
<p:tagLst xmlns:a="http://schemas.openxmlformats.org/drawingml/2006/main" xmlns:r="http://schemas.openxmlformats.org/officeDocument/2006/relationships" xmlns:p="http://schemas.openxmlformats.org/presentationml/2006/main">
  <p:tag name="OUTLINEID" val="1980F9818D264E8A8307A8193ADE32FC"/>
</p:tagLst>
</file>

<file path=ppt/tags/tag14.xml><?xml version="1.0" encoding="utf-8"?>
<p:tagLst xmlns:a="http://schemas.openxmlformats.org/drawingml/2006/main" xmlns:r="http://schemas.openxmlformats.org/officeDocument/2006/relationships" xmlns:p="http://schemas.openxmlformats.org/presentationml/2006/main">
  <p:tag name="OUTLINEID" val="2C7575C9149A4A9EAC96DBC0A7D6C1A9"/>
</p:tagLst>
</file>

<file path=ppt/tags/tag140.xml><?xml version="1.0" encoding="utf-8"?>
<p:tagLst xmlns:a="http://schemas.openxmlformats.org/drawingml/2006/main" xmlns:r="http://schemas.openxmlformats.org/officeDocument/2006/relationships" xmlns:p="http://schemas.openxmlformats.org/presentationml/2006/main">
  <p:tag name="OUTLINEID" val="CEC9462E4574449A87362E41B0BE4C7F"/>
</p:tagLst>
</file>

<file path=ppt/tags/tag141.xml><?xml version="1.0" encoding="utf-8"?>
<p:tagLst xmlns:a="http://schemas.openxmlformats.org/drawingml/2006/main" xmlns:r="http://schemas.openxmlformats.org/officeDocument/2006/relationships" xmlns:p="http://schemas.openxmlformats.org/presentationml/2006/main">
  <p:tag name="OUTLINEID" val="01A9BB55D8F541D2B3B471E8F3AA243F"/>
</p:tagLst>
</file>

<file path=ppt/tags/tag142.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43.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44.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5.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46.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47.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8.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49.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5.xml><?xml version="1.0" encoding="utf-8"?>
<p:tagLst xmlns:a="http://schemas.openxmlformats.org/drawingml/2006/main" xmlns:r="http://schemas.openxmlformats.org/officeDocument/2006/relationships" xmlns:p="http://schemas.openxmlformats.org/presentationml/2006/main">
  <p:tag name="OUTLINEID" val="9D0F24D6E84C4E27817D9DE6F32E559A"/>
</p:tagLst>
</file>

<file path=ppt/tags/tag150.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51.xml><?xml version="1.0" encoding="utf-8"?>
<p:tagLst xmlns:a="http://schemas.openxmlformats.org/drawingml/2006/main" xmlns:r="http://schemas.openxmlformats.org/officeDocument/2006/relationships" xmlns:p="http://schemas.openxmlformats.org/presentationml/2006/main">
  <p:tag name="OUTLINEID" val="54BC71AFB5934FFBAA6F8BA4CF84CAD7"/>
</p:tagLst>
</file>

<file path=ppt/tags/tag152.xml><?xml version="1.0" encoding="utf-8"?>
<p:tagLst xmlns:a="http://schemas.openxmlformats.org/drawingml/2006/main" xmlns:r="http://schemas.openxmlformats.org/officeDocument/2006/relationships" xmlns:p="http://schemas.openxmlformats.org/presentationml/2006/main">
  <p:tag name="OUTLINEID" val="82B7D4B6A8BA4D23862B1AB0F30BEBF6"/>
</p:tagLst>
</file>

<file path=ppt/tags/tag153.xml><?xml version="1.0" encoding="utf-8"?>
<p:tagLst xmlns:a="http://schemas.openxmlformats.org/drawingml/2006/main" xmlns:r="http://schemas.openxmlformats.org/officeDocument/2006/relationships" xmlns:p="http://schemas.openxmlformats.org/presentationml/2006/main">
  <p:tag name="OUTLINEID" val="BB8BC0332F714D5FAE869B990CCD3046"/>
</p:tagLst>
</file>

<file path=ppt/tags/tag154.xml><?xml version="1.0" encoding="utf-8"?>
<p:tagLst xmlns:a="http://schemas.openxmlformats.org/drawingml/2006/main" xmlns:r="http://schemas.openxmlformats.org/officeDocument/2006/relationships" xmlns:p="http://schemas.openxmlformats.org/presentationml/2006/main">
  <p:tag name="OUTLINEID" val="3C9BFA63FECF4150889386C22B983F6C"/>
</p:tagLst>
</file>

<file path=ppt/tags/tag155.xml><?xml version="1.0" encoding="utf-8"?>
<p:tagLst xmlns:a="http://schemas.openxmlformats.org/drawingml/2006/main" xmlns:r="http://schemas.openxmlformats.org/officeDocument/2006/relationships" xmlns:p="http://schemas.openxmlformats.org/presentationml/2006/main">
  <p:tag name="OUTLINEID" val="CFE00C2B66BD4580A2BEEF5FC15F07F1"/>
</p:tagLst>
</file>

<file path=ppt/tags/tag156.xml><?xml version="1.0" encoding="utf-8"?>
<p:tagLst xmlns:a="http://schemas.openxmlformats.org/drawingml/2006/main" xmlns:r="http://schemas.openxmlformats.org/officeDocument/2006/relationships" xmlns:p="http://schemas.openxmlformats.org/presentationml/2006/main">
  <p:tag name="OUTLINEID" val="33FAFE9C0AD042AAA377D0816FE1A8E9"/>
</p:tagLst>
</file>

<file path=ppt/tags/tag157.xml><?xml version="1.0" encoding="utf-8"?>
<p:tagLst xmlns:a="http://schemas.openxmlformats.org/drawingml/2006/main" xmlns:r="http://schemas.openxmlformats.org/officeDocument/2006/relationships" xmlns:p="http://schemas.openxmlformats.org/presentationml/2006/main">
  <p:tag name="OUTLINEID" val="E9D33DC0E1C1414A8A94245636F02E4F"/>
</p:tagLst>
</file>

<file path=ppt/tags/tag158.xml><?xml version="1.0" encoding="utf-8"?>
<p:tagLst xmlns:a="http://schemas.openxmlformats.org/drawingml/2006/main" xmlns:r="http://schemas.openxmlformats.org/officeDocument/2006/relationships" xmlns:p="http://schemas.openxmlformats.org/presentationml/2006/main">
  <p:tag name="OUTLINEID" val="AFC0E662CB4D431683C985CB87C14970"/>
</p:tagLst>
</file>

<file path=ppt/tags/tag159.xml><?xml version="1.0" encoding="utf-8"?>
<p:tagLst xmlns:a="http://schemas.openxmlformats.org/drawingml/2006/main" xmlns:r="http://schemas.openxmlformats.org/officeDocument/2006/relationships" xmlns:p="http://schemas.openxmlformats.org/presentationml/2006/main">
  <p:tag name="OUTLINEID" val="6A95068FE81A4621AE4C63CBBB29A843"/>
</p:tagLst>
</file>

<file path=ppt/tags/tag16.xml><?xml version="1.0" encoding="utf-8"?>
<p:tagLst xmlns:a="http://schemas.openxmlformats.org/drawingml/2006/main" xmlns:r="http://schemas.openxmlformats.org/officeDocument/2006/relationships" xmlns:p="http://schemas.openxmlformats.org/presentationml/2006/main">
  <p:tag name="OUTLINEID" val="22B45AC03C9F4C16A19BD90CCB45404B"/>
</p:tagLst>
</file>

<file path=ppt/tags/tag160.xml><?xml version="1.0" encoding="utf-8"?>
<p:tagLst xmlns:a="http://schemas.openxmlformats.org/drawingml/2006/main" xmlns:r="http://schemas.openxmlformats.org/officeDocument/2006/relationships" xmlns:p="http://schemas.openxmlformats.org/presentationml/2006/main">
  <p:tag name="OUTLINEID" val="81A505FECF254CDEA8B3D286FAA97DA4"/>
</p:tagLst>
</file>

<file path=ppt/tags/tag161.xml><?xml version="1.0" encoding="utf-8"?>
<p:tagLst xmlns:a="http://schemas.openxmlformats.org/drawingml/2006/main" xmlns:r="http://schemas.openxmlformats.org/officeDocument/2006/relationships" xmlns:p="http://schemas.openxmlformats.org/presentationml/2006/main">
  <p:tag name="OUTLINEID" val="D412386661B34EACB955C0636F894B9D"/>
</p:tagLst>
</file>

<file path=ppt/tags/tag162.xml><?xml version="1.0" encoding="utf-8"?>
<p:tagLst xmlns:a="http://schemas.openxmlformats.org/drawingml/2006/main" xmlns:r="http://schemas.openxmlformats.org/officeDocument/2006/relationships" xmlns:p="http://schemas.openxmlformats.org/presentationml/2006/main">
  <p:tag name="OUTLINEID" val="FC063E21F9EE44A58980A67103615D7C"/>
</p:tagLst>
</file>

<file path=ppt/tags/tag163.xml><?xml version="1.0" encoding="utf-8"?>
<p:tagLst xmlns:a="http://schemas.openxmlformats.org/drawingml/2006/main" xmlns:r="http://schemas.openxmlformats.org/officeDocument/2006/relationships" xmlns:p="http://schemas.openxmlformats.org/presentationml/2006/main">
  <p:tag name="OUTLINEID" val="59110A461111419295C9E9DDED419C48"/>
</p:tagLst>
</file>

<file path=ppt/tags/tag164.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5.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66.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67.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68.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9.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7.xml><?xml version="1.0" encoding="utf-8"?>
<p:tagLst xmlns:a="http://schemas.openxmlformats.org/drawingml/2006/main" xmlns:r="http://schemas.openxmlformats.org/officeDocument/2006/relationships" xmlns:p="http://schemas.openxmlformats.org/presentationml/2006/main">
  <p:tag name="OUTLINEID" val="338BF7FC7E8C4410BAB782C4D102DB78"/>
</p:tagLst>
</file>

<file path=ppt/tags/tag170.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71.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72.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73.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74.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75.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76.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77.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78.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79.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8.xml><?xml version="1.0" encoding="utf-8"?>
<p:tagLst xmlns:a="http://schemas.openxmlformats.org/drawingml/2006/main" xmlns:r="http://schemas.openxmlformats.org/officeDocument/2006/relationships" xmlns:p="http://schemas.openxmlformats.org/presentationml/2006/main">
  <p:tag name="OUTLINEID" val="F4FDF60FF6AB4B62A509D441045B9F8F"/>
</p:tagLst>
</file>

<file path=ppt/tags/tag180.xml><?xml version="1.0" encoding="utf-8"?>
<p:tagLst xmlns:a="http://schemas.openxmlformats.org/drawingml/2006/main" xmlns:r="http://schemas.openxmlformats.org/officeDocument/2006/relationships" xmlns:p="http://schemas.openxmlformats.org/presentationml/2006/main">
  <p:tag name="OUTLINEID" val="ABDB3189D5A64DA4A771640DAB33280C"/>
</p:tagLst>
</file>

<file path=ppt/tags/tag181.xml><?xml version="1.0" encoding="utf-8"?>
<p:tagLst xmlns:a="http://schemas.openxmlformats.org/drawingml/2006/main" xmlns:r="http://schemas.openxmlformats.org/officeDocument/2006/relationships" xmlns:p="http://schemas.openxmlformats.org/presentationml/2006/main">
  <p:tag name="OUTLINEID" val="1D96699046C64D8FA21359747CD9BAD7"/>
</p:tagLst>
</file>

<file path=ppt/tags/tag182.xml><?xml version="1.0" encoding="utf-8"?>
<p:tagLst xmlns:a="http://schemas.openxmlformats.org/drawingml/2006/main" xmlns:r="http://schemas.openxmlformats.org/officeDocument/2006/relationships" xmlns:p="http://schemas.openxmlformats.org/presentationml/2006/main">
  <p:tag name="OUTLINEID" val="7240FDAB6332479AB0D0AE60A3C40605"/>
</p:tagLst>
</file>

<file path=ppt/tags/tag183.xml><?xml version="1.0" encoding="utf-8"?>
<p:tagLst xmlns:a="http://schemas.openxmlformats.org/drawingml/2006/main" xmlns:r="http://schemas.openxmlformats.org/officeDocument/2006/relationships" xmlns:p="http://schemas.openxmlformats.org/presentationml/2006/main">
  <p:tag name="OUTLINEID" val="9B65361BE0E74075985BA851D602A897"/>
</p:tagLst>
</file>

<file path=ppt/tags/tag184.xml><?xml version="1.0" encoding="utf-8"?>
<p:tagLst xmlns:a="http://schemas.openxmlformats.org/drawingml/2006/main" xmlns:r="http://schemas.openxmlformats.org/officeDocument/2006/relationships" xmlns:p="http://schemas.openxmlformats.org/presentationml/2006/main">
  <p:tag name="OUTLINEID" val="23828BA29E6B4CC78D6E8F41473B22C0"/>
</p:tagLst>
</file>

<file path=ppt/tags/tag185.xml><?xml version="1.0" encoding="utf-8"?>
<p:tagLst xmlns:a="http://schemas.openxmlformats.org/drawingml/2006/main" xmlns:r="http://schemas.openxmlformats.org/officeDocument/2006/relationships" xmlns:p="http://schemas.openxmlformats.org/presentationml/2006/main">
  <p:tag name="OUTLINEID" val="34DC7CE4CA0043C78AEFA8360F1DBF31"/>
</p:tagLst>
</file>

<file path=ppt/tags/tag186.xml><?xml version="1.0" encoding="utf-8"?>
<p:tagLst xmlns:a="http://schemas.openxmlformats.org/drawingml/2006/main" xmlns:r="http://schemas.openxmlformats.org/officeDocument/2006/relationships" xmlns:p="http://schemas.openxmlformats.org/presentationml/2006/main">
  <p:tag name="OUTLINEID" val="C93CA0859E184070A17E3C50387F0361"/>
</p:tagLst>
</file>

<file path=ppt/tags/tag187.xml><?xml version="1.0" encoding="utf-8"?>
<p:tagLst xmlns:a="http://schemas.openxmlformats.org/drawingml/2006/main" xmlns:r="http://schemas.openxmlformats.org/officeDocument/2006/relationships" xmlns:p="http://schemas.openxmlformats.org/presentationml/2006/main">
  <p:tag name="OUTLINEID" val="F4FD08BE91FB4FA19FB49FF3584D573D"/>
</p:tagLst>
</file>

<file path=ppt/tags/tag188.xml><?xml version="1.0" encoding="utf-8"?>
<p:tagLst xmlns:a="http://schemas.openxmlformats.org/drawingml/2006/main" xmlns:r="http://schemas.openxmlformats.org/officeDocument/2006/relationships" xmlns:p="http://schemas.openxmlformats.org/presentationml/2006/main">
  <p:tag name="OUTLINEID" val="831169EFFA3B44DB83F37432280937AD"/>
</p:tagLst>
</file>

<file path=ppt/tags/tag189.xml><?xml version="1.0" encoding="utf-8"?>
<p:tagLst xmlns:a="http://schemas.openxmlformats.org/drawingml/2006/main" xmlns:r="http://schemas.openxmlformats.org/officeDocument/2006/relationships" xmlns:p="http://schemas.openxmlformats.org/presentationml/2006/main">
  <p:tag name="OUTLINEID" val="52482CC79DD8434DABBB1B3A5B804362"/>
</p:tagLst>
</file>

<file path=ppt/tags/tag19.xml><?xml version="1.0" encoding="utf-8"?>
<p:tagLst xmlns:a="http://schemas.openxmlformats.org/drawingml/2006/main" xmlns:r="http://schemas.openxmlformats.org/officeDocument/2006/relationships" xmlns:p="http://schemas.openxmlformats.org/presentationml/2006/main">
  <p:tag name="OUTLINEID" val="F24AD870109248A486B858D95B2FE63D"/>
</p:tagLst>
</file>

<file path=ppt/tags/tag190.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191.xml><?xml version="1.0" encoding="utf-8"?>
<p:tagLst xmlns:a="http://schemas.openxmlformats.org/drawingml/2006/main" xmlns:r="http://schemas.openxmlformats.org/officeDocument/2006/relationships" xmlns:p="http://schemas.openxmlformats.org/presentationml/2006/main">
  <p:tag name="OUTLINEID" val="7303595C7FF64D858516EBDE2C988FBB"/>
</p:tagLst>
</file>

<file path=ppt/tags/tag192.xml><?xml version="1.0" encoding="utf-8"?>
<p:tagLst xmlns:a="http://schemas.openxmlformats.org/drawingml/2006/main" xmlns:r="http://schemas.openxmlformats.org/officeDocument/2006/relationships" xmlns:p="http://schemas.openxmlformats.org/presentationml/2006/main">
  <p:tag name="OUTLINEID" val="F4F045A7FE7D4E5A8E2E580B92E386A5"/>
</p:tagLst>
</file>

<file path=ppt/tags/tag193.xml><?xml version="1.0" encoding="utf-8"?>
<p:tagLst xmlns:a="http://schemas.openxmlformats.org/drawingml/2006/main" xmlns:r="http://schemas.openxmlformats.org/officeDocument/2006/relationships" xmlns:p="http://schemas.openxmlformats.org/presentationml/2006/main">
  <p:tag name="OUTLINEID" val="E68DCA1414554A65BF84F8C9ECE2BC1D"/>
</p:tagLst>
</file>

<file path=ppt/tags/tag194.xml><?xml version="1.0" encoding="utf-8"?>
<p:tagLst xmlns:a="http://schemas.openxmlformats.org/drawingml/2006/main" xmlns:r="http://schemas.openxmlformats.org/officeDocument/2006/relationships" xmlns:p="http://schemas.openxmlformats.org/presentationml/2006/main">
  <p:tag name="OUTLINEID" val="1078230AC3794210B21716A252025F28"/>
</p:tagLst>
</file>

<file path=ppt/tags/tag195.xml><?xml version="1.0" encoding="utf-8"?>
<p:tagLst xmlns:a="http://schemas.openxmlformats.org/drawingml/2006/main" xmlns:r="http://schemas.openxmlformats.org/officeDocument/2006/relationships" xmlns:p="http://schemas.openxmlformats.org/presentationml/2006/main">
  <p:tag name="OUTLINEID" val="C555CF069DF045759B610ADF6DE20DDE"/>
</p:tagLst>
</file>

<file path=ppt/tags/tag196.xml><?xml version="1.0" encoding="utf-8"?>
<p:tagLst xmlns:a="http://schemas.openxmlformats.org/drawingml/2006/main" xmlns:r="http://schemas.openxmlformats.org/officeDocument/2006/relationships" xmlns:p="http://schemas.openxmlformats.org/presentationml/2006/main">
  <p:tag name="OUTLINEID" val="7E33FD90898941D5AD64A782A4FF8289"/>
</p:tagLst>
</file>

<file path=ppt/tags/tag197.xml><?xml version="1.0" encoding="utf-8"?>
<p:tagLst xmlns:a="http://schemas.openxmlformats.org/drawingml/2006/main" xmlns:r="http://schemas.openxmlformats.org/officeDocument/2006/relationships" xmlns:p="http://schemas.openxmlformats.org/presentationml/2006/main">
  <p:tag name="OUTLINEID" val="0B290E7542B349D290A5CEEA2562A39C"/>
</p:tagLst>
</file>

<file path=ppt/tags/tag198.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199.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2.xml><?xml version="1.0" encoding="utf-8"?>
<p:tagLst xmlns:a="http://schemas.openxmlformats.org/drawingml/2006/main" xmlns:r="http://schemas.openxmlformats.org/officeDocument/2006/relationships" xmlns:p="http://schemas.openxmlformats.org/presentationml/2006/main">
  <p:tag name="OUTLINEID" val="13796B5D8FAC48FB8431CF8925E1DB6D"/>
</p:tagLst>
</file>

<file path=ppt/tags/tag20.xml><?xml version="1.0" encoding="utf-8"?>
<p:tagLst xmlns:a="http://schemas.openxmlformats.org/drawingml/2006/main" xmlns:r="http://schemas.openxmlformats.org/officeDocument/2006/relationships" xmlns:p="http://schemas.openxmlformats.org/presentationml/2006/main">
  <p:tag name="OUTLINEID" val="BE6A6211326C4FB1A75FFC722FCC4DA3"/>
</p:tagLst>
</file>

<file path=ppt/tags/tag200.xml><?xml version="1.0" encoding="utf-8"?>
<p:tagLst xmlns:a="http://schemas.openxmlformats.org/drawingml/2006/main" xmlns:r="http://schemas.openxmlformats.org/officeDocument/2006/relationships" xmlns:p="http://schemas.openxmlformats.org/presentationml/2006/main">
  <p:tag name="OUTLINEID" val="8F7414EC118D403C9590735F3CC855FB"/>
</p:tagLst>
</file>

<file path=ppt/tags/tag201.xml><?xml version="1.0" encoding="utf-8"?>
<p:tagLst xmlns:a="http://schemas.openxmlformats.org/drawingml/2006/main" xmlns:r="http://schemas.openxmlformats.org/officeDocument/2006/relationships" xmlns:p="http://schemas.openxmlformats.org/presentationml/2006/main">
  <p:tag name="OUTLINEID" val="14B7BDFED55E4924B6A9286867299F6D"/>
</p:tagLst>
</file>

<file path=ppt/tags/tag202.xml><?xml version="1.0" encoding="utf-8"?>
<p:tagLst xmlns:a="http://schemas.openxmlformats.org/drawingml/2006/main" xmlns:r="http://schemas.openxmlformats.org/officeDocument/2006/relationships" xmlns:p="http://schemas.openxmlformats.org/presentationml/2006/main">
  <p:tag name="OUTLINEID" val="5940B905240F4C9CABFD626AF9C9F46D"/>
</p:tagLst>
</file>

<file path=ppt/tags/tag203.xml><?xml version="1.0" encoding="utf-8"?>
<p:tagLst xmlns:a="http://schemas.openxmlformats.org/drawingml/2006/main" xmlns:r="http://schemas.openxmlformats.org/officeDocument/2006/relationships" xmlns:p="http://schemas.openxmlformats.org/presentationml/2006/main">
  <p:tag name="OUTLINEID" val="CF4E7F86E18F4424AC4F472A1A76B8B6"/>
</p:tagLst>
</file>

<file path=ppt/tags/tag204.xml><?xml version="1.0" encoding="utf-8"?>
<p:tagLst xmlns:a="http://schemas.openxmlformats.org/drawingml/2006/main" xmlns:r="http://schemas.openxmlformats.org/officeDocument/2006/relationships" xmlns:p="http://schemas.openxmlformats.org/presentationml/2006/main">
  <p:tag name="OUTLINEID" val="83EEFDBB659F4E3CA24A764A7ED70FEC"/>
</p:tagLst>
</file>

<file path=ppt/tags/tag205.xml><?xml version="1.0" encoding="utf-8"?>
<p:tagLst xmlns:a="http://schemas.openxmlformats.org/drawingml/2006/main" xmlns:r="http://schemas.openxmlformats.org/officeDocument/2006/relationships" xmlns:p="http://schemas.openxmlformats.org/presentationml/2006/main">
  <p:tag name="OUTLINEID" val="AEA24DB8B430403C84C506FD73B3F34B"/>
</p:tagLst>
</file>

<file path=ppt/tags/tag206.xml><?xml version="1.0" encoding="utf-8"?>
<p:tagLst xmlns:a="http://schemas.openxmlformats.org/drawingml/2006/main" xmlns:r="http://schemas.openxmlformats.org/officeDocument/2006/relationships" xmlns:p="http://schemas.openxmlformats.org/presentationml/2006/main">
  <p:tag name="OUTLINEID" val="A6494F061F1448D8B998B81EA948D742"/>
</p:tagLst>
</file>

<file path=ppt/tags/tag207.xml><?xml version="1.0" encoding="utf-8"?>
<p:tagLst xmlns:a="http://schemas.openxmlformats.org/drawingml/2006/main" xmlns:r="http://schemas.openxmlformats.org/officeDocument/2006/relationships" xmlns:p="http://schemas.openxmlformats.org/presentationml/2006/main">
  <p:tag name="OUTLINEID" val="2DF4C8E19D3D40E6BCFB2AC9B0E6C866"/>
</p:tagLst>
</file>

<file path=ppt/tags/tag208.xml><?xml version="1.0" encoding="utf-8"?>
<p:tagLst xmlns:a="http://schemas.openxmlformats.org/drawingml/2006/main" xmlns:r="http://schemas.openxmlformats.org/officeDocument/2006/relationships" xmlns:p="http://schemas.openxmlformats.org/presentationml/2006/main">
  <p:tag name="OUTLINEID" val="60B6F5F2CD87449E88FBF8025E5CC6B0"/>
</p:tagLst>
</file>

<file path=ppt/tags/tag209.xml><?xml version="1.0" encoding="utf-8"?>
<p:tagLst xmlns:a="http://schemas.openxmlformats.org/drawingml/2006/main" xmlns:r="http://schemas.openxmlformats.org/officeDocument/2006/relationships" xmlns:p="http://schemas.openxmlformats.org/presentationml/2006/main">
  <p:tag name="OUTLINEID" val="E731926AED934C5AB641128B6109B0C3"/>
</p:tagLst>
</file>

<file path=ppt/tags/tag21.xml><?xml version="1.0" encoding="utf-8"?>
<p:tagLst xmlns:a="http://schemas.openxmlformats.org/drawingml/2006/main" xmlns:r="http://schemas.openxmlformats.org/officeDocument/2006/relationships" xmlns:p="http://schemas.openxmlformats.org/presentationml/2006/main">
  <p:tag name="OUTLINEID" val="9A091AE876F444C5AFC249213BBE8094"/>
</p:tagLst>
</file>

<file path=ppt/tags/tag210.xml><?xml version="1.0" encoding="utf-8"?>
<p:tagLst xmlns:a="http://schemas.openxmlformats.org/drawingml/2006/main" xmlns:r="http://schemas.openxmlformats.org/officeDocument/2006/relationships" xmlns:p="http://schemas.openxmlformats.org/presentationml/2006/main">
  <p:tag name="OUTLINEID" val="17EEE65D38FB48EE8DFCB186E1B6B366"/>
</p:tagLst>
</file>

<file path=ppt/tags/tag211.xml><?xml version="1.0" encoding="utf-8"?>
<p:tagLst xmlns:a="http://schemas.openxmlformats.org/drawingml/2006/main" xmlns:r="http://schemas.openxmlformats.org/officeDocument/2006/relationships" xmlns:p="http://schemas.openxmlformats.org/presentationml/2006/main">
  <p:tag name="OUTLINEID" val="97B6449764EF42FA9F0311D8EFD26BD4"/>
</p:tagLst>
</file>

<file path=ppt/tags/tag212.xml><?xml version="1.0" encoding="utf-8"?>
<p:tagLst xmlns:a="http://schemas.openxmlformats.org/drawingml/2006/main" xmlns:r="http://schemas.openxmlformats.org/officeDocument/2006/relationships" xmlns:p="http://schemas.openxmlformats.org/presentationml/2006/main">
  <p:tag name="OUTLINEID" val="4D9C8D74678A4F00A5FCAE5FC9C60B57"/>
</p:tagLst>
</file>

<file path=ppt/tags/tag213.xml><?xml version="1.0" encoding="utf-8"?>
<p:tagLst xmlns:a="http://schemas.openxmlformats.org/drawingml/2006/main" xmlns:r="http://schemas.openxmlformats.org/officeDocument/2006/relationships" xmlns:p="http://schemas.openxmlformats.org/presentationml/2006/main">
  <p:tag name="OUTLINEID" val="8E0F19CEDF8540179E3AB7320142251E"/>
</p:tagLst>
</file>

<file path=ppt/tags/tag214.xml><?xml version="1.0" encoding="utf-8"?>
<p:tagLst xmlns:a="http://schemas.openxmlformats.org/drawingml/2006/main" xmlns:r="http://schemas.openxmlformats.org/officeDocument/2006/relationships" xmlns:p="http://schemas.openxmlformats.org/presentationml/2006/main">
  <p:tag name="OUTLINEID" val="12693A41EE08405182C073E1E89FE75F"/>
</p:tagLst>
</file>

<file path=ppt/tags/tag215.xml><?xml version="1.0" encoding="utf-8"?>
<p:tagLst xmlns:a="http://schemas.openxmlformats.org/drawingml/2006/main" xmlns:r="http://schemas.openxmlformats.org/officeDocument/2006/relationships" xmlns:p="http://schemas.openxmlformats.org/presentationml/2006/main">
  <p:tag name="OUTLINEID" val="0B0C944C78D0484A983A119BEB2E22F0"/>
</p:tagLst>
</file>

<file path=ppt/tags/tag216.xml><?xml version="1.0" encoding="utf-8"?>
<p:tagLst xmlns:a="http://schemas.openxmlformats.org/drawingml/2006/main" xmlns:r="http://schemas.openxmlformats.org/officeDocument/2006/relationships" xmlns:p="http://schemas.openxmlformats.org/presentationml/2006/main">
  <p:tag name="OUTLINEID" val="6B649898B0CE45CC83D75D56DB3A4269"/>
</p:tagLst>
</file>

<file path=ppt/tags/tag217.xml><?xml version="1.0" encoding="utf-8"?>
<p:tagLst xmlns:a="http://schemas.openxmlformats.org/drawingml/2006/main" xmlns:r="http://schemas.openxmlformats.org/officeDocument/2006/relationships" xmlns:p="http://schemas.openxmlformats.org/presentationml/2006/main">
  <p:tag name="OUTLINEID" val="A339C43157834589B6DA377B16AE5D93"/>
</p:tagLst>
</file>

<file path=ppt/tags/tag218.xml><?xml version="1.0" encoding="utf-8"?>
<p:tagLst xmlns:a="http://schemas.openxmlformats.org/drawingml/2006/main" xmlns:r="http://schemas.openxmlformats.org/officeDocument/2006/relationships" xmlns:p="http://schemas.openxmlformats.org/presentationml/2006/main">
  <p:tag name="OUTLINEID" val="2115A5B11D3242A690FE115E0A017CA4"/>
</p:tagLst>
</file>

<file path=ppt/tags/tag219.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22.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220.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221.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222.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223.xml><?xml version="1.0" encoding="utf-8"?>
<p:tagLst xmlns:a="http://schemas.openxmlformats.org/drawingml/2006/main" xmlns:r="http://schemas.openxmlformats.org/officeDocument/2006/relationships" xmlns:p="http://schemas.openxmlformats.org/presentationml/2006/main">
  <p:tag name="OUTLINEID" val="FD752F23B7FC416DBAE9022C41CC2E94"/>
</p:tagLst>
</file>

<file path=ppt/tags/tag224.xml><?xml version="1.0" encoding="utf-8"?>
<p:tagLst xmlns:a="http://schemas.openxmlformats.org/drawingml/2006/main" xmlns:r="http://schemas.openxmlformats.org/officeDocument/2006/relationships" xmlns:p="http://schemas.openxmlformats.org/presentationml/2006/main">
  <p:tag name="OUTLINEID" val="C6592272D81B4737BDC7B43298618D8D"/>
</p:tagLst>
</file>

<file path=ppt/tags/tag225.xml><?xml version="1.0" encoding="utf-8"?>
<p:tagLst xmlns:a="http://schemas.openxmlformats.org/drawingml/2006/main" xmlns:r="http://schemas.openxmlformats.org/officeDocument/2006/relationships" xmlns:p="http://schemas.openxmlformats.org/presentationml/2006/main">
  <p:tag name="OUTLINEID" val="511925162CA84BCFB8EE2443C86BFB21"/>
</p:tagLst>
</file>

<file path=ppt/tags/tag226.xml><?xml version="1.0" encoding="utf-8"?>
<p:tagLst xmlns:a="http://schemas.openxmlformats.org/drawingml/2006/main" xmlns:r="http://schemas.openxmlformats.org/officeDocument/2006/relationships" xmlns:p="http://schemas.openxmlformats.org/presentationml/2006/main">
  <p:tag name="OUTLINEID" val="E23BFF942F6D4C3488840A8A86F564DF"/>
</p:tagLst>
</file>

<file path=ppt/tags/tag227.xml><?xml version="1.0" encoding="utf-8"?>
<p:tagLst xmlns:a="http://schemas.openxmlformats.org/drawingml/2006/main" xmlns:r="http://schemas.openxmlformats.org/officeDocument/2006/relationships" xmlns:p="http://schemas.openxmlformats.org/presentationml/2006/main">
  <p:tag name="OUTLINEID" val="F65662EE0774459DBFD2992A1E8C8F4A"/>
</p:tagLst>
</file>

<file path=ppt/tags/tag228.xml><?xml version="1.0" encoding="utf-8"?>
<p:tagLst xmlns:a="http://schemas.openxmlformats.org/drawingml/2006/main" xmlns:r="http://schemas.openxmlformats.org/officeDocument/2006/relationships" xmlns:p="http://schemas.openxmlformats.org/presentationml/2006/main">
  <p:tag name="OUTLINEID" val="FA52D76C41724523AA0C5C371B2BEBAD"/>
</p:tagLst>
</file>

<file path=ppt/tags/tag229.xml><?xml version="1.0" encoding="utf-8"?>
<p:tagLst xmlns:a="http://schemas.openxmlformats.org/drawingml/2006/main" xmlns:r="http://schemas.openxmlformats.org/officeDocument/2006/relationships" xmlns:p="http://schemas.openxmlformats.org/presentationml/2006/main">
  <p:tag name="OUTLINEID" val="99190E72E0D944289E05A43C6CDB34A3"/>
</p:tagLst>
</file>

<file path=ppt/tags/tag23.xml><?xml version="1.0" encoding="utf-8"?>
<p:tagLst xmlns:a="http://schemas.openxmlformats.org/drawingml/2006/main" xmlns:r="http://schemas.openxmlformats.org/officeDocument/2006/relationships" xmlns:p="http://schemas.openxmlformats.org/presentationml/2006/main">
  <p:tag name="OUTLINEID" val="C330C9897D9246D881D3BDEB4034D1C5"/>
</p:tagLst>
</file>

<file path=ppt/tags/tag230.xml><?xml version="1.0" encoding="utf-8"?>
<p:tagLst xmlns:a="http://schemas.openxmlformats.org/drawingml/2006/main" xmlns:r="http://schemas.openxmlformats.org/officeDocument/2006/relationships" xmlns:p="http://schemas.openxmlformats.org/presentationml/2006/main">
  <p:tag name="OUTLINEID" val="B8BE2E274D864DCDB977635199369368"/>
</p:tagLst>
</file>

<file path=ppt/tags/tag231.xml><?xml version="1.0" encoding="utf-8"?>
<p:tagLst xmlns:a="http://schemas.openxmlformats.org/drawingml/2006/main" xmlns:r="http://schemas.openxmlformats.org/officeDocument/2006/relationships" xmlns:p="http://schemas.openxmlformats.org/presentationml/2006/main">
  <p:tag name="OUTLINEID" val="A5BC2293B2F04A2589DA4B66D6EFE921"/>
</p:tagLst>
</file>

<file path=ppt/tags/tag232.xml><?xml version="1.0" encoding="utf-8"?>
<p:tagLst xmlns:a="http://schemas.openxmlformats.org/drawingml/2006/main" xmlns:r="http://schemas.openxmlformats.org/officeDocument/2006/relationships" xmlns:p="http://schemas.openxmlformats.org/presentationml/2006/main">
  <p:tag name="OUTLINEID" val="3EE2C72EF542440AA279418500946F53"/>
</p:tagLst>
</file>

<file path=ppt/tags/tag233.xml><?xml version="1.0" encoding="utf-8"?>
<p:tagLst xmlns:a="http://schemas.openxmlformats.org/drawingml/2006/main" xmlns:r="http://schemas.openxmlformats.org/officeDocument/2006/relationships" xmlns:p="http://schemas.openxmlformats.org/presentationml/2006/main">
  <p:tag name="OUTLINEFRAGMENTID" val="A7E49B6E6F24430790BA2A914588D506"/>
</p:tagLst>
</file>

<file path=ppt/tags/tag234.xml><?xml version="1.0" encoding="utf-8"?>
<p:tagLst xmlns:a="http://schemas.openxmlformats.org/drawingml/2006/main" xmlns:r="http://schemas.openxmlformats.org/officeDocument/2006/relationships" xmlns:p="http://schemas.openxmlformats.org/presentationml/2006/main">
  <p:tag name="OUTLINEID" val="52482CC79DD8434DABBB1B3A5B804362"/>
</p:tagLst>
</file>

<file path=ppt/tags/tag235.xml><?xml version="1.0" encoding="utf-8"?>
<p:tagLst xmlns:a="http://schemas.openxmlformats.org/drawingml/2006/main" xmlns:r="http://schemas.openxmlformats.org/officeDocument/2006/relationships" xmlns:p="http://schemas.openxmlformats.org/presentationml/2006/main">
  <p:tag name="OUTLINEID" val="831169EFFA3B44DB83F37432280937AD"/>
</p:tagLst>
</file>

<file path=ppt/tags/tag236.xml><?xml version="1.0" encoding="utf-8"?>
<p:tagLst xmlns:a="http://schemas.openxmlformats.org/drawingml/2006/main" xmlns:r="http://schemas.openxmlformats.org/officeDocument/2006/relationships" xmlns:p="http://schemas.openxmlformats.org/presentationml/2006/main">
  <p:tag name="OUTLINEFRAGMENTID" val="B908690E1D554BCA9EA1E4F3CF990AFB"/>
</p:tagLst>
</file>

<file path=ppt/tags/tag237.xml><?xml version="1.0" encoding="utf-8"?>
<p:tagLst xmlns:a="http://schemas.openxmlformats.org/drawingml/2006/main" xmlns:r="http://schemas.openxmlformats.org/officeDocument/2006/relationships" xmlns:p="http://schemas.openxmlformats.org/presentationml/2006/main">
  <p:tag name="OUTLINEID" val="1ED992A01A524B23AB56CD69D90D9A3F"/>
</p:tagLst>
</file>

<file path=ppt/tags/tag238.xml><?xml version="1.0" encoding="utf-8"?>
<p:tagLst xmlns:a="http://schemas.openxmlformats.org/drawingml/2006/main" xmlns:r="http://schemas.openxmlformats.org/officeDocument/2006/relationships" xmlns:p="http://schemas.openxmlformats.org/presentationml/2006/main">
  <p:tag name="OUTLINEID" val="2C7575C9149A4A9EAC96DBC0A7D6C1A9"/>
</p:tagLst>
</file>

<file path=ppt/tags/tag239.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24.xml><?xml version="1.0" encoding="utf-8"?>
<p:tagLst xmlns:a="http://schemas.openxmlformats.org/drawingml/2006/main" xmlns:r="http://schemas.openxmlformats.org/officeDocument/2006/relationships" xmlns:p="http://schemas.openxmlformats.org/presentationml/2006/main">
  <p:tag name="OUTLINEID" val="6CD55EF1E10D415BAE90E269A0FB779C"/>
</p:tagLst>
</file>

<file path=ppt/tags/tag24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41.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4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4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4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4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46.xml><?xml version="1.0" encoding="utf-8"?>
<p:tagLst xmlns:a="http://schemas.openxmlformats.org/drawingml/2006/main" xmlns:r="http://schemas.openxmlformats.org/officeDocument/2006/relationships" xmlns:p="http://schemas.openxmlformats.org/presentationml/2006/main">
  <p:tag name="OUTLINEFRAGMENTID" val="141379DDDC1548F4B284CBD6318DAC70"/>
</p:tagLst>
</file>

<file path=ppt/tags/tag247.xml><?xml version="1.0" encoding="utf-8"?>
<p:tagLst xmlns:a="http://schemas.openxmlformats.org/drawingml/2006/main" xmlns:r="http://schemas.openxmlformats.org/officeDocument/2006/relationships" xmlns:p="http://schemas.openxmlformats.org/presentationml/2006/main">
  <p:tag name="OUTLINEID" val="68232367F22A4D79A6A6FC58434106BE"/>
</p:tagLst>
</file>

<file path=ppt/tags/tag248.xml><?xml version="1.0" encoding="utf-8"?>
<p:tagLst xmlns:a="http://schemas.openxmlformats.org/drawingml/2006/main" xmlns:r="http://schemas.openxmlformats.org/officeDocument/2006/relationships" xmlns:p="http://schemas.openxmlformats.org/presentationml/2006/main">
  <p:tag name="OUTLINEID" val="500C5378CE4548BC9D4BEFD48DC36262"/>
</p:tagLst>
</file>

<file path=ppt/tags/tag25.xml><?xml version="1.0" encoding="utf-8"?>
<p:tagLst xmlns:a="http://schemas.openxmlformats.org/drawingml/2006/main" xmlns:r="http://schemas.openxmlformats.org/officeDocument/2006/relationships" xmlns:p="http://schemas.openxmlformats.org/presentationml/2006/main">
  <p:tag name="OUTLINEID" val="7730C5CC62314AD691DE20293B7B0574"/>
</p:tagLst>
</file>

<file path=ppt/tags/tag26.xml><?xml version="1.0" encoding="utf-8"?>
<p:tagLst xmlns:a="http://schemas.openxmlformats.org/drawingml/2006/main" xmlns:r="http://schemas.openxmlformats.org/officeDocument/2006/relationships" xmlns:p="http://schemas.openxmlformats.org/presentationml/2006/main">
  <p:tag name="OUTLINEID" val="2521DD707D6740FFB1AC0E2918D2C84D"/>
</p:tagLst>
</file>

<file path=ppt/tags/tag27.xml><?xml version="1.0" encoding="utf-8"?>
<p:tagLst xmlns:a="http://schemas.openxmlformats.org/drawingml/2006/main" xmlns:r="http://schemas.openxmlformats.org/officeDocument/2006/relationships" xmlns:p="http://schemas.openxmlformats.org/presentationml/2006/main">
  <p:tag name="OUTLINEID" val="ED0DE28ECD1B4C27B93D27B227F37722"/>
</p:tagLst>
</file>

<file path=ppt/tags/tag28.xml><?xml version="1.0" encoding="utf-8"?>
<p:tagLst xmlns:a="http://schemas.openxmlformats.org/drawingml/2006/main" xmlns:r="http://schemas.openxmlformats.org/officeDocument/2006/relationships" xmlns:p="http://schemas.openxmlformats.org/presentationml/2006/main">
  <p:tag name="OUTLINEID" val="3B6354CFAB4D4D3482B0EA50E39BD67F"/>
</p:tagLst>
</file>

<file path=ppt/tags/tag29.xml><?xml version="1.0" encoding="utf-8"?>
<p:tagLst xmlns:a="http://schemas.openxmlformats.org/drawingml/2006/main" xmlns:r="http://schemas.openxmlformats.org/officeDocument/2006/relationships" xmlns:p="http://schemas.openxmlformats.org/presentationml/2006/main">
  <p:tag name="OUTLINEID" val="DEFDC2CA1C474AB3B20C9AB5BFFC05D7"/>
</p:tagLst>
</file>

<file path=ppt/tags/tag3.xml><?xml version="1.0" encoding="utf-8"?>
<p:tagLst xmlns:a="http://schemas.openxmlformats.org/drawingml/2006/main" xmlns:r="http://schemas.openxmlformats.org/officeDocument/2006/relationships" xmlns:p="http://schemas.openxmlformats.org/presentationml/2006/main">
  <p:tag name="OUTLINEID" val="E851512EA88A447AB600095C9B63F54B"/>
</p:tagLst>
</file>

<file path=ppt/tags/tag30.xml><?xml version="1.0" encoding="utf-8"?>
<p:tagLst xmlns:a="http://schemas.openxmlformats.org/drawingml/2006/main" xmlns:r="http://schemas.openxmlformats.org/officeDocument/2006/relationships" xmlns:p="http://schemas.openxmlformats.org/presentationml/2006/main">
  <p:tag name="OUTLINEID" val="9B8BA0FEC2104313B6E9FAD06AFC1F8E"/>
</p:tagLst>
</file>

<file path=ppt/tags/tag31.xml><?xml version="1.0" encoding="utf-8"?>
<p:tagLst xmlns:a="http://schemas.openxmlformats.org/drawingml/2006/main" xmlns:r="http://schemas.openxmlformats.org/officeDocument/2006/relationships" xmlns:p="http://schemas.openxmlformats.org/presentationml/2006/main">
  <p:tag name="OUTLINEID" val="0722EEA9927648939D616FB7618D38E3"/>
</p:tagLst>
</file>

<file path=ppt/tags/tag32.xml><?xml version="1.0" encoding="utf-8"?>
<p:tagLst xmlns:a="http://schemas.openxmlformats.org/drawingml/2006/main" xmlns:r="http://schemas.openxmlformats.org/officeDocument/2006/relationships" xmlns:p="http://schemas.openxmlformats.org/presentationml/2006/main">
  <p:tag name="OUTLINEID" val="104415B2FC694BBAA1FF74363BD466AA"/>
</p:tagLst>
</file>

<file path=ppt/tags/tag33.xml><?xml version="1.0" encoding="utf-8"?>
<p:tagLst xmlns:a="http://schemas.openxmlformats.org/drawingml/2006/main" xmlns:r="http://schemas.openxmlformats.org/officeDocument/2006/relationships" xmlns:p="http://schemas.openxmlformats.org/presentationml/2006/main">
  <p:tag name="OUTLINEID" val="B6E8BC62689E413A9A4924F6C7969B44"/>
</p:tagLst>
</file>

<file path=ppt/tags/tag34.xml><?xml version="1.0" encoding="utf-8"?>
<p:tagLst xmlns:a="http://schemas.openxmlformats.org/drawingml/2006/main" xmlns:r="http://schemas.openxmlformats.org/officeDocument/2006/relationships" xmlns:p="http://schemas.openxmlformats.org/presentationml/2006/main">
  <p:tag name="OUTLINEID" val="0953216FC339442CB400C43DE00E2828"/>
</p:tagLst>
</file>

<file path=ppt/tags/tag35.xml><?xml version="1.0" encoding="utf-8"?>
<p:tagLst xmlns:a="http://schemas.openxmlformats.org/drawingml/2006/main" xmlns:r="http://schemas.openxmlformats.org/officeDocument/2006/relationships" xmlns:p="http://schemas.openxmlformats.org/presentationml/2006/main">
  <p:tag name="OUTLINEID" val="A645B15CB9034E44A56FB807E5B33C65"/>
</p:tagLst>
</file>

<file path=ppt/tags/tag36.xml><?xml version="1.0" encoding="utf-8"?>
<p:tagLst xmlns:a="http://schemas.openxmlformats.org/drawingml/2006/main" xmlns:r="http://schemas.openxmlformats.org/officeDocument/2006/relationships" xmlns:p="http://schemas.openxmlformats.org/presentationml/2006/main">
  <p:tag name="OUTLINEID" val="A047081277B8498D977C7100F534E3A6"/>
</p:tagLst>
</file>

<file path=ppt/tags/tag37.xml><?xml version="1.0" encoding="utf-8"?>
<p:tagLst xmlns:a="http://schemas.openxmlformats.org/drawingml/2006/main" xmlns:r="http://schemas.openxmlformats.org/officeDocument/2006/relationships" xmlns:p="http://schemas.openxmlformats.org/presentationml/2006/main">
  <p:tag name="OUTLINEID" val="DE0429EED394496297DCE164D48EE553"/>
</p:tagLst>
</file>

<file path=ppt/tags/tag38.xml><?xml version="1.0" encoding="utf-8"?>
<p:tagLst xmlns:a="http://schemas.openxmlformats.org/drawingml/2006/main" xmlns:r="http://schemas.openxmlformats.org/officeDocument/2006/relationships" xmlns:p="http://schemas.openxmlformats.org/presentationml/2006/main">
  <p:tag name="OUTLINEID" val="A8367AEABD644919875DD5F495E16A92"/>
</p:tagLst>
</file>

<file path=ppt/tags/tag39.xml><?xml version="1.0" encoding="utf-8"?>
<p:tagLst xmlns:a="http://schemas.openxmlformats.org/drawingml/2006/main" xmlns:r="http://schemas.openxmlformats.org/officeDocument/2006/relationships" xmlns:p="http://schemas.openxmlformats.org/presentationml/2006/main">
  <p:tag name="OUTLINEID" val="21A4BEF9303D41F4A95D6E6AE7F2F0E7"/>
</p:tagLst>
</file>

<file path=ppt/tags/tag4.xml><?xml version="1.0" encoding="utf-8"?>
<p:tagLst xmlns:a="http://schemas.openxmlformats.org/drawingml/2006/main" xmlns:r="http://schemas.openxmlformats.org/officeDocument/2006/relationships" xmlns:p="http://schemas.openxmlformats.org/presentationml/2006/main">
  <p:tag name="OUTLINEID" val="962C9E4CD6DA4FDEABEEE01B7D4D3468"/>
</p:tagLst>
</file>

<file path=ppt/tags/tag40.xml><?xml version="1.0" encoding="utf-8"?>
<p:tagLst xmlns:a="http://schemas.openxmlformats.org/drawingml/2006/main" xmlns:r="http://schemas.openxmlformats.org/officeDocument/2006/relationships" xmlns:p="http://schemas.openxmlformats.org/presentationml/2006/main">
  <p:tag name="OUTLINEID" val="8CB61D3A4EB94E6CB4AE4CA35820A743"/>
</p:tagLst>
</file>

<file path=ppt/tags/tag41.xml><?xml version="1.0" encoding="utf-8"?>
<p:tagLst xmlns:a="http://schemas.openxmlformats.org/drawingml/2006/main" xmlns:r="http://schemas.openxmlformats.org/officeDocument/2006/relationships" xmlns:p="http://schemas.openxmlformats.org/presentationml/2006/main">
  <p:tag name="OUTLINEID" val="9BB16C1E08754699851C73F7613FFEF7"/>
</p:tagLst>
</file>

<file path=ppt/tags/tag42.xml><?xml version="1.0" encoding="utf-8"?>
<p:tagLst xmlns:a="http://schemas.openxmlformats.org/drawingml/2006/main" xmlns:r="http://schemas.openxmlformats.org/officeDocument/2006/relationships" xmlns:p="http://schemas.openxmlformats.org/presentationml/2006/main">
  <p:tag name="OUTLINEID" val="FE23E79197AC42B18DF8B95962DC1BBA"/>
</p:tagLst>
</file>

<file path=ppt/tags/tag43.xml><?xml version="1.0" encoding="utf-8"?>
<p:tagLst xmlns:a="http://schemas.openxmlformats.org/drawingml/2006/main" xmlns:r="http://schemas.openxmlformats.org/officeDocument/2006/relationships" xmlns:p="http://schemas.openxmlformats.org/presentationml/2006/main">
  <p:tag name="OUTLINEID" val="6E2A02AC8BE249789047187AF8FE9A36"/>
</p:tagLst>
</file>

<file path=ppt/tags/tag44.xml><?xml version="1.0" encoding="utf-8"?>
<p:tagLst xmlns:a="http://schemas.openxmlformats.org/drawingml/2006/main" xmlns:r="http://schemas.openxmlformats.org/officeDocument/2006/relationships" xmlns:p="http://schemas.openxmlformats.org/presentationml/2006/main">
  <p:tag name="OUTLINEID" val="D3CDC9ABF5384BA8AB7E0A6A9742CD20"/>
</p:tagLst>
</file>

<file path=ppt/tags/tag45.xml><?xml version="1.0" encoding="utf-8"?>
<p:tagLst xmlns:a="http://schemas.openxmlformats.org/drawingml/2006/main" xmlns:r="http://schemas.openxmlformats.org/officeDocument/2006/relationships" xmlns:p="http://schemas.openxmlformats.org/presentationml/2006/main">
  <p:tag name="OUTLINEID" val="C656E387C8B24AF29AAB03EC8424617B"/>
</p:tagLst>
</file>

<file path=ppt/tags/tag46.xml><?xml version="1.0" encoding="utf-8"?>
<p:tagLst xmlns:a="http://schemas.openxmlformats.org/drawingml/2006/main" xmlns:r="http://schemas.openxmlformats.org/officeDocument/2006/relationships" xmlns:p="http://schemas.openxmlformats.org/presentationml/2006/main">
  <p:tag name="OUTLINEID" val="37378BDDEA0F43D080788B4C72CCAFAD"/>
</p:tagLst>
</file>

<file path=ppt/tags/tag47.xml><?xml version="1.0" encoding="utf-8"?>
<p:tagLst xmlns:a="http://schemas.openxmlformats.org/drawingml/2006/main" xmlns:r="http://schemas.openxmlformats.org/officeDocument/2006/relationships" xmlns:p="http://schemas.openxmlformats.org/presentationml/2006/main">
  <p:tag name="OUTLINEID" val="E976EF0A9A944818BCA1024FEBDD4960"/>
</p:tagLst>
</file>

<file path=ppt/tags/tag48.xml><?xml version="1.0" encoding="utf-8"?>
<p:tagLst xmlns:a="http://schemas.openxmlformats.org/drawingml/2006/main" xmlns:r="http://schemas.openxmlformats.org/officeDocument/2006/relationships" xmlns:p="http://schemas.openxmlformats.org/presentationml/2006/main">
  <p:tag name="OUTLINEID" val="AFBC93261D784427BEF94C96B621E6E6"/>
</p:tagLst>
</file>

<file path=ppt/tags/tag49.xml><?xml version="1.0" encoding="utf-8"?>
<p:tagLst xmlns:a="http://schemas.openxmlformats.org/drawingml/2006/main" xmlns:r="http://schemas.openxmlformats.org/officeDocument/2006/relationships" xmlns:p="http://schemas.openxmlformats.org/presentationml/2006/main">
  <p:tag name="OUTLINEID" val="212FAC1753EB41BF8F77FA082F6FDAB4"/>
</p:tagLst>
</file>

<file path=ppt/tags/tag5.xml><?xml version="1.0" encoding="utf-8"?>
<p:tagLst xmlns:a="http://schemas.openxmlformats.org/drawingml/2006/main" xmlns:r="http://schemas.openxmlformats.org/officeDocument/2006/relationships" xmlns:p="http://schemas.openxmlformats.org/presentationml/2006/main">
  <p:tag name="OUTLINEID" val="1ED992A01A524B23AB56CD69D90D9A3F"/>
</p:tagLst>
</file>

<file path=ppt/tags/tag50.xml><?xml version="1.0" encoding="utf-8"?>
<p:tagLst xmlns:a="http://schemas.openxmlformats.org/drawingml/2006/main" xmlns:r="http://schemas.openxmlformats.org/officeDocument/2006/relationships" xmlns:p="http://schemas.openxmlformats.org/presentationml/2006/main">
  <p:tag name="OUTLINEID" val="60792723AF01482CB098590CBB8B7490"/>
</p:tagLst>
</file>

<file path=ppt/tags/tag51.xml><?xml version="1.0" encoding="utf-8"?>
<p:tagLst xmlns:a="http://schemas.openxmlformats.org/drawingml/2006/main" xmlns:r="http://schemas.openxmlformats.org/officeDocument/2006/relationships" xmlns:p="http://schemas.openxmlformats.org/presentationml/2006/main">
  <p:tag name="OUTLINEID" val="1068C51779DB418D83303C6ACF4110E1"/>
</p:tagLst>
</file>

<file path=ppt/tags/tag52.xml><?xml version="1.0" encoding="utf-8"?>
<p:tagLst xmlns:a="http://schemas.openxmlformats.org/drawingml/2006/main" xmlns:r="http://schemas.openxmlformats.org/officeDocument/2006/relationships" xmlns:p="http://schemas.openxmlformats.org/presentationml/2006/main">
  <p:tag name="OUTLINEID" val="10A93FEF35694E939A5D04ECF349CC9F"/>
</p:tagLst>
</file>

<file path=ppt/tags/tag53.xml><?xml version="1.0" encoding="utf-8"?>
<p:tagLst xmlns:a="http://schemas.openxmlformats.org/drawingml/2006/main" xmlns:r="http://schemas.openxmlformats.org/officeDocument/2006/relationships" xmlns:p="http://schemas.openxmlformats.org/presentationml/2006/main">
  <p:tag name="OUTLINEID" val="21B47505CBF14A019FC1340E945521F5"/>
</p:tagLst>
</file>

<file path=ppt/tags/tag54.xml><?xml version="1.0" encoding="utf-8"?>
<p:tagLst xmlns:a="http://schemas.openxmlformats.org/drawingml/2006/main" xmlns:r="http://schemas.openxmlformats.org/officeDocument/2006/relationships" xmlns:p="http://schemas.openxmlformats.org/presentationml/2006/main">
  <p:tag name="OUTLINEID" val="00A36333BCF74531BDA9F8D03B552884"/>
</p:tagLst>
</file>

<file path=ppt/tags/tag55.xml><?xml version="1.0" encoding="utf-8"?>
<p:tagLst xmlns:a="http://schemas.openxmlformats.org/drawingml/2006/main" xmlns:r="http://schemas.openxmlformats.org/officeDocument/2006/relationships" xmlns:p="http://schemas.openxmlformats.org/presentationml/2006/main">
  <p:tag name="OUTLINEID" val="28BD6127554141F3A3CF9E5F88A00995"/>
</p:tagLst>
</file>

<file path=ppt/tags/tag56.xml><?xml version="1.0" encoding="utf-8"?>
<p:tagLst xmlns:a="http://schemas.openxmlformats.org/drawingml/2006/main" xmlns:r="http://schemas.openxmlformats.org/officeDocument/2006/relationships" xmlns:p="http://schemas.openxmlformats.org/presentationml/2006/main">
  <p:tag name="OUTLINEID" val="AFEF069C144A496D82E56307B1751B8D"/>
</p:tagLst>
</file>

<file path=ppt/tags/tag57.xml><?xml version="1.0" encoding="utf-8"?>
<p:tagLst xmlns:a="http://schemas.openxmlformats.org/drawingml/2006/main" xmlns:r="http://schemas.openxmlformats.org/officeDocument/2006/relationships" xmlns:p="http://schemas.openxmlformats.org/presentationml/2006/main">
  <p:tag name="OUTLINEID" val="DA1B7548D45D47869803BB9A8E23DC99"/>
</p:tagLst>
</file>

<file path=ppt/tags/tag58.xml><?xml version="1.0" encoding="utf-8"?>
<p:tagLst xmlns:a="http://schemas.openxmlformats.org/drawingml/2006/main" xmlns:r="http://schemas.openxmlformats.org/officeDocument/2006/relationships" xmlns:p="http://schemas.openxmlformats.org/presentationml/2006/main">
  <p:tag name="OUTLINEID" val="739649BD1836403BB12EFE826B8E766D"/>
</p:tagLst>
</file>

<file path=ppt/tags/tag59.xml><?xml version="1.0" encoding="utf-8"?>
<p:tagLst xmlns:a="http://schemas.openxmlformats.org/drawingml/2006/main" xmlns:r="http://schemas.openxmlformats.org/officeDocument/2006/relationships" xmlns:p="http://schemas.openxmlformats.org/presentationml/2006/main">
  <p:tag name="OUTLINEID" val="B42E98D98F1C403989EAC6F7CB9797B6"/>
</p:tagLst>
</file>

<file path=ppt/tags/tag6.xml><?xml version="1.0" encoding="utf-8"?>
<p:tagLst xmlns:a="http://schemas.openxmlformats.org/drawingml/2006/main" xmlns:r="http://schemas.openxmlformats.org/officeDocument/2006/relationships" xmlns:p="http://schemas.openxmlformats.org/presentationml/2006/main">
  <p:tag name="OUTLINEID" val="2C7575C9149A4A9EAC96DBC0A7D6C1A9"/>
</p:tagLst>
</file>

<file path=ppt/tags/tag60.xml><?xml version="1.0" encoding="utf-8"?>
<p:tagLst xmlns:a="http://schemas.openxmlformats.org/drawingml/2006/main" xmlns:r="http://schemas.openxmlformats.org/officeDocument/2006/relationships" xmlns:p="http://schemas.openxmlformats.org/presentationml/2006/main">
  <p:tag name="OUTLINEID" val="853A379265474C609A1A114C536FC8BA"/>
</p:tagLst>
</file>

<file path=ppt/tags/tag61.xml><?xml version="1.0" encoding="utf-8"?>
<p:tagLst xmlns:a="http://schemas.openxmlformats.org/drawingml/2006/main" xmlns:r="http://schemas.openxmlformats.org/officeDocument/2006/relationships" xmlns:p="http://schemas.openxmlformats.org/presentationml/2006/main">
  <p:tag name="OUTLINEID" val="77E7D6F9B1044EAEA2F1FFA8CFAC32F1"/>
</p:tagLst>
</file>

<file path=ppt/tags/tag62.xml><?xml version="1.0" encoding="utf-8"?>
<p:tagLst xmlns:a="http://schemas.openxmlformats.org/drawingml/2006/main" xmlns:r="http://schemas.openxmlformats.org/officeDocument/2006/relationships" xmlns:p="http://schemas.openxmlformats.org/presentationml/2006/main">
  <p:tag name="OUTLINEID" val="F56349FF8AAE4AE2AD433BA27A2110FC"/>
</p:tagLst>
</file>

<file path=ppt/tags/tag63.xml><?xml version="1.0" encoding="utf-8"?>
<p:tagLst xmlns:a="http://schemas.openxmlformats.org/drawingml/2006/main" xmlns:r="http://schemas.openxmlformats.org/officeDocument/2006/relationships" xmlns:p="http://schemas.openxmlformats.org/presentationml/2006/main">
  <p:tag name="OUTLINEID" val="6F6BEC6F79034485931BC92F1E73B8FE"/>
</p:tagLst>
</file>

<file path=ppt/tags/tag64.xml><?xml version="1.0" encoding="utf-8"?>
<p:tagLst xmlns:a="http://schemas.openxmlformats.org/drawingml/2006/main" xmlns:r="http://schemas.openxmlformats.org/officeDocument/2006/relationships" xmlns:p="http://schemas.openxmlformats.org/presentationml/2006/main">
  <p:tag name="OUTLINEID" val="B7143F8B12A64FEBA5CC960F7E877C12"/>
</p:tagLst>
</file>

<file path=ppt/tags/tag65.xml><?xml version="1.0" encoding="utf-8"?>
<p:tagLst xmlns:a="http://schemas.openxmlformats.org/drawingml/2006/main" xmlns:r="http://schemas.openxmlformats.org/officeDocument/2006/relationships" xmlns:p="http://schemas.openxmlformats.org/presentationml/2006/main">
  <p:tag name="OUTLINEID" val="821F88024A1F45E2BA8B14EEA7ADFD2B"/>
</p:tagLst>
</file>

<file path=ppt/tags/tag66.xml><?xml version="1.0" encoding="utf-8"?>
<p:tagLst xmlns:a="http://schemas.openxmlformats.org/drawingml/2006/main" xmlns:r="http://schemas.openxmlformats.org/officeDocument/2006/relationships" xmlns:p="http://schemas.openxmlformats.org/presentationml/2006/main">
  <p:tag name="OUTLINEID" val="6D462736867F4D52808B22DE1121D866"/>
</p:tagLst>
</file>

<file path=ppt/tags/tag67.xml><?xml version="1.0" encoding="utf-8"?>
<p:tagLst xmlns:a="http://schemas.openxmlformats.org/drawingml/2006/main" xmlns:r="http://schemas.openxmlformats.org/officeDocument/2006/relationships" xmlns:p="http://schemas.openxmlformats.org/presentationml/2006/main">
  <p:tag name="OUTLINEID" val="378BD3B3E9134A0FA448D279459E2962"/>
</p:tagLst>
</file>

<file path=ppt/tags/tag68.xml><?xml version="1.0" encoding="utf-8"?>
<p:tagLst xmlns:a="http://schemas.openxmlformats.org/drawingml/2006/main" xmlns:r="http://schemas.openxmlformats.org/officeDocument/2006/relationships" xmlns:p="http://schemas.openxmlformats.org/presentationml/2006/main">
  <p:tag name="OUTLINEID" val="6418D281D212402680406FB5C77DC02B"/>
</p:tagLst>
</file>

<file path=ppt/tags/tag69.xml><?xml version="1.0" encoding="utf-8"?>
<p:tagLst xmlns:a="http://schemas.openxmlformats.org/drawingml/2006/main" xmlns:r="http://schemas.openxmlformats.org/officeDocument/2006/relationships" xmlns:p="http://schemas.openxmlformats.org/presentationml/2006/main">
  <p:tag name="OUTLINEID" val="39E7FA5EAE424703B7DC484DAF4E4CD2"/>
</p:tagLst>
</file>

<file path=ppt/tags/tag7.xml><?xml version="1.0" encoding="utf-8"?>
<p:tagLst xmlns:a="http://schemas.openxmlformats.org/drawingml/2006/main" xmlns:r="http://schemas.openxmlformats.org/officeDocument/2006/relationships" xmlns:p="http://schemas.openxmlformats.org/presentationml/2006/main">
  <p:tag name="OUTLINEID" val="13796B5D8FAC48FB8431CF8925E1DB6D"/>
</p:tagLst>
</file>

<file path=ppt/tags/tag70.xml><?xml version="1.0" encoding="utf-8"?>
<p:tagLst xmlns:a="http://schemas.openxmlformats.org/drawingml/2006/main" xmlns:r="http://schemas.openxmlformats.org/officeDocument/2006/relationships" xmlns:p="http://schemas.openxmlformats.org/presentationml/2006/main">
  <p:tag name="OUTLINEID" val="C1C4A410E477415CAD19BE59417E6C61"/>
</p:tagLst>
</file>

<file path=ppt/tags/tag71.xml><?xml version="1.0" encoding="utf-8"?>
<p:tagLst xmlns:a="http://schemas.openxmlformats.org/drawingml/2006/main" xmlns:r="http://schemas.openxmlformats.org/officeDocument/2006/relationships" xmlns:p="http://schemas.openxmlformats.org/presentationml/2006/main">
  <p:tag name="OUTLINEID" val="A78510AEE0544E45B8705F51981A0BB5"/>
</p:tagLst>
</file>

<file path=ppt/tags/tag72.xml><?xml version="1.0" encoding="utf-8"?>
<p:tagLst xmlns:a="http://schemas.openxmlformats.org/drawingml/2006/main" xmlns:r="http://schemas.openxmlformats.org/officeDocument/2006/relationships" xmlns:p="http://schemas.openxmlformats.org/presentationml/2006/main">
  <p:tag name="OUTLINEID" val="69922BCC373F423FAFC57796A978F8A5"/>
</p:tagLst>
</file>

<file path=ppt/tags/tag73.xml><?xml version="1.0" encoding="utf-8"?>
<p:tagLst xmlns:a="http://schemas.openxmlformats.org/drawingml/2006/main" xmlns:r="http://schemas.openxmlformats.org/officeDocument/2006/relationships" xmlns:p="http://schemas.openxmlformats.org/presentationml/2006/main">
  <p:tag name="OUTLINEID" val="E0D479F15CB042DC8F846701A88CCFA8"/>
</p:tagLst>
</file>

<file path=ppt/tags/tag74.xml><?xml version="1.0" encoding="utf-8"?>
<p:tagLst xmlns:a="http://schemas.openxmlformats.org/drawingml/2006/main" xmlns:r="http://schemas.openxmlformats.org/officeDocument/2006/relationships" xmlns:p="http://schemas.openxmlformats.org/presentationml/2006/main">
  <p:tag name="OUTLINEID" val="9516FDDB348D4557B7A7F14F82B0F4EC"/>
</p:tagLst>
</file>

<file path=ppt/tags/tag75.xml><?xml version="1.0" encoding="utf-8"?>
<p:tagLst xmlns:a="http://schemas.openxmlformats.org/drawingml/2006/main" xmlns:r="http://schemas.openxmlformats.org/officeDocument/2006/relationships" xmlns:p="http://schemas.openxmlformats.org/presentationml/2006/main">
  <p:tag name="OUTLINEID" val="21B4274BC0F34916868E3AEF28B74B83"/>
</p:tagLst>
</file>

<file path=ppt/tags/tag76.xml><?xml version="1.0" encoding="utf-8"?>
<p:tagLst xmlns:a="http://schemas.openxmlformats.org/drawingml/2006/main" xmlns:r="http://schemas.openxmlformats.org/officeDocument/2006/relationships" xmlns:p="http://schemas.openxmlformats.org/presentationml/2006/main">
  <p:tag name="OUTLINEID" val="5EFD7ED4579342D2B2FAEE7249FD22CC"/>
</p:tagLst>
</file>

<file path=ppt/tags/tag77.xml><?xml version="1.0" encoding="utf-8"?>
<p:tagLst xmlns:a="http://schemas.openxmlformats.org/drawingml/2006/main" xmlns:r="http://schemas.openxmlformats.org/officeDocument/2006/relationships" xmlns:p="http://schemas.openxmlformats.org/presentationml/2006/main">
  <p:tag name="OUTLINEID" val="0EB7AAE0F5FA49EBB362ACDB98BD4351"/>
</p:tagLst>
</file>

<file path=ppt/tags/tag78.xml><?xml version="1.0" encoding="utf-8"?>
<p:tagLst xmlns:a="http://schemas.openxmlformats.org/drawingml/2006/main" xmlns:r="http://schemas.openxmlformats.org/officeDocument/2006/relationships" xmlns:p="http://schemas.openxmlformats.org/presentationml/2006/main">
  <p:tag name="OUTLINEID" val="0A550D3A2DAD4058A920220582D2A2C5"/>
</p:tagLst>
</file>

<file path=ppt/tags/tag79.xml><?xml version="1.0" encoding="utf-8"?>
<p:tagLst xmlns:a="http://schemas.openxmlformats.org/drawingml/2006/main" xmlns:r="http://schemas.openxmlformats.org/officeDocument/2006/relationships" xmlns:p="http://schemas.openxmlformats.org/presentationml/2006/main">
  <p:tag name="OUTLINEID" val="6FEA78BF854E43F6A796F99254DB40DC"/>
</p:tagLst>
</file>

<file path=ppt/tags/tag8.xml><?xml version="1.0" encoding="utf-8"?>
<p:tagLst xmlns:a="http://schemas.openxmlformats.org/drawingml/2006/main" xmlns:r="http://schemas.openxmlformats.org/officeDocument/2006/relationships" xmlns:p="http://schemas.openxmlformats.org/presentationml/2006/main">
  <p:tag name="OUTLINEID" val="723D33ECDE0E4D0EAFDCE150FD1A0DCE"/>
</p:tagLst>
</file>

<file path=ppt/tags/tag80.xml><?xml version="1.0" encoding="utf-8"?>
<p:tagLst xmlns:a="http://schemas.openxmlformats.org/drawingml/2006/main" xmlns:r="http://schemas.openxmlformats.org/officeDocument/2006/relationships" xmlns:p="http://schemas.openxmlformats.org/presentationml/2006/main">
  <p:tag name="OUTLINEID" val="03048F239AEF408FBB5D77D800D4889F"/>
</p:tagLst>
</file>

<file path=ppt/tags/tag81.xml><?xml version="1.0" encoding="utf-8"?>
<p:tagLst xmlns:a="http://schemas.openxmlformats.org/drawingml/2006/main" xmlns:r="http://schemas.openxmlformats.org/officeDocument/2006/relationships" xmlns:p="http://schemas.openxmlformats.org/presentationml/2006/main">
  <p:tag name="OUTLINEID" val="0B26A5BF2E8A43A589A95A10C6FD6E35"/>
</p:tagLst>
</file>

<file path=ppt/tags/tag82.xml><?xml version="1.0" encoding="utf-8"?>
<p:tagLst xmlns:a="http://schemas.openxmlformats.org/drawingml/2006/main" xmlns:r="http://schemas.openxmlformats.org/officeDocument/2006/relationships" xmlns:p="http://schemas.openxmlformats.org/presentationml/2006/main">
  <p:tag name="OUTLINEID" val="4AFD8214B3504F5EB15F105E846206E7"/>
</p:tagLst>
</file>

<file path=ppt/tags/tag83.xml><?xml version="1.0" encoding="utf-8"?>
<p:tagLst xmlns:a="http://schemas.openxmlformats.org/drawingml/2006/main" xmlns:r="http://schemas.openxmlformats.org/officeDocument/2006/relationships" xmlns:p="http://schemas.openxmlformats.org/presentationml/2006/main">
  <p:tag name="OUTLINEID" val="09491F6EF6DC4EB68701269AC63CB3FA"/>
</p:tagLst>
</file>

<file path=ppt/tags/tag84.xml><?xml version="1.0" encoding="utf-8"?>
<p:tagLst xmlns:a="http://schemas.openxmlformats.org/drawingml/2006/main" xmlns:r="http://schemas.openxmlformats.org/officeDocument/2006/relationships" xmlns:p="http://schemas.openxmlformats.org/presentationml/2006/main">
  <p:tag name="OUTLINEID" val="51E2ECDDFA2449F1806742C4D9F30ECF"/>
</p:tagLst>
</file>

<file path=ppt/tags/tag85.xml><?xml version="1.0" encoding="utf-8"?>
<p:tagLst xmlns:a="http://schemas.openxmlformats.org/drawingml/2006/main" xmlns:r="http://schemas.openxmlformats.org/officeDocument/2006/relationships" xmlns:p="http://schemas.openxmlformats.org/presentationml/2006/main">
  <p:tag name="OUTLINEID" val="11D26A11CD934FA597D083F2B62DC721"/>
</p:tagLst>
</file>

<file path=ppt/tags/tag86.xml><?xml version="1.0" encoding="utf-8"?>
<p:tagLst xmlns:a="http://schemas.openxmlformats.org/drawingml/2006/main" xmlns:r="http://schemas.openxmlformats.org/officeDocument/2006/relationships" xmlns:p="http://schemas.openxmlformats.org/presentationml/2006/main">
  <p:tag name="OUTLINEID" val="67154F96EECA4894A092792779BD963B"/>
</p:tagLst>
</file>

<file path=ppt/tags/tag87.xml><?xml version="1.0" encoding="utf-8"?>
<p:tagLst xmlns:a="http://schemas.openxmlformats.org/drawingml/2006/main" xmlns:r="http://schemas.openxmlformats.org/officeDocument/2006/relationships" xmlns:p="http://schemas.openxmlformats.org/presentationml/2006/main">
  <p:tag name="OUTLINEID" val="3304E0A6675246D0B6E5E97B73D079A5"/>
</p:tagLst>
</file>

<file path=ppt/tags/tag88.xml><?xml version="1.0" encoding="utf-8"?>
<p:tagLst xmlns:a="http://schemas.openxmlformats.org/drawingml/2006/main" xmlns:r="http://schemas.openxmlformats.org/officeDocument/2006/relationships" xmlns:p="http://schemas.openxmlformats.org/presentationml/2006/main">
  <p:tag name="OUTLINEID" val="FD3CF0C267AF482385C949FDCB29D81D"/>
</p:tagLst>
</file>

<file path=ppt/tags/tag89.xml><?xml version="1.0" encoding="utf-8"?>
<p:tagLst xmlns:a="http://schemas.openxmlformats.org/drawingml/2006/main" xmlns:r="http://schemas.openxmlformats.org/officeDocument/2006/relationships" xmlns:p="http://schemas.openxmlformats.org/presentationml/2006/main">
  <p:tag name="OUTLINEID" val="91F8CACE0F454402B838D1CB6985BD0A"/>
</p:tagLst>
</file>

<file path=ppt/tags/tag9.xml><?xml version="1.0" encoding="utf-8"?>
<p:tagLst xmlns:a="http://schemas.openxmlformats.org/drawingml/2006/main" xmlns:r="http://schemas.openxmlformats.org/officeDocument/2006/relationships" xmlns:p="http://schemas.openxmlformats.org/presentationml/2006/main">
  <p:tag name="OUTLINEID" val="68232367F22A4D79A6A6FC58434106BE"/>
</p:tagLst>
</file>

<file path=ppt/tags/tag90.xml><?xml version="1.0" encoding="utf-8"?>
<p:tagLst xmlns:a="http://schemas.openxmlformats.org/drawingml/2006/main" xmlns:r="http://schemas.openxmlformats.org/officeDocument/2006/relationships" xmlns:p="http://schemas.openxmlformats.org/presentationml/2006/main">
  <p:tag name="OUTLINEID" val="84C6E93FB6D14DED9D2AFF6BA023BA5F"/>
</p:tagLst>
</file>

<file path=ppt/tags/tag91.xml><?xml version="1.0" encoding="utf-8"?>
<p:tagLst xmlns:a="http://schemas.openxmlformats.org/drawingml/2006/main" xmlns:r="http://schemas.openxmlformats.org/officeDocument/2006/relationships" xmlns:p="http://schemas.openxmlformats.org/presentationml/2006/main">
  <p:tag name="OUTLINEID" val="640FA9F8626D4717995194098E39ABD1"/>
</p:tagLst>
</file>

<file path=ppt/tags/tag92.xml><?xml version="1.0" encoding="utf-8"?>
<p:tagLst xmlns:a="http://schemas.openxmlformats.org/drawingml/2006/main" xmlns:r="http://schemas.openxmlformats.org/officeDocument/2006/relationships" xmlns:p="http://schemas.openxmlformats.org/presentationml/2006/main">
  <p:tag name="OUTLINEID" val="0E19F88E28CE4A28861C3E2AD72B3847"/>
</p:tagLst>
</file>

<file path=ppt/tags/tag93.xml><?xml version="1.0" encoding="utf-8"?>
<p:tagLst xmlns:a="http://schemas.openxmlformats.org/drawingml/2006/main" xmlns:r="http://schemas.openxmlformats.org/officeDocument/2006/relationships" xmlns:p="http://schemas.openxmlformats.org/presentationml/2006/main">
  <p:tag name="OUTLINEID" val="FE990AD66E134EC3A61445EFFFBBD662"/>
</p:tagLst>
</file>

<file path=ppt/tags/tag94.xml><?xml version="1.0" encoding="utf-8"?>
<p:tagLst xmlns:a="http://schemas.openxmlformats.org/drawingml/2006/main" xmlns:r="http://schemas.openxmlformats.org/officeDocument/2006/relationships" xmlns:p="http://schemas.openxmlformats.org/presentationml/2006/main">
  <p:tag name="OUTLINEID" val="EB4A011C73904CECB97A5ECE0D144037"/>
</p:tagLst>
</file>

<file path=ppt/tags/tag95.xml><?xml version="1.0" encoding="utf-8"?>
<p:tagLst xmlns:a="http://schemas.openxmlformats.org/drawingml/2006/main" xmlns:r="http://schemas.openxmlformats.org/officeDocument/2006/relationships" xmlns:p="http://schemas.openxmlformats.org/presentationml/2006/main">
  <p:tag name="OUTLINEID" val="C079A4B1F3CD4C36B696BB3C78859790"/>
</p:tagLst>
</file>

<file path=ppt/tags/tag96.xml><?xml version="1.0" encoding="utf-8"?>
<p:tagLst xmlns:a="http://schemas.openxmlformats.org/drawingml/2006/main" xmlns:r="http://schemas.openxmlformats.org/officeDocument/2006/relationships" xmlns:p="http://schemas.openxmlformats.org/presentationml/2006/main">
  <p:tag name="OUTLINEID" val="66B98548247F42B2B61160E62BB9E2D1"/>
</p:tagLst>
</file>

<file path=ppt/tags/tag97.xml><?xml version="1.0" encoding="utf-8"?>
<p:tagLst xmlns:a="http://schemas.openxmlformats.org/drawingml/2006/main" xmlns:r="http://schemas.openxmlformats.org/officeDocument/2006/relationships" xmlns:p="http://schemas.openxmlformats.org/presentationml/2006/main">
  <p:tag name="OUTLINEID" val="9A73C49CA96C4B15B424311781444F97"/>
</p:tagLst>
</file>

<file path=ppt/tags/tag98.xml><?xml version="1.0" encoding="utf-8"?>
<p:tagLst xmlns:a="http://schemas.openxmlformats.org/drawingml/2006/main" xmlns:r="http://schemas.openxmlformats.org/officeDocument/2006/relationships" xmlns:p="http://schemas.openxmlformats.org/presentationml/2006/main">
  <p:tag name="OUTLINEID" val="DFC94CEAD9EF4AAA82A47C2DC58CA6C1"/>
</p:tagLst>
</file>

<file path=ppt/tags/tag99.xml><?xml version="1.0" encoding="utf-8"?>
<p:tagLst xmlns:a="http://schemas.openxmlformats.org/drawingml/2006/main" xmlns:r="http://schemas.openxmlformats.org/officeDocument/2006/relationships" xmlns:p="http://schemas.openxmlformats.org/presentationml/2006/main">
  <p:tag name="OUTLINEID" val="A41F8566125E42DFBFDA6CF3DE2CB2E6"/>
</p:tagLst>
</file>

<file path=ppt/theme/theme1.xml><?xml version="1.0" encoding="utf-8"?>
<a:theme xmlns:a="http://schemas.openxmlformats.org/drawingml/2006/main" name="Do Not use">
  <a:themeElements>
    <a:clrScheme name="Custom 7">
      <a:dk1>
        <a:srgbClr val="003145"/>
      </a:dk1>
      <a:lt1>
        <a:sysClr val="window" lastClr="FFFFFF"/>
      </a:lt1>
      <a:dk2>
        <a:srgbClr val="136F55"/>
      </a:dk2>
      <a:lt2>
        <a:srgbClr val="5C6224"/>
      </a:lt2>
      <a:accent1>
        <a:srgbClr val="003145"/>
      </a:accent1>
      <a:accent2>
        <a:srgbClr val="5EB9CF"/>
      </a:accent2>
      <a:accent3>
        <a:srgbClr val="A7A9AC"/>
      </a:accent3>
      <a:accent4>
        <a:srgbClr val="75B39D"/>
      </a:accent4>
      <a:accent5>
        <a:srgbClr val="891B2D"/>
      </a:accent5>
      <a:accent6>
        <a:srgbClr val="1D8BB5"/>
      </a:accent6>
      <a:hlink>
        <a:srgbClr val="FB5A17"/>
      </a:hlink>
      <a:folHlink>
        <a:srgbClr val="FB5A1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defRPr sz="1600" dirty="0" smtClean="0"/>
        </a:defPPr>
      </a:lstStyle>
    </a:txDef>
  </a:objectDefaults>
  <a:extraClrSchemeLst/>
  <a:custClrLst>
    <a:custClr name="Blue">
      <a:srgbClr val="003145"/>
    </a:custClr>
    <a:custClr name="Orange">
      <a:srgbClr val="FB5A17"/>
    </a:custClr>
  </a:custClrLst>
  <a:extLst>
    <a:ext uri="{05A4C25C-085E-4340-85A3-A5531E510DB2}">
      <thm15:themeFamily xmlns:thm15="http://schemas.microsoft.com/office/thememl/2012/main" name="Blank.potx" id="{A8302A8D-9C78-4C3C-9B43-1C3134F82CBA}" vid="{B370F45D-6E3D-4F43-B48B-48BC792F7067}"/>
    </a:ext>
  </a:extLst>
</a:theme>
</file>

<file path=ppt/theme/theme2.xml><?xml version="1.0" encoding="utf-8"?>
<a:theme xmlns:a="http://schemas.openxmlformats.org/drawingml/2006/main" name="OC 16:9">
  <a:themeElements>
    <a:clrScheme name="Firmwide">
      <a:dk1>
        <a:srgbClr val="003145"/>
      </a:dk1>
      <a:lt1>
        <a:srgbClr val="FFFFFF"/>
      </a:lt1>
      <a:dk2>
        <a:srgbClr val="136F55"/>
      </a:dk2>
      <a:lt2>
        <a:srgbClr val="5C6024"/>
      </a:lt2>
      <a:accent1>
        <a:srgbClr val="003145"/>
      </a:accent1>
      <a:accent2>
        <a:srgbClr val="5EB9CF"/>
      </a:accent2>
      <a:accent3>
        <a:srgbClr val="A7A9AC"/>
      </a:accent3>
      <a:accent4>
        <a:srgbClr val="75B39D"/>
      </a:accent4>
      <a:accent5>
        <a:srgbClr val="891B2D"/>
      </a:accent5>
      <a:accent6>
        <a:srgbClr val="1D8BB5"/>
      </a:accent6>
      <a:hlink>
        <a:srgbClr val="FB5A17"/>
      </a:hlink>
      <a:folHlink>
        <a:srgbClr val="FB5A1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defRPr sz="1600" dirty="0" smtClean="0"/>
        </a:defPPr>
      </a:lstStyle>
    </a:txDef>
  </a:objectDefaults>
  <a:extraClrSchemeLst/>
  <a:custClrLst>
    <a:custClr name="Blue">
      <a:srgbClr val="003145"/>
    </a:custClr>
    <a:custClr name="Orange">
      <a:srgbClr val="FB5A17"/>
    </a:custClr>
    <a:custClr name="Red">
      <a:srgbClr val="4E2E2D"/>
    </a:custClr>
    <a:custClr name="Blue">
      <a:srgbClr val="007AC3"/>
    </a:custClr>
    <a:custClr name="Red">
      <a:srgbClr val="891B2D"/>
    </a:custClr>
    <a:custClr name="Green">
      <a:srgbClr val="5C6224"/>
    </a:custClr>
    <a:custClr name="Green">
      <a:srgbClr val="B5A300"/>
    </a:custClr>
    <a:custClr name="Green">
      <a:srgbClr val="71AB00"/>
    </a:custClr>
    <a:custClr name="Purple">
      <a:srgbClr val="531948"/>
    </a:custClr>
    <a:custClr name="Green">
      <a:srgbClr val="136F55"/>
    </a:custClr>
    <a:custClr name="Green">
      <a:srgbClr val="75B39D"/>
    </a:custClr>
    <a:custClr name="Blue">
      <a:srgbClr val="1D8BB5"/>
    </a:custClr>
    <a:custClr name="Blue">
      <a:srgbClr val="5EB9CF"/>
    </a:custClr>
    <a:custClr name="Grey">
      <a:srgbClr val="A7A9AC"/>
    </a:custClr>
    <a:custClr name="Yellow">
      <a:srgbClr val="FECF21"/>
    </a:custClr>
    <a:custClr name="Orange">
      <a:srgbClr val="DFA300"/>
    </a:custClr>
  </a:custClrLst>
  <a:extLst>
    <a:ext uri="{05A4C25C-085E-4340-85A3-A5531E510DB2}">
      <thm15:themeFamily xmlns:thm15="http://schemas.microsoft.com/office/thememl/2012/main" name="Presentation [Read-Only]" id="{2289FF2A-9FC7-4EBB-A84F-67CDED1958D4}" vid="{EBA9621A-57AD-49B3-A5DF-56DC69E761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1900</Words>
  <Application>Microsoft Office PowerPoint</Application>
  <PresentationFormat>Widescreen</PresentationFormat>
  <Paragraphs>167</Paragraphs>
  <Slides>21</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2023-11-14T03:46:00Z</dcterms:created>
  <dcterms:modified xsi:type="dcterms:W3CDTF">2023-11-14T03:46:00Z</dcterms:modified>
</cp:coreProperties>
</file>